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theme/theme8.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9.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10.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1.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12.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13.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4.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5.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16.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8.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9.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20.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21.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22.xml" ContentType="application/vnd.openxmlformats-officedocument.them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23.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24.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25.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6.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7.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8.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9.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30.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31.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32.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33.xml" ContentType="application/vnd.openxmlformats-officedocument.theme+xml"/>
  <Override PartName="/ppt/slideLayouts/slideLayout289.xml" ContentType="application/vnd.openxmlformats-officedocument.presentationml.slideLayout+xml"/>
  <Override PartName="/ppt/theme/theme34.xml" ContentType="application/vnd.openxmlformats-officedocument.theme+xml"/>
  <Override PartName="/ppt/slideLayouts/slideLayout290.xml" ContentType="application/vnd.openxmlformats-officedocument.presentationml.slideLayout+xml"/>
  <Override PartName="/ppt/theme/theme35.xml" ContentType="application/vnd.openxmlformats-officedocument.theme+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theme/theme36.xml" ContentType="application/vnd.openxmlformats-officedocument.theme+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theme/theme37.xml" ContentType="application/vnd.openxmlformats-officedocument.theme+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theme/theme38.xml" ContentType="application/vnd.openxmlformats-officedocument.theme+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theme/theme39.xml" ContentType="application/vnd.openxmlformats-officedocument.theme+xml"/>
  <Override PartName="/ppt/slideLayouts/slideLayout337.xml" ContentType="application/vnd.openxmlformats-officedocument.presentationml.slideLayout+xml"/>
  <Override PartName="/ppt/theme/theme40.xml" ContentType="application/vnd.openxmlformats-officedocument.theme+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theme/theme41.xml" ContentType="application/vnd.openxmlformats-officedocument.theme+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theme/theme42.xml" ContentType="application/vnd.openxmlformats-officedocument.theme+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theme/theme43.xml" ContentType="application/vnd.openxmlformats-officedocument.theme+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theme/theme44.xml" ContentType="application/vnd.openxmlformats-officedocument.theme+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theme/theme45.xml" ContentType="application/vnd.openxmlformats-officedocument.theme+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theme/theme46.xml" ContentType="application/vnd.openxmlformats-officedocument.theme+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47.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48.xml" ContentType="application/vnd.openxmlformats-officedocument.theme+xml"/>
  <Override PartName="/ppt/slideLayouts/slideLayout419.xml" ContentType="application/vnd.openxmlformats-officedocument.presentationml.slideLayout+xml"/>
  <Override PartName="/ppt/theme/theme49.xml" ContentType="application/vnd.openxmlformats-officedocument.theme+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theme/theme50.xml" ContentType="application/vnd.openxmlformats-officedocument.theme+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theme/theme51.xml" ContentType="application/vnd.openxmlformats-officedocument.theme+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theme/theme52.xml" ContentType="application/vnd.openxmlformats-officedocument.theme+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theme/theme53.xml" ContentType="application/vnd.openxmlformats-officedocument.theme+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theme/theme54.xml" ContentType="application/vnd.openxmlformats-officedocument.theme+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theme/theme55.xml" ContentType="application/vnd.openxmlformats-officedocument.theme+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theme/theme56.xml" ContentType="application/vnd.openxmlformats-officedocument.theme+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theme/theme57.xml" ContentType="application/vnd.openxmlformats-officedocument.theme+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theme/theme58.xml" ContentType="application/vnd.openxmlformats-officedocument.theme+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theme/theme59.xml" ContentType="application/vnd.openxmlformats-officedocument.theme+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theme/theme60.xml" ContentType="application/vnd.openxmlformats-officedocument.theme+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theme/theme61.xml" ContentType="application/vnd.openxmlformats-officedocument.theme+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theme/theme62.xml" ContentType="application/vnd.openxmlformats-officedocument.theme+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theme/theme63.xml" ContentType="application/vnd.openxmlformats-officedocument.theme+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64.xml" ContentType="application/vnd.openxmlformats-officedocument.theme+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theme/theme65.xml" ContentType="application/vnd.openxmlformats-officedocument.theme+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theme/theme66.xml" ContentType="application/vnd.openxmlformats-officedocument.theme+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theme/theme67.xml" ContentType="application/vnd.openxmlformats-officedocument.theme+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theme/theme68.xml" ContentType="application/vnd.openxmlformats-officedocument.theme+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theme/theme69.xml" ContentType="application/vnd.openxmlformats-officedocument.theme+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theme/theme70.xml" ContentType="application/vnd.openxmlformats-officedocument.theme+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theme/theme71.xml" ContentType="application/vnd.openxmlformats-officedocument.theme+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theme/theme72.xml" ContentType="application/vnd.openxmlformats-officedocument.theme+xml"/>
  <Override PartName="/ppt/theme/theme7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notesSlides/notesSlide357.xml" ContentType="application/vnd.openxmlformats-officedocument.presentationml.notesSlide+xml"/>
  <Override PartName="/ppt/notesSlides/notesSlide358.xml" ContentType="application/vnd.openxmlformats-officedocument.presentationml.notesSlide+xml"/>
  <Override PartName="/ppt/notesSlides/notesSlide359.xml" ContentType="application/vnd.openxmlformats-officedocument.presentationml.notesSlide+xml"/>
  <Override PartName="/ppt/notesSlides/notesSlide360.xml" ContentType="application/vnd.openxmlformats-officedocument.presentationml.notesSlide+xml"/>
  <Override PartName="/ppt/notesSlides/notesSlide361.xml" ContentType="application/vnd.openxmlformats-officedocument.presentationml.notesSlide+xml"/>
  <Override PartName="/ppt/notesSlides/notesSlide362.xml" ContentType="application/vnd.openxmlformats-officedocument.presentationml.notesSlide+xml"/>
  <Override PartName="/ppt/notesSlides/notesSlide363.xml" ContentType="application/vnd.openxmlformats-officedocument.presentationml.notesSlide+xml"/>
  <Override PartName="/ppt/notesSlides/notesSlide364.xml" ContentType="application/vnd.openxmlformats-officedocument.presentationml.notesSlide+xml"/>
  <Override PartName="/ppt/notesSlides/notesSlide365.xml" ContentType="application/vnd.openxmlformats-officedocument.presentationml.notesSlide+xml"/>
  <Override PartName="/ppt/notesSlides/notesSlide366.xml" ContentType="application/vnd.openxmlformats-officedocument.presentationml.notesSlide+xml"/>
  <Override PartName="/ppt/notesSlides/notesSlide367.xml" ContentType="application/vnd.openxmlformats-officedocument.presentationml.notesSlide+xml"/>
  <Override PartName="/ppt/notesSlides/notesSlide368.xml" ContentType="application/vnd.openxmlformats-officedocument.presentationml.notesSlide+xml"/>
  <Override PartName="/ppt/notesSlides/notesSlide369.xml" ContentType="application/vnd.openxmlformats-officedocument.presentationml.notesSlide+xml"/>
  <Override PartName="/ppt/notesSlides/notesSlide370.xml" ContentType="application/vnd.openxmlformats-officedocument.presentationml.notesSlide+xml"/>
  <Override PartName="/ppt/notesSlides/notesSlide371.xml" ContentType="application/vnd.openxmlformats-officedocument.presentationml.notesSlide+xml"/>
  <Override PartName="/ppt/notesSlides/notesSlide372.xml" ContentType="application/vnd.openxmlformats-officedocument.presentationml.notesSlide+xml"/>
  <Override PartName="/ppt/notesSlides/notesSlide373.xml" ContentType="application/vnd.openxmlformats-officedocument.presentationml.notesSlide+xml"/>
  <Override PartName="/ppt/notesSlides/notesSlide374.xml" ContentType="application/vnd.openxmlformats-officedocument.presentationml.notesSlide+xml"/>
  <Override PartName="/ppt/notesSlides/notesSlide375.xml" ContentType="application/vnd.openxmlformats-officedocument.presentationml.notesSlide+xml"/>
  <Override PartName="/ppt/notesSlides/notesSlide376.xml" ContentType="application/vnd.openxmlformats-officedocument.presentationml.notesSlide+xml"/>
  <Override PartName="/ppt/notesSlides/notesSlide377.xml" ContentType="application/vnd.openxmlformats-officedocument.presentationml.notesSlide+xml"/>
  <Override PartName="/ppt/notesSlides/notesSlide378.xml" ContentType="application/vnd.openxmlformats-officedocument.presentationml.notesSlide+xml"/>
  <Override PartName="/ppt/notesSlides/notesSlide3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1"/>
    <p:sldMasterId id="2147484106" r:id="rId2"/>
    <p:sldMasterId id="2147484109" r:id="rId3"/>
    <p:sldMasterId id="2147484114" r:id="rId4"/>
    <p:sldMasterId id="2147485597" r:id="rId5"/>
    <p:sldMasterId id="2147485599" r:id="rId6"/>
    <p:sldMasterId id="2147485601" r:id="rId7"/>
    <p:sldMasterId id="2147486859" r:id="rId8"/>
    <p:sldMasterId id="2147487677" r:id="rId9"/>
    <p:sldMasterId id="2147495130" r:id="rId10"/>
    <p:sldMasterId id="2147495142" r:id="rId11"/>
    <p:sldMasterId id="2147495156" r:id="rId12"/>
    <p:sldMasterId id="2147496273" r:id="rId13"/>
    <p:sldMasterId id="2147496285" r:id="rId14"/>
    <p:sldMasterId id="2147496357" r:id="rId15"/>
    <p:sldMasterId id="2147496385" r:id="rId16"/>
    <p:sldMasterId id="2147496398" r:id="rId17"/>
    <p:sldMasterId id="2147496436" r:id="rId18"/>
    <p:sldMasterId id="2147496484" r:id="rId19"/>
    <p:sldMasterId id="2147496497" r:id="rId20"/>
    <p:sldMasterId id="2147496509" r:id="rId21"/>
    <p:sldMasterId id="2147496521" r:id="rId22"/>
    <p:sldMasterId id="2147496533" r:id="rId23"/>
    <p:sldMasterId id="2147496546" r:id="rId24"/>
    <p:sldMasterId id="2147496558" r:id="rId25"/>
    <p:sldMasterId id="2147496570" r:id="rId26"/>
    <p:sldMasterId id="2147496582" r:id="rId27"/>
    <p:sldMasterId id="2147496594" r:id="rId28"/>
    <p:sldMasterId id="2147496606" r:id="rId29"/>
    <p:sldMasterId id="2147496642" r:id="rId30"/>
    <p:sldMasterId id="2147496656" r:id="rId31"/>
    <p:sldMasterId id="2147496668" r:id="rId32"/>
    <p:sldMasterId id="2147496671" r:id="rId33"/>
    <p:sldMasterId id="2147496683" r:id="rId34"/>
    <p:sldMasterId id="2147496685" r:id="rId35"/>
    <p:sldMasterId id="2147496687" r:id="rId36"/>
    <p:sldMasterId id="2147496699" r:id="rId37"/>
    <p:sldMasterId id="2147496713" r:id="rId38"/>
    <p:sldMasterId id="2147496725" r:id="rId39"/>
    <p:sldMasterId id="2147496737" r:id="rId40"/>
    <p:sldMasterId id="2147496739" r:id="rId41"/>
    <p:sldMasterId id="2147496751" r:id="rId42"/>
    <p:sldMasterId id="2147496763" r:id="rId43"/>
    <p:sldMasterId id="2147496787" r:id="rId44"/>
    <p:sldMasterId id="2147496799" r:id="rId45"/>
    <p:sldMasterId id="2147496803" r:id="rId46"/>
    <p:sldMasterId id="2147496815" r:id="rId47"/>
    <p:sldMasterId id="2147496828" r:id="rId48"/>
    <p:sldMasterId id="2147496840" r:id="rId49"/>
    <p:sldMasterId id="2147496842" r:id="rId50"/>
    <p:sldMasterId id="2147496854" r:id="rId51"/>
    <p:sldMasterId id="2147496866" r:id="rId52"/>
    <p:sldMasterId id="2147496878" r:id="rId53"/>
    <p:sldMasterId id="2147496890" r:id="rId54"/>
    <p:sldMasterId id="2147496902" r:id="rId55"/>
    <p:sldMasterId id="2147496914" r:id="rId56"/>
    <p:sldMasterId id="2147496926" r:id="rId57"/>
    <p:sldMasterId id="2147496938" r:id="rId58"/>
    <p:sldMasterId id="2147496954" r:id="rId59"/>
    <p:sldMasterId id="2147496966" r:id="rId60"/>
    <p:sldMasterId id="2147496978" r:id="rId61"/>
    <p:sldMasterId id="2147496990" r:id="rId62"/>
    <p:sldMasterId id="2147497002" r:id="rId63"/>
    <p:sldMasterId id="2147497014" r:id="rId64"/>
    <p:sldMasterId id="2147497026" r:id="rId65"/>
    <p:sldMasterId id="2147497038" r:id="rId66"/>
    <p:sldMasterId id="2147497050" r:id="rId67"/>
    <p:sldMasterId id="2147497062" r:id="rId68"/>
    <p:sldMasterId id="2147497074" r:id="rId69"/>
    <p:sldMasterId id="2147497086" r:id="rId70"/>
    <p:sldMasterId id="2147497098" r:id="rId71"/>
    <p:sldMasterId id="2147497111" r:id="rId72"/>
  </p:sldMasterIdLst>
  <p:notesMasterIdLst>
    <p:notesMasterId r:id="rId592"/>
  </p:notesMasterIdLst>
  <p:sldIdLst>
    <p:sldId id="515" r:id="rId73"/>
    <p:sldId id="2394" r:id="rId74"/>
    <p:sldId id="505" r:id="rId75"/>
    <p:sldId id="425" r:id="rId76"/>
    <p:sldId id="5356" r:id="rId77"/>
    <p:sldId id="264" r:id="rId78"/>
    <p:sldId id="265" r:id="rId79"/>
    <p:sldId id="266" r:id="rId80"/>
    <p:sldId id="267" r:id="rId81"/>
    <p:sldId id="268" r:id="rId82"/>
    <p:sldId id="269" r:id="rId83"/>
    <p:sldId id="270" r:id="rId84"/>
    <p:sldId id="271" r:id="rId85"/>
    <p:sldId id="272" r:id="rId86"/>
    <p:sldId id="273" r:id="rId87"/>
    <p:sldId id="5357" r:id="rId88"/>
    <p:sldId id="275" r:id="rId89"/>
    <p:sldId id="276" r:id="rId90"/>
    <p:sldId id="277" r:id="rId91"/>
    <p:sldId id="278" r:id="rId92"/>
    <p:sldId id="279" r:id="rId93"/>
    <p:sldId id="280" r:id="rId94"/>
    <p:sldId id="281" r:id="rId95"/>
    <p:sldId id="282" r:id="rId96"/>
    <p:sldId id="1011" r:id="rId97"/>
    <p:sldId id="4646" r:id="rId98"/>
    <p:sldId id="490" r:id="rId99"/>
    <p:sldId id="491" r:id="rId100"/>
    <p:sldId id="492" r:id="rId101"/>
    <p:sldId id="652" r:id="rId102"/>
    <p:sldId id="479" r:id="rId103"/>
    <p:sldId id="480" r:id="rId104"/>
    <p:sldId id="4553" r:id="rId105"/>
    <p:sldId id="4554" r:id="rId106"/>
    <p:sldId id="4555" r:id="rId107"/>
    <p:sldId id="4556" r:id="rId108"/>
    <p:sldId id="4557" r:id="rId109"/>
    <p:sldId id="4558" r:id="rId110"/>
    <p:sldId id="4559" r:id="rId111"/>
    <p:sldId id="4560" r:id="rId112"/>
    <p:sldId id="4561" r:id="rId113"/>
    <p:sldId id="4562" r:id="rId114"/>
    <p:sldId id="808" r:id="rId115"/>
    <p:sldId id="809" r:id="rId116"/>
    <p:sldId id="810" r:id="rId117"/>
    <p:sldId id="811" r:id="rId118"/>
    <p:sldId id="812" r:id="rId119"/>
    <p:sldId id="813" r:id="rId120"/>
    <p:sldId id="814" r:id="rId121"/>
    <p:sldId id="815" r:id="rId122"/>
    <p:sldId id="816" r:id="rId123"/>
    <p:sldId id="817" r:id="rId124"/>
    <p:sldId id="995" r:id="rId125"/>
    <p:sldId id="1065" r:id="rId126"/>
    <p:sldId id="4041" r:id="rId127"/>
    <p:sldId id="4551" r:id="rId128"/>
    <p:sldId id="481" r:id="rId129"/>
    <p:sldId id="482" r:id="rId130"/>
    <p:sldId id="4552" r:id="rId131"/>
    <p:sldId id="5209" r:id="rId132"/>
    <p:sldId id="5210" r:id="rId133"/>
    <p:sldId id="5215" r:id="rId134"/>
    <p:sldId id="5212" r:id="rId135"/>
    <p:sldId id="5213" r:id="rId136"/>
    <p:sldId id="5214" r:id="rId137"/>
    <p:sldId id="484" r:id="rId138"/>
    <p:sldId id="485" r:id="rId139"/>
    <p:sldId id="486" r:id="rId140"/>
    <p:sldId id="412" r:id="rId141"/>
    <p:sldId id="506" r:id="rId142"/>
    <p:sldId id="2395" r:id="rId143"/>
    <p:sldId id="5584" r:id="rId144"/>
    <p:sldId id="791" r:id="rId145"/>
    <p:sldId id="777" r:id="rId146"/>
    <p:sldId id="778" r:id="rId147"/>
    <p:sldId id="779" r:id="rId148"/>
    <p:sldId id="780" r:id="rId149"/>
    <p:sldId id="781" r:id="rId150"/>
    <p:sldId id="782" r:id="rId151"/>
    <p:sldId id="783" r:id="rId152"/>
    <p:sldId id="784" r:id="rId153"/>
    <p:sldId id="785" r:id="rId154"/>
    <p:sldId id="786" r:id="rId155"/>
    <p:sldId id="787" r:id="rId156"/>
    <p:sldId id="788" r:id="rId157"/>
    <p:sldId id="1061" r:id="rId158"/>
    <p:sldId id="1066" r:id="rId159"/>
    <p:sldId id="792" r:id="rId160"/>
    <p:sldId id="793" r:id="rId161"/>
    <p:sldId id="794" r:id="rId162"/>
    <p:sldId id="795" r:id="rId163"/>
    <p:sldId id="796" r:id="rId164"/>
    <p:sldId id="797" r:id="rId165"/>
    <p:sldId id="798" r:id="rId166"/>
    <p:sldId id="799" r:id="rId167"/>
    <p:sldId id="800" r:id="rId168"/>
    <p:sldId id="801" r:id="rId169"/>
    <p:sldId id="802" r:id="rId170"/>
    <p:sldId id="803" r:id="rId171"/>
    <p:sldId id="804" r:id="rId172"/>
    <p:sldId id="805" r:id="rId173"/>
    <p:sldId id="806" r:id="rId174"/>
    <p:sldId id="807" r:id="rId175"/>
    <p:sldId id="1062" r:id="rId176"/>
    <p:sldId id="1067" r:id="rId177"/>
    <p:sldId id="413" r:id="rId178"/>
    <p:sldId id="414" r:id="rId179"/>
    <p:sldId id="406" r:id="rId180"/>
    <p:sldId id="408" r:id="rId181"/>
    <p:sldId id="409" r:id="rId182"/>
    <p:sldId id="410" r:id="rId183"/>
    <p:sldId id="411" r:id="rId184"/>
    <p:sldId id="391" r:id="rId185"/>
    <p:sldId id="392" r:id="rId186"/>
    <p:sldId id="393" r:id="rId187"/>
    <p:sldId id="394" r:id="rId188"/>
    <p:sldId id="395" r:id="rId189"/>
    <p:sldId id="396" r:id="rId190"/>
    <p:sldId id="397" r:id="rId191"/>
    <p:sldId id="398" r:id="rId192"/>
    <p:sldId id="399" r:id="rId193"/>
    <p:sldId id="400" r:id="rId194"/>
    <p:sldId id="401" r:id="rId195"/>
    <p:sldId id="402" r:id="rId196"/>
    <p:sldId id="403" r:id="rId197"/>
    <p:sldId id="404" r:id="rId198"/>
    <p:sldId id="405" r:id="rId199"/>
    <p:sldId id="4564" r:id="rId200"/>
    <p:sldId id="1093" r:id="rId201"/>
    <p:sldId id="4567" r:id="rId202"/>
    <p:sldId id="4568" r:id="rId203"/>
    <p:sldId id="4569" r:id="rId204"/>
    <p:sldId id="4570" r:id="rId205"/>
    <p:sldId id="4571" r:id="rId206"/>
    <p:sldId id="4572" r:id="rId207"/>
    <p:sldId id="1100" r:id="rId208"/>
    <p:sldId id="415" r:id="rId209"/>
    <p:sldId id="416" r:id="rId210"/>
    <p:sldId id="417" r:id="rId211"/>
    <p:sldId id="4573" r:id="rId212"/>
    <p:sldId id="419" r:id="rId213"/>
    <p:sldId id="420" r:id="rId214"/>
    <p:sldId id="557" r:id="rId215"/>
    <p:sldId id="421" r:id="rId216"/>
    <p:sldId id="422" r:id="rId217"/>
    <p:sldId id="423" r:id="rId218"/>
    <p:sldId id="424" r:id="rId219"/>
    <p:sldId id="4574" r:id="rId220"/>
    <p:sldId id="426" r:id="rId221"/>
    <p:sldId id="4575" r:id="rId222"/>
    <p:sldId id="4576" r:id="rId223"/>
    <p:sldId id="4578" r:id="rId224"/>
    <p:sldId id="4579" r:id="rId225"/>
    <p:sldId id="4580" r:id="rId226"/>
    <p:sldId id="1088" r:id="rId227"/>
    <p:sldId id="1094" r:id="rId228"/>
    <p:sldId id="1095" r:id="rId229"/>
    <p:sldId id="738" r:id="rId230"/>
    <p:sldId id="4581" r:id="rId231"/>
    <p:sldId id="4565" r:id="rId232"/>
    <p:sldId id="4582" r:id="rId233"/>
    <p:sldId id="4583" r:id="rId234"/>
    <p:sldId id="508" r:id="rId235"/>
    <p:sldId id="5585" r:id="rId236"/>
    <p:sldId id="1099" r:id="rId237"/>
    <p:sldId id="4563" r:id="rId238"/>
    <p:sldId id="1101" r:id="rId239"/>
    <p:sldId id="1102" r:id="rId240"/>
    <p:sldId id="488" r:id="rId241"/>
    <p:sldId id="594" r:id="rId242"/>
    <p:sldId id="1103" r:id="rId243"/>
    <p:sldId id="1104" r:id="rId244"/>
    <p:sldId id="1105" r:id="rId245"/>
    <p:sldId id="493" r:id="rId246"/>
    <p:sldId id="284" r:id="rId247"/>
    <p:sldId id="3910" r:id="rId248"/>
    <p:sldId id="4409" r:id="rId249"/>
    <p:sldId id="4548" r:id="rId250"/>
    <p:sldId id="4550" r:id="rId251"/>
    <p:sldId id="4549" r:id="rId252"/>
    <p:sldId id="509" r:id="rId253"/>
    <p:sldId id="1077" r:id="rId254"/>
    <p:sldId id="1078" r:id="rId255"/>
    <p:sldId id="1097" r:id="rId256"/>
    <p:sldId id="1098" r:id="rId257"/>
    <p:sldId id="444" r:id="rId258"/>
    <p:sldId id="445" r:id="rId259"/>
    <p:sldId id="1082" r:id="rId260"/>
    <p:sldId id="4585" r:id="rId261"/>
    <p:sldId id="1083" r:id="rId262"/>
    <p:sldId id="1084" r:id="rId263"/>
    <p:sldId id="1085" r:id="rId264"/>
    <p:sldId id="510" r:id="rId265"/>
    <p:sldId id="473" r:id="rId266"/>
    <p:sldId id="5586" r:id="rId267"/>
    <p:sldId id="4586" r:id="rId268"/>
    <p:sldId id="4587" r:id="rId269"/>
    <p:sldId id="477" r:id="rId270"/>
    <p:sldId id="296" r:id="rId271"/>
    <p:sldId id="478" r:id="rId272"/>
    <p:sldId id="4588" r:id="rId273"/>
    <p:sldId id="4589" r:id="rId274"/>
    <p:sldId id="4590" r:id="rId275"/>
    <p:sldId id="4591" r:id="rId276"/>
    <p:sldId id="483" r:id="rId277"/>
    <p:sldId id="4592" r:id="rId278"/>
    <p:sldId id="297" r:id="rId279"/>
    <p:sldId id="4593" r:id="rId280"/>
    <p:sldId id="4594" r:id="rId281"/>
    <p:sldId id="4595" r:id="rId282"/>
    <p:sldId id="4596" r:id="rId283"/>
    <p:sldId id="1096" r:id="rId284"/>
    <p:sldId id="4597" r:id="rId285"/>
    <p:sldId id="4598" r:id="rId286"/>
    <p:sldId id="298" r:id="rId287"/>
    <p:sldId id="4566" r:id="rId288"/>
    <p:sldId id="4599" r:id="rId289"/>
    <p:sldId id="4600" r:id="rId290"/>
    <p:sldId id="507" r:id="rId291"/>
    <p:sldId id="4601" r:id="rId292"/>
    <p:sldId id="4602" r:id="rId293"/>
    <p:sldId id="4603" r:id="rId294"/>
    <p:sldId id="4604" r:id="rId295"/>
    <p:sldId id="4605" r:id="rId296"/>
    <p:sldId id="4606" r:id="rId297"/>
    <p:sldId id="4607" r:id="rId298"/>
    <p:sldId id="4608" r:id="rId299"/>
    <p:sldId id="516" r:id="rId300"/>
    <p:sldId id="517" r:id="rId301"/>
    <p:sldId id="518" r:id="rId302"/>
    <p:sldId id="519" r:id="rId303"/>
    <p:sldId id="520" r:id="rId304"/>
    <p:sldId id="521" r:id="rId305"/>
    <p:sldId id="522" r:id="rId306"/>
    <p:sldId id="523" r:id="rId307"/>
    <p:sldId id="524" r:id="rId308"/>
    <p:sldId id="525" r:id="rId309"/>
    <p:sldId id="4609" r:id="rId310"/>
    <p:sldId id="4610" r:id="rId311"/>
    <p:sldId id="4611" r:id="rId312"/>
    <p:sldId id="4612" r:id="rId313"/>
    <p:sldId id="4613" r:id="rId314"/>
    <p:sldId id="531" r:id="rId315"/>
    <p:sldId id="532" r:id="rId316"/>
    <p:sldId id="4614" r:id="rId317"/>
    <p:sldId id="4615" r:id="rId318"/>
    <p:sldId id="494" r:id="rId319"/>
    <p:sldId id="4616" r:id="rId320"/>
    <p:sldId id="496" r:id="rId321"/>
    <p:sldId id="497" r:id="rId322"/>
    <p:sldId id="498" r:id="rId323"/>
    <p:sldId id="499" r:id="rId324"/>
    <p:sldId id="500" r:id="rId325"/>
    <p:sldId id="501" r:id="rId326"/>
    <p:sldId id="502" r:id="rId327"/>
    <p:sldId id="503" r:id="rId328"/>
    <p:sldId id="3748" r:id="rId329"/>
    <p:sldId id="274" r:id="rId330"/>
    <p:sldId id="511" r:id="rId331"/>
    <p:sldId id="3750" r:id="rId332"/>
    <p:sldId id="2396" r:id="rId333"/>
    <p:sldId id="5587" r:id="rId334"/>
    <p:sldId id="1012" r:id="rId335"/>
    <p:sldId id="1013" r:id="rId336"/>
    <p:sldId id="1014" r:id="rId337"/>
    <p:sldId id="1015" r:id="rId338"/>
    <p:sldId id="1016" r:id="rId339"/>
    <p:sldId id="1017" r:id="rId340"/>
    <p:sldId id="1018" r:id="rId341"/>
    <p:sldId id="1019" r:id="rId342"/>
    <p:sldId id="1020" r:id="rId343"/>
    <p:sldId id="1021" r:id="rId344"/>
    <p:sldId id="1022" r:id="rId345"/>
    <p:sldId id="1023" r:id="rId346"/>
    <p:sldId id="1024" r:id="rId347"/>
    <p:sldId id="1025" r:id="rId348"/>
    <p:sldId id="1026" r:id="rId349"/>
    <p:sldId id="1027" r:id="rId350"/>
    <p:sldId id="1028" r:id="rId351"/>
    <p:sldId id="1029" r:id="rId352"/>
    <p:sldId id="1030" r:id="rId353"/>
    <p:sldId id="1031" r:id="rId354"/>
    <p:sldId id="1032" r:id="rId355"/>
    <p:sldId id="1033" r:id="rId356"/>
    <p:sldId id="1068" r:id="rId357"/>
    <p:sldId id="1035" r:id="rId358"/>
    <p:sldId id="1036" r:id="rId359"/>
    <p:sldId id="1037" r:id="rId360"/>
    <p:sldId id="1038" r:id="rId361"/>
    <p:sldId id="1039" r:id="rId362"/>
    <p:sldId id="1040" r:id="rId363"/>
    <p:sldId id="1041" r:id="rId364"/>
    <p:sldId id="1042" r:id="rId365"/>
    <p:sldId id="1043" r:id="rId366"/>
    <p:sldId id="1044" r:id="rId367"/>
    <p:sldId id="1069" r:id="rId368"/>
    <p:sldId id="534" r:id="rId369"/>
    <p:sldId id="535" r:id="rId370"/>
    <p:sldId id="536" r:id="rId371"/>
    <p:sldId id="537" r:id="rId372"/>
    <p:sldId id="538" r:id="rId373"/>
    <p:sldId id="539" r:id="rId374"/>
    <p:sldId id="540" r:id="rId375"/>
    <p:sldId id="541" r:id="rId376"/>
    <p:sldId id="542" r:id="rId377"/>
    <p:sldId id="543" r:id="rId378"/>
    <p:sldId id="544" r:id="rId379"/>
    <p:sldId id="545" r:id="rId380"/>
    <p:sldId id="546" r:id="rId381"/>
    <p:sldId id="512" r:id="rId382"/>
    <p:sldId id="5355" r:id="rId383"/>
    <p:sldId id="957" r:id="rId384"/>
    <p:sldId id="958" r:id="rId385"/>
    <p:sldId id="959" r:id="rId386"/>
    <p:sldId id="960" r:id="rId387"/>
    <p:sldId id="961" r:id="rId388"/>
    <p:sldId id="962" r:id="rId389"/>
    <p:sldId id="963" r:id="rId390"/>
    <p:sldId id="964" r:id="rId391"/>
    <p:sldId id="965" r:id="rId392"/>
    <p:sldId id="966" r:id="rId393"/>
    <p:sldId id="967" r:id="rId394"/>
    <p:sldId id="968" r:id="rId395"/>
    <p:sldId id="969" r:id="rId396"/>
    <p:sldId id="970" r:id="rId397"/>
    <p:sldId id="971" r:id="rId398"/>
    <p:sldId id="972" r:id="rId399"/>
    <p:sldId id="973" r:id="rId400"/>
    <p:sldId id="1063" r:id="rId401"/>
    <p:sldId id="1070" r:id="rId402"/>
    <p:sldId id="865" r:id="rId403"/>
    <p:sldId id="866" r:id="rId404"/>
    <p:sldId id="867" r:id="rId405"/>
    <p:sldId id="868" r:id="rId406"/>
    <p:sldId id="869" r:id="rId407"/>
    <p:sldId id="870" r:id="rId408"/>
    <p:sldId id="871" r:id="rId409"/>
    <p:sldId id="872" r:id="rId410"/>
    <p:sldId id="873" r:id="rId411"/>
    <p:sldId id="874" r:id="rId412"/>
    <p:sldId id="875" r:id="rId413"/>
    <p:sldId id="876" r:id="rId414"/>
    <p:sldId id="877" r:id="rId415"/>
    <p:sldId id="878" r:id="rId416"/>
    <p:sldId id="879" r:id="rId417"/>
    <p:sldId id="880" r:id="rId418"/>
    <p:sldId id="881" r:id="rId419"/>
    <p:sldId id="882" r:id="rId420"/>
    <p:sldId id="883" r:id="rId421"/>
    <p:sldId id="1064" r:id="rId422"/>
    <p:sldId id="1071" r:id="rId423"/>
    <p:sldId id="286" r:id="rId424"/>
    <p:sldId id="313" r:id="rId425"/>
    <p:sldId id="288" r:id="rId426"/>
    <p:sldId id="287" r:id="rId427"/>
    <p:sldId id="370" r:id="rId428"/>
    <p:sldId id="371" r:id="rId429"/>
    <p:sldId id="513" r:id="rId430"/>
    <p:sldId id="902" r:id="rId431"/>
    <p:sldId id="903" r:id="rId432"/>
    <p:sldId id="904" r:id="rId433"/>
    <p:sldId id="905" r:id="rId434"/>
    <p:sldId id="906" r:id="rId435"/>
    <p:sldId id="907" r:id="rId436"/>
    <p:sldId id="908" r:id="rId437"/>
    <p:sldId id="909" r:id="rId438"/>
    <p:sldId id="910" r:id="rId439"/>
    <p:sldId id="911" r:id="rId440"/>
    <p:sldId id="912" r:id="rId441"/>
    <p:sldId id="913" r:id="rId442"/>
    <p:sldId id="914" r:id="rId443"/>
    <p:sldId id="915" r:id="rId444"/>
    <p:sldId id="916" r:id="rId445"/>
    <p:sldId id="917" r:id="rId446"/>
    <p:sldId id="918" r:id="rId447"/>
    <p:sldId id="919" r:id="rId448"/>
    <p:sldId id="920" r:id="rId449"/>
    <p:sldId id="921" r:id="rId450"/>
    <p:sldId id="1072" r:id="rId451"/>
    <p:sldId id="1046" r:id="rId452"/>
    <p:sldId id="1047" r:id="rId453"/>
    <p:sldId id="1048" r:id="rId454"/>
    <p:sldId id="1049" r:id="rId455"/>
    <p:sldId id="1050" r:id="rId456"/>
    <p:sldId id="1051" r:id="rId457"/>
    <p:sldId id="1052" r:id="rId458"/>
    <p:sldId id="1053" r:id="rId459"/>
    <p:sldId id="1054" r:id="rId460"/>
    <p:sldId id="1055" r:id="rId461"/>
    <p:sldId id="1056" r:id="rId462"/>
    <p:sldId id="1073" r:id="rId463"/>
    <p:sldId id="886" r:id="rId464"/>
    <p:sldId id="887" r:id="rId465"/>
    <p:sldId id="888" r:id="rId466"/>
    <p:sldId id="889" r:id="rId467"/>
    <p:sldId id="890" r:id="rId468"/>
    <p:sldId id="891" r:id="rId469"/>
    <p:sldId id="892" r:id="rId470"/>
    <p:sldId id="893" r:id="rId471"/>
    <p:sldId id="894" r:id="rId472"/>
    <p:sldId id="895" r:id="rId473"/>
    <p:sldId id="896" r:id="rId474"/>
    <p:sldId id="897" r:id="rId475"/>
    <p:sldId id="898" r:id="rId476"/>
    <p:sldId id="1058" r:id="rId477"/>
    <p:sldId id="1074" r:id="rId478"/>
    <p:sldId id="5360" r:id="rId479"/>
    <p:sldId id="373" r:id="rId480"/>
    <p:sldId id="374" r:id="rId481"/>
    <p:sldId id="375" r:id="rId482"/>
    <p:sldId id="376" r:id="rId483"/>
    <p:sldId id="372" r:id="rId484"/>
    <p:sldId id="475" r:id="rId485"/>
    <p:sldId id="2486" r:id="rId486"/>
    <p:sldId id="418" r:id="rId487"/>
    <p:sldId id="514" r:id="rId488"/>
    <p:sldId id="2397" r:id="rId489"/>
    <p:sldId id="326" r:id="rId490"/>
    <p:sldId id="327" r:id="rId491"/>
    <p:sldId id="328" r:id="rId492"/>
    <p:sldId id="329" r:id="rId493"/>
    <p:sldId id="330" r:id="rId494"/>
    <p:sldId id="331" r:id="rId495"/>
    <p:sldId id="332" r:id="rId496"/>
    <p:sldId id="333" r:id="rId497"/>
    <p:sldId id="334" r:id="rId498"/>
    <p:sldId id="335" r:id="rId499"/>
    <p:sldId id="336" r:id="rId500"/>
    <p:sldId id="337" r:id="rId501"/>
    <p:sldId id="338" r:id="rId502"/>
    <p:sldId id="339" r:id="rId503"/>
    <p:sldId id="340" r:id="rId504"/>
    <p:sldId id="1059" r:id="rId505"/>
    <p:sldId id="1075" r:id="rId506"/>
    <p:sldId id="924" r:id="rId507"/>
    <p:sldId id="344" r:id="rId508"/>
    <p:sldId id="345" r:id="rId509"/>
    <p:sldId id="346" r:id="rId510"/>
    <p:sldId id="347" r:id="rId511"/>
    <p:sldId id="348" r:id="rId512"/>
    <p:sldId id="349" r:id="rId513"/>
    <p:sldId id="350" r:id="rId514"/>
    <p:sldId id="351" r:id="rId515"/>
    <p:sldId id="352" r:id="rId516"/>
    <p:sldId id="353" r:id="rId517"/>
    <p:sldId id="354" r:id="rId518"/>
    <p:sldId id="1060" r:id="rId519"/>
    <p:sldId id="1076" r:id="rId520"/>
    <p:sldId id="4617" r:id="rId521"/>
    <p:sldId id="4618" r:id="rId522"/>
    <p:sldId id="4619" r:id="rId523"/>
    <p:sldId id="4620" r:id="rId524"/>
    <p:sldId id="4621" r:id="rId525"/>
    <p:sldId id="4622" r:id="rId526"/>
    <p:sldId id="4623" r:id="rId527"/>
    <p:sldId id="4624" r:id="rId528"/>
    <p:sldId id="4625" r:id="rId529"/>
    <p:sldId id="4626" r:id="rId530"/>
    <p:sldId id="4627" r:id="rId531"/>
    <p:sldId id="4628" r:id="rId532"/>
    <p:sldId id="4629" r:id="rId533"/>
    <p:sldId id="427" r:id="rId534"/>
    <p:sldId id="4630" r:id="rId535"/>
    <p:sldId id="4631" r:id="rId536"/>
    <p:sldId id="4632" r:id="rId537"/>
    <p:sldId id="4633" r:id="rId538"/>
    <p:sldId id="4634" r:id="rId539"/>
    <p:sldId id="4635" r:id="rId540"/>
    <p:sldId id="4636" r:id="rId541"/>
    <p:sldId id="4637" r:id="rId542"/>
    <p:sldId id="4638" r:id="rId543"/>
    <p:sldId id="4639" r:id="rId544"/>
    <p:sldId id="5358" r:id="rId545"/>
    <p:sldId id="4641" r:id="rId546"/>
    <p:sldId id="4642" r:id="rId547"/>
    <p:sldId id="4643" r:id="rId548"/>
    <p:sldId id="442" r:id="rId549"/>
    <p:sldId id="443" r:id="rId550"/>
    <p:sldId id="4644" r:id="rId551"/>
    <p:sldId id="4645" r:id="rId552"/>
    <p:sldId id="446" r:id="rId553"/>
    <p:sldId id="447" r:id="rId554"/>
    <p:sldId id="448" r:id="rId555"/>
    <p:sldId id="449" r:id="rId556"/>
    <p:sldId id="450" r:id="rId557"/>
    <p:sldId id="451" r:id="rId558"/>
    <p:sldId id="452" r:id="rId559"/>
    <p:sldId id="453" r:id="rId560"/>
    <p:sldId id="454" r:id="rId561"/>
    <p:sldId id="455" r:id="rId562"/>
    <p:sldId id="456" r:id="rId563"/>
    <p:sldId id="458" r:id="rId564"/>
    <p:sldId id="457" r:id="rId565"/>
    <p:sldId id="2398" r:id="rId566"/>
    <p:sldId id="2399" r:id="rId567"/>
    <p:sldId id="2400" r:id="rId568"/>
    <p:sldId id="3749" r:id="rId569"/>
    <p:sldId id="377" r:id="rId570"/>
    <p:sldId id="378" r:id="rId571"/>
    <p:sldId id="379" r:id="rId572"/>
    <p:sldId id="2374" r:id="rId573"/>
    <p:sldId id="2375" r:id="rId574"/>
    <p:sldId id="299" r:id="rId575"/>
    <p:sldId id="428" r:id="rId576"/>
    <p:sldId id="429" r:id="rId577"/>
    <p:sldId id="430" r:id="rId578"/>
    <p:sldId id="431" r:id="rId579"/>
    <p:sldId id="432" r:id="rId580"/>
    <p:sldId id="433" r:id="rId581"/>
    <p:sldId id="434" r:id="rId582"/>
    <p:sldId id="435" r:id="rId583"/>
    <p:sldId id="436" r:id="rId584"/>
    <p:sldId id="437" r:id="rId585"/>
    <p:sldId id="438" r:id="rId586"/>
    <p:sldId id="439" r:id="rId587"/>
    <p:sldId id="440" r:id="rId588"/>
    <p:sldId id="441" r:id="rId589"/>
    <p:sldId id="476" r:id="rId590"/>
    <p:sldId id="487" r:id="rId59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6411"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2825"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6922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5644"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2036" algn="l" defTabSz="456411" rtl="0" eaLnBrk="1" latinLnBrk="0" hangingPunct="1">
      <a:defRPr sz="2400" kern="1200">
        <a:solidFill>
          <a:schemeClr val="tx1"/>
        </a:solidFill>
        <a:latin typeface="Times New Roman" charset="0"/>
        <a:ea typeface="ＭＳ Ｐゴシック" charset="0"/>
        <a:cs typeface="ＭＳ Ｐゴシック" charset="0"/>
      </a:defRPr>
    </a:lvl6pPr>
    <a:lvl7pPr marL="2738440" algn="l" defTabSz="456411" rtl="0" eaLnBrk="1" latinLnBrk="0" hangingPunct="1">
      <a:defRPr sz="2400" kern="1200">
        <a:solidFill>
          <a:schemeClr val="tx1"/>
        </a:solidFill>
        <a:latin typeface="Times New Roman" charset="0"/>
        <a:ea typeface="ＭＳ Ｐゴシック" charset="0"/>
        <a:cs typeface="ＭＳ Ｐゴシック" charset="0"/>
      </a:defRPr>
    </a:lvl7pPr>
    <a:lvl8pPr marL="3194844" algn="l" defTabSz="456411" rtl="0" eaLnBrk="1" latinLnBrk="0" hangingPunct="1">
      <a:defRPr sz="2400" kern="1200">
        <a:solidFill>
          <a:schemeClr val="tx1"/>
        </a:solidFill>
        <a:latin typeface="Times New Roman" charset="0"/>
        <a:ea typeface="ＭＳ Ｐゴシック" charset="0"/>
        <a:cs typeface="ＭＳ Ｐゴシック" charset="0"/>
      </a:defRPr>
    </a:lvl8pPr>
    <a:lvl9pPr marL="3651255" algn="l" defTabSz="456411"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521415D9-36F7-43E2-AB2F-B90AF26B5E84}">
      <p14:sectionLst xmlns:p14="http://schemas.microsoft.com/office/powerpoint/2010/main">
        <p14:section name="Default Section" id="{815A327E-98BD-2A4C-937C-53B817B611E1}">
          <p14:sldIdLst>
            <p14:sldId id="515"/>
            <p14:sldId id="2394"/>
            <p14:sldId id="505"/>
            <p14:sldId id="425"/>
            <p14:sldId id="5356"/>
            <p14:sldId id="264"/>
            <p14:sldId id="265"/>
            <p14:sldId id="266"/>
            <p14:sldId id="267"/>
            <p14:sldId id="268"/>
            <p14:sldId id="269"/>
            <p14:sldId id="270"/>
            <p14:sldId id="271"/>
            <p14:sldId id="272"/>
            <p14:sldId id="273"/>
            <p14:sldId id="5357"/>
            <p14:sldId id="275"/>
            <p14:sldId id="276"/>
            <p14:sldId id="277"/>
            <p14:sldId id="278"/>
            <p14:sldId id="279"/>
            <p14:sldId id="280"/>
            <p14:sldId id="281"/>
            <p14:sldId id="282"/>
            <p14:sldId id="1011"/>
            <p14:sldId id="4646"/>
            <p14:sldId id="490"/>
            <p14:sldId id="491"/>
            <p14:sldId id="492"/>
            <p14:sldId id="652"/>
            <p14:sldId id="479"/>
            <p14:sldId id="480"/>
            <p14:sldId id="4553"/>
            <p14:sldId id="4554"/>
            <p14:sldId id="4555"/>
            <p14:sldId id="4556"/>
            <p14:sldId id="4557"/>
            <p14:sldId id="4558"/>
            <p14:sldId id="4559"/>
            <p14:sldId id="4560"/>
            <p14:sldId id="4561"/>
            <p14:sldId id="4562"/>
            <p14:sldId id="808"/>
            <p14:sldId id="809"/>
            <p14:sldId id="810"/>
            <p14:sldId id="811"/>
            <p14:sldId id="812"/>
            <p14:sldId id="813"/>
            <p14:sldId id="814"/>
            <p14:sldId id="815"/>
            <p14:sldId id="816"/>
            <p14:sldId id="817"/>
            <p14:sldId id="995"/>
            <p14:sldId id="1065"/>
            <p14:sldId id="4041"/>
            <p14:sldId id="4551"/>
            <p14:sldId id="481"/>
            <p14:sldId id="482"/>
            <p14:sldId id="4552"/>
            <p14:sldId id="5209"/>
            <p14:sldId id="5210"/>
            <p14:sldId id="5215"/>
            <p14:sldId id="5212"/>
            <p14:sldId id="5213"/>
            <p14:sldId id="5214"/>
            <p14:sldId id="484"/>
            <p14:sldId id="485"/>
            <p14:sldId id="486"/>
            <p14:sldId id="412"/>
            <p14:sldId id="506"/>
            <p14:sldId id="2395"/>
            <p14:sldId id="5584"/>
            <p14:sldId id="791"/>
            <p14:sldId id="777"/>
            <p14:sldId id="778"/>
            <p14:sldId id="779"/>
            <p14:sldId id="780"/>
            <p14:sldId id="781"/>
            <p14:sldId id="782"/>
            <p14:sldId id="783"/>
            <p14:sldId id="784"/>
            <p14:sldId id="785"/>
            <p14:sldId id="786"/>
            <p14:sldId id="787"/>
            <p14:sldId id="788"/>
            <p14:sldId id="1061"/>
            <p14:sldId id="1066"/>
            <p14:sldId id="792"/>
            <p14:sldId id="793"/>
            <p14:sldId id="794"/>
            <p14:sldId id="795"/>
            <p14:sldId id="796"/>
            <p14:sldId id="797"/>
            <p14:sldId id="798"/>
            <p14:sldId id="799"/>
            <p14:sldId id="800"/>
            <p14:sldId id="801"/>
            <p14:sldId id="802"/>
            <p14:sldId id="803"/>
            <p14:sldId id="804"/>
            <p14:sldId id="805"/>
            <p14:sldId id="806"/>
            <p14:sldId id="807"/>
            <p14:sldId id="1062"/>
            <p14:sldId id="1067"/>
            <p14:sldId id="413"/>
            <p14:sldId id="414"/>
            <p14:sldId id="406"/>
            <p14:sldId id="408"/>
            <p14:sldId id="409"/>
            <p14:sldId id="410"/>
            <p14:sldId id="411"/>
            <p14:sldId id="391"/>
            <p14:sldId id="392"/>
            <p14:sldId id="393"/>
            <p14:sldId id="394"/>
            <p14:sldId id="395"/>
            <p14:sldId id="396"/>
            <p14:sldId id="397"/>
            <p14:sldId id="398"/>
            <p14:sldId id="399"/>
            <p14:sldId id="400"/>
            <p14:sldId id="401"/>
            <p14:sldId id="402"/>
            <p14:sldId id="403"/>
            <p14:sldId id="404"/>
            <p14:sldId id="405"/>
            <p14:sldId id="4564"/>
            <p14:sldId id="1093"/>
            <p14:sldId id="4567"/>
            <p14:sldId id="4568"/>
            <p14:sldId id="4569"/>
            <p14:sldId id="4570"/>
            <p14:sldId id="4571"/>
            <p14:sldId id="4572"/>
            <p14:sldId id="1100"/>
            <p14:sldId id="415"/>
            <p14:sldId id="416"/>
            <p14:sldId id="417"/>
            <p14:sldId id="4573"/>
            <p14:sldId id="419"/>
            <p14:sldId id="420"/>
            <p14:sldId id="557"/>
            <p14:sldId id="421"/>
            <p14:sldId id="422"/>
            <p14:sldId id="423"/>
            <p14:sldId id="424"/>
            <p14:sldId id="4574"/>
            <p14:sldId id="426"/>
            <p14:sldId id="4575"/>
            <p14:sldId id="4576"/>
            <p14:sldId id="4578"/>
            <p14:sldId id="4579"/>
            <p14:sldId id="4580"/>
            <p14:sldId id="1088"/>
            <p14:sldId id="1094"/>
            <p14:sldId id="1095"/>
            <p14:sldId id="738"/>
            <p14:sldId id="4581"/>
            <p14:sldId id="4565"/>
            <p14:sldId id="4582"/>
            <p14:sldId id="4583"/>
            <p14:sldId id="508"/>
            <p14:sldId id="5585"/>
            <p14:sldId id="1099"/>
            <p14:sldId id="4563"/>
            <p14:sldId id="1101"/>
            <p14:sldId id="1102"/>
            <p14:sldId id="488"/>
            <p14:sldId id="594"/>
            <p14:sldId id="1103"/>
            <p14:sldId id="1104"/>
            <p14:sldId id="1105"/>
            <p14:sldId id="493"/>
            <p14:sldId id="284"/>
            <p14:sldId id="3910"/>
            <p14:sldId id="4409"/>
            <p14:sldId id="4548"/>
            <p14:sldId id="4550"/>
            <p14:sldId id="4549"/>
            <p14:sldId id="509"/>
            <p14:sldId id="1077"/>
            <p14:sldId id="1078"/>
            <p14:sldId id="1097"/>
            <p14:sldId id="1098"/>
            <p14:sldId id="444"/>
            <p14:sldId id="445"/>
            <p14:sldId id="1082"/>
            <p14:sldId id="4585"/>
            <p14:sldId id="1083"/>
            <p14:sldId id="1084"/>
            <p14:sldId id="1085"/>
            <p14:sldId id="510"/>
            <p14:sldId id="473"/>
            <p14:sldId id="5586"/>
            <p14:sldId id="4586"/>
            <p14:sldId id="4587"/>
            <p14:sldId id="477"/>
            <p14:sldId id="296"/>
            <p14:sldId id="478"/>
            <p14:sldId id="4588"/>
            <p14:sldId id="4589"/>
            <p14:sldId id="4590"/>
            <p14:sldId id="4591"/>
            <p14:sldId id="483"/>
            <p14:sldId id="4592"/>
            <p14:sldId id="297"/>
            <p14:sldId id="4593"/>
            <p14:sldId id="4594"/>
            <p14:sldId id="4595"/>
            <p14:sldId id="4596"/>
            <p14:sldId id="1096"/>
            <p14:sldId id="4597"/>
            <p14:sldId id="4598"/>
            <p14:sldId id="298"/>
            <p14:sldId id="4566"/>
            <p14:sldId id="4599"/>
            <p14:sldId id="4600"/>
            <p14:sldId id="507"/>
            <p14:sldId id="4601"/>
            <p14:sldId id="4602"/>
            <p14:sldId id="4603"/>
            <p14:sldId id="4604"/>
            <p14:sldId id="4605"/>
            <p14:sldId id="4606"/>
            <p14:sldId id="4607"/>
            <p14:sldId id="4608"/>
            <p14:sldId id="516"/>
            <p14:sldId id="517"/>
            <p14:sldId id="518"/>
            <p14:sldId id="519"/>
            <p14:sldId id="520"/>
            <p14:sldId id="521"/>
            <p14:sldId id="522"/>
            <p14:sldId id="523"/>
            <p14:sldId id="524"/>
            <p14:sldId id="525"/>
            <p14:sldId id="4609"/>
            <p14:sldId id="4610"/>
            <p14:sldId id="4611"/>
            <p14:sldId id="4612"/>
            <p14:sldId id="4613"/>
            <p14:sldId id="531"/>
            <p14:sldId id="532"/>
            <p14:sldId id="4614"/>
            <p14:sldId id="4615"/>
            <p14:sldId id="494"/>
            <p14:sldId id="4616"/>
            <p14:sldId id="496"/>
            <p14:sldId id="497"/>
            <p14:sldId id="498"/>
            <p14:sldId id="499"/>
            <p14:sldId id="500"/>
            <p14:sldId id="501"/>
            <p14:sldId id="502"/>
            <p14:sldId id="503"/>
            <p14:sldId id="3748"/>
            <p14:sldId id="274"/>
            <p14:sldId id="511"/>
            <p14:sldId id="3750"/>
            <p14:sldId id="2396"/>
            <p14:sldId id="5587"/>
            <p14:sldId id="1012"/>
            <p14:sldId id="1013"/>
            <p14:sldId id="1014"/>
            <p14:sldId id="1015"/>
            <p14:sldId id="1016"/>
            <p14:sldId id="1017"/>
            <p14:sldId id="1018"/>
            <p14:sldId id="1019"/>
            <p14:sldId id="1020"/>
            <p14:sldId id="1021"/>
            <p14:sldId id="1022"/>
            <p14:sldId id="1023"/>
            <p14:sldId id="1024"/>
            <p14:sldId id="1025"/>
            <p14:sldId id="1026"/>
            <p14:sldId id="1027"/>
            <p14:sldId id="1028"/>
            <p14:sldId id="1029"/>
            <p14:sldId id="1030"/>
            <p14:sldId id="1031"/>
            <p14:sldId id="1032"/>
            <p14:sldId id="1033"/>
            <p14:sldId id="1068"/>
            <p14:sldId id="1035"/>
            <p14:sldId id="1036"/>
            <p14:sldId id="1037"/>
            <p14:sldId id="1038"/>
            <p14:sldId id="1039"/>
            <p14:sldId id="1040"/>
            <p14:sldId id="1041"/>
            <p14:sldId id="1042"/>
            <p14:sldId id="1043"/>
            <p14:sldId id="1044"/>
            <p14:sldId id="1069"/>
            <p14:sldId id="534"/>
            <p14:sldId id="535"/>
            <p14:sldId id="536"/>
            <p14:sldId id="537"/>
            <p14:sldId id="538"/>
            <p14:sldId id="539"/>
            <p14:sldId id="540"/>
            <p14:sldId id="541"/>
            <p14:sldId id="542"/>
            <p14:sldId id="543"/>
            <p14:sldId id="544"/>
            <p14:sldId id="545"/>
            <p14:sldId id="546"/>
            <p14:sldId id="512"/>
            <p14:sldId id="5355"/>
            <p14:sldId id="957"/>
            <p14:sldId id="958"/>
            <p14:sldId id="959"/>
            <p14:sldId id="960"/>
            <p14:sldId id="961"/>
            <p14:sldId id="962"/>
            <p14:sldId id="963"/>
            <p14:sldId id="964"/>
            <p14:sldId id="965"/>
            <p14:sldId id="966"/>
            <p14:sldId id="967"/>
            <p14:sldId id="968"/>
            <p14:sldId id="969"/>
            <p14:sldId id="970"/>
            <p14:sldId id="971"/>
            <p14:sldId id="972"/>
            <p14:sldId id="973"/>
            <p14:sldId id="1063"/>
            <p14:sldId id="1070"/>
            <p14:sldId id="865"/>
            <p14:sldId id="866"/>
            <p14:sldId id="867"/>
            <p14:sldId id="868"/>
            <p14:sldId id="869"/>
            <p14:sldId id="870"/>
            <p14:sldId id="871"/>
            <p14:sldId id="872"/>
            <p14:sldId id="873"/>
            <p14:sldId id="874"/>
            <p14:sldId id="875"/>
            <p14:sldId id="876"/>
            <p14:sldId id="877"/>
            <p14:sldId id="878"/>
            <p14:sldId id="879"/>
            <p14:sldId id="880"/>
            <p14:sldId id="881"/>
            <p14:sldId id="882"/>
            <p14:sldId id="883"/>
            <p14:sldId id="1064"/>
            <p14:sldId id="1071"/>
            <p14:sldId id="286"/>
            <p14:sldId id="313"/>
            <p14:sldId id="288"/>
            <p14:sldId id="287"/>
            <p14:sldId id="370"/>
            <p14:sldId id="371"/>
            <p14:sldId id="513"/>
            <p14:sldId id="902"/>
            <p14:sldId id="903"/>
            <p14:sldId id="904"/>
            <p14:sldId id="905"/>
            <p14:sldId id="906"/>
            <p14:sldId id="907"/>
            <p14:sldId id="908"/>
            <p14:sldId id="909"/>
            <p14:sldId id="910"/>
            <p14:sldId id="911"/>
            <p14:sldId id="912"/>
            <p14:sldId id="913"/>
            <p14:sldId id="914"/>
            <p14:sldId id="915"/>
            <p14:sldId id="916"/>
            <p14:sldId id="917"/>
            <p14:sldId id="918"/>
            <p14:sldId id="919"/>
            <p14:sldId id="920"/>
            <p14:sldId id="921"/>
            <p14:sldId id="1072"/>
            <p14:sldId id="1046"/>
            <p14:sldId id="1047"/>
            <p14:sldId id="1048"/>
            <p14:sldId id="1049"/>
            <p14:sldId id="1050"/>
            <p14:sldId id="1051"/>
            <p14:sldId id="1052"/>
            <p14:sldId id="1053"/>
            <p14:sldId id="1054"/>
            <p14:sldId id="1055"/>
            <p14:sldId id="1056"/>
            <p14:sldId id="1073"/>
            <p14:sldId id="886"/>
            <p14:sldId id="887"/>
            <p14:sldId id="888"/>
            <p14:sldId id="889"/>
            <p14:sldId id="890"/>
            <p14:sldId id="891"/>
            <p14:sldId id="892"/>
            <p14:sldId id="893"/>
            <p14:sldId id="894"/>
            <p14:sldId id="895"/>
            <p14:sldId id="896"/>
            <p14:sldId id="897"/>
            <p14:sldId id="898"/>
            <p14:sldId id="1058"/>
            <p14:sldId id="1074"/>
            <p14:sldId id="5360"/>
            <p14:sldId id="373"/>
            <p14:sldId id="374"/>
            <p14:sldId id="375"/>
            <p14:sldId id="376"/>
            <p14:sldId id="372"/>
            <p14:sldId id="475"/>
            <p14:sldId id="2486"/>
            <p14:sldId id="418"/>
            <p14:sldId id="514"/>
            <p14:sldId id="2397"/>
            <p14:sldId id="326"/>
            <p14:sldId id="327"/>
            <p14:sldId id="328"/>
            <p14:sldId id="329"/>
            <p14:sldId id="330"/>
            <p14:sldId id="331"/>
            <p14:sldId id="332"/>
            <p14:sldId id="333"/>
            <p14:sldId id="334"/>
            <p14:sldId id="335"/>
            <p14:sldId id="336"/>
            <p14:sldId id="337"/>
            <p14:sldId id="338"/>
            <p14:sldId id="339"/>
            <p14:sldId id="340"/>
            <p14:sldId id="1059"/>
            <p14:sldId id="1075"/>
            <p14:sldId id="924"/>
            <p14:sldId id="344"/>
            <p14:sldId id="345"/>
            <p14:sldId id="346"/>
            <p14:sldId id="347"/>
            <p14:sldId id="348"/>
            <p14:sldId id="349"/>
            <p14:sldId id="350"/>
            <p14:sldId id="351"/>
            <p14:sldId id="352"/>
            <p14:sldId id="353"/>
            <p14:sldId id="354"/>
            <p14:sldId id="1060"/>
            <p14:sldId id="1076"/>
            <p14:sldId id="4617"/>
            <p14:sldId id="4618"/>
            <p14:sldId id="4619"/>
            <p14:sldId id="4620"/>
            <p14:sldId id="4621"/>
            <p14:sldId id="4622"/>
            <p14:sldId id="4623"/>
            <p14:sldId id="4624"/>
            <p14:sldId id="4625"/>
            <p14:sldId id="4626"/>
            <p14:sldId id="4627"/>
            <p14:sldId id="4628"/>
            <p14:sldId id="4629"/>
            <p14:sldId id="427"/>
            <p14:sldId id="4630"/>
            <p14:sldId id="4631"/>
            <p14:sldId id="4632"/>
            <p14:sldId id="4633"/>
            <p14:sldId id="4634"/>
            <p14:sldId id="4635"/>
            <p14:sldId id="4636"/>
            <p14:sldId id="4637"/>
            <p14:sldId id="4638"/>
            <p14:sldId id="4639"/>
            <p14:sldId id="5358"/>
            <p14:sldId id="4641"/>
            <p14:sldId id="4642"/>
            <p14:sldId id="4643"/>
            <p14:sldId id="442"/>
            <p14:sldId id="443"/>
            <p14:sldId id="4644"/>
            <p14:sldId id="4645"/>
            <p14:sldId id="446"/>
            <p14:sldId id="447"/>
            <p14:sldId id="448"/>
            <p14:sldId id="449"/>
            <p14:sldId id="450"/>
            <p14:sldId id="451"/>
            <p14:sldId id="452"/>
            <p14:sldId id="453"/>
            <p14:sldId id="454"/>
            <p14:sldId id="455"/>
            <p14:sldId id="456"/>
            <p14:sldId id="458"/>
            <p14:sldId id="457"/>
          </p14:sldIdLst>
        </p14:section>
        <p14:section name="Conclusion" id="{039A2DB3-BB7F-9143-990C-0A20AC70714F}">
          <p14:sldIdLst>
            <p14:sldId id="2398"/>
            <p14:sldId id="2399"/>
            <p14:sldId id="2400"/>
            <p14:sldId id="3749"/>
            <p14:sldId id="377"/>
            <p14:sldId id="378"/>
            <p14:sldId id="379"/>
            <p14:sldId id="2374"/>
            <p14:sldId id="2375"/>
          </p14:sldIdLst>
        </p14:section>
        <p14:section name="Supplements" id="{158C6DBD-1A40-7F4A-90F9-BBDB6DC195EA}">
          <p14:sldIdLst>
            <p14:sldId id="299"/>
            <p14:sldId id="428"/>
            <p14:sldId id="429"/>
            <p14:sldId id="430"/>
            <p14:sldId id="431"/>
            <p14:sldId id="432"/>
            <p14:sldId id="433"/>
            <p14:sldId id="434"/>
            <p14:sldId id="435"/>
            <p14:sldId id="436"/>
            <p14:sldId id="437"/>
            <p14:sldId id="438"/>
            <p14:sldId id="439"/>
            <p14:sldId id="440"/>
            <p14:sldId id="441"/>
            <p14:sldId id="476"/>
            <p14:sldId id="48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9194D"/>
    <a:srgbClr val="00007D"/>
    <a:srgbClr val="006E00"/>
    <a:srgbClr val="EB2006"/>
    <a:srgbClr val="0488EF"/>
    <a:srgbClr val="D0D6FF"/>
    <a:srgbClr val="313131"/>
    <a:srgbClr val="FFFCF3"/>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0076"/>
    <p:restoredTop sz="57440"/>
  </p:normalViewPr>
  <p:slideViewPr>
    <p:cSldViewPr>
      <p:cViewPr varScale="1">
        <p:scale>
          <a:sx n="89" d="100"/>
          <a:sy n="89" d="100"/>
        </p:scale>
        <p:origin x="376" y="176"/>
      </p:cViewPr>
      <p:guideLst>
        <p:guide orient="horz" pos="2160"/>
        <p:guide pos="2880"/>
      </p:guideLst>
    </p:cSldViewPr>
  </p:slideViewPr>
  <p:outlineViewPr>
    <p:cViewPr>
      <p:scale>
        <a:sx n="33" d="100"/>
        <a:sy n="33" d="100"/>
      </p:scale>
      <p:origin x="0" y="-19208"/>
    </p:cViewPr>
  </p:outlineViewPr>
  <p:notesTextViewPr>
    <p:cViewPr>
      <p:scale>
        <a:sx n="100" d="100"/>
        <a:sy n="100" d="100"/>
      </p:scale>
      <p:origin x="0" y="0"/>
    </p:cViewPr>
  </p:notesTextViewPr>
  <p:sorterViewPr>
    <p:cViewPr varScale="1">
      <p:scale>
        <a:sx n="50" d="100"/>
        <a:sy n="50" d="100"/>
      </p:scale>
      <p:origin x="0" y="2862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45.xml"/><Relationship Id="rId21" Type="http://schemas.openxmlformats.org/officeDocument/2006/relationships/slideMaster" Target="slideMasters/slideMaster21.xml"/><Relationship Id="rId324" Type="http://schemas.openxmlformats.org/officeDocument/2006/relationships/slide" Target="slides/slide252.xml"/><Relationship Id="rId531" Type="http://schemas.openxmlformats.org/officeDocument/2006/relationships/slide" Target="slides/slide459.xml"/><Relationship Id="rId170" Type="http://schemas.openxmlformats.org/officeDocument/2006/relationships/slide" Target="slides/slide98.xml"/><Relationship Id="rId268" Type="http://schemas.openxmlformats.org/officeDocument/2006/relationships/slide" Target="slides/slide196.xml"/><Relationship Id="rId475" Type="http://schemas.openxmlformats.org/officeDocument/2006/relationships/slide" Target="slides/slide403.xml"/><Relationship Id="rId32" Type="http://schemas.openxmlformats.org/officeDocument/2006/relationships/slideMaster" Target="slideMasters/slideMaster32.xml"/><Relationship Id="rId128" Type="http://schemas.openxmlformats.org/officeDocument/2006/relationships/slide" Target="slides/slide56.xml"/><Relationship Id="rId335" Type="http://schemas.openxmlformats.org/officeDocument/2006/relationships/slide" Target="slides/slide263.xml"/><Relationship Id="rId542" Type="http://schemas.openxmlformats.org/officeDocument/2006/relationships/slide" Target="slides/slide470.xml"/><Relationship Id="rId181" Type="http://schemas.openxmlformats.org/officeDocument/2006/relationships/slide" Target="slides/slide109.xml"/><Relationship Id="rId402" Type="http://schemas.openxmlformats.org/officeDocument/2006/relationships/slide" Target="slides/slide330.xml"/><Relationship Id="rId279" Type="http://schemas.openxmlformats.org/officeDocument/2006/relationships/slide" Target="slides/slide207.xml"/><Relationship Id="rId486" Type="http://schemas.openxmlformats.org/officeDocument/2006/relationships/slide" Target="slides/slide414.xml"/><Relationship Id="rId43" Type="http://schemas.openxmlformats.org/officeDocument/2006/relationships/slideMaster" Target="slideMasters/slideMaster43.xml"/><Relationship Id="rId139" Type="http://schemas.openxmlformats.org/officeDocument/2006/relationships/slide" Target="slides/slide67.xml"/><Relationship Id="rId346" Type="http://schemas.openxmlformats.org/officeDocument/2006/relationships/slide" Target="slides/slide274.xml"/><Relationship Id="rId553" Type="http://schemas.openxmlformats.org/officeDocument/2006/relationships/slide" Target="slides/slide481.xml"/><Relationship Id="rId192" Type="http://schemas.openxmlformats.org/officeDocument/2006/relationships/slide" Target="slides/slide120.xml"/><Relationship Id="rId206" Type="http://schemas.openxmlformats.org/officeDocument/2006/relationships/slide" Target="slides/slide134.xml"/><Relationship Id="rId413" Type="http://schemas.openxmlformats.org/officeDocument/2006/relationships/slide" Target="slides/slide341.xml"/><Relationship Id="rId497" Type="http://schemas.openxmlformats.org/officeDocument/2006/relationships/slide" Target="slides/slide425.xml"/><Relationship Id="rId357" Type="http://schemas.openxmlformats.org/officeDocument/2006/relationships/slide" Target="slides/slide285.xml"/><Relationship Id="rId54" Type="http://schemas.openxmlformats.org/officeDocument/2006/relationships/slideMaster" Target="slideMasters/slideMaster54.xml"/><Relationship Id="rId217" Type="http://schemas.openxmlformats.org/officeDocument/2006/relationships/slide" Target="slides/slide145.xml"/><Relationship Id="rId564" Type="http://schemas.openxmlformats.org/officeDocument/2006/relationships/slide" Target="slides/slide492.xml"/><Relationship Id="rId424" Type="http://schemas.openxmlformats.org/officeDocument/2006/relationships/slide" Target="slides/slide352.xml"/><Relationship Id="rId270" Type="http://schemas.openxmlformats.org/officeDocument/2006/relationships/slide" Target="slides/slide198.xml"/><Relationship Id="rId65" Type="http://schemas.openxmlformats.org/officeDocument/2006/relationships/slideMaster" Target="slideMasters/slideMaster65.xml"/><Relationship Id="rId130" Type="http://schemas.openxmlformats.org/officeDocument/2006/relationships/slide" Target="slides/slide58.xml"/><Relationship Id="rId368" Type="http://schemas.openxmlformats.org/officeDocument/2006/relationships/slide" Target="slides/slide296.xml"/><Relationship Id="rId575" Type="http://schemas.openxmlformats.org/officeDocument/2006/relationships/slide" Target="slides/slide503.xml"/><Relationship Id="rId228" Type="http://schemas.openxmlformats.org/officeDocument/2006/relationships/slide" Target="slides/slide156.xml"/><Relationship Id="rId435" Type="http://schemas.openxmlformats.org/officeDocument/2006/relationships/slide" Target="slides/slide363.xml"/><Relationship Id="rId281" Type="http://schemas.openxmlformats.org/officeDocument/2006/relationships/slide" Target="slides/slide209.xml"/><Relationship Id="rId502" Type="http://schemas.openxmlformats.org/officeDocument/2006/relationships/slide" Target="slides/slide430.xml"/><Relationship Id="rId76" Type="http://schemas.openxmlformats.org/officeDocument/2006/relationships/slide" Target="slides/slide4.xml"/><Relationship Id="rId141" Type="http://schemas.openxmlformats.org/officeDocument/2006/relationships/slide" Target="slides/slide69.xml"/><Relationship Id="rId379" Type="http://schemas.openxmlformats.org/officeDocument/2006/relationships/slide" Target="slides/slide307.xml"/><Relationship Id="rId586" Type="http://schemas.openxmlformats.org/officeDocument/2006/relationships/slide" Target="slides/slide514.xml"/><Relationship Id="rId7" Type="http://schemas.openxmlformats.org/officeDocument/2006/relationships/slideMaster" Target="slideMasters/slideMaster7.xml"/><Relationship Id="rId239" Type="http://schemas.openxmlformats.org/officeDocument/2006/relationships/slide" Target="slides/slide167.xml"/><Relationship Id="rId446" Type="http://schemas.openxmlformats.org/officeDocument/2006/relationships/slide" Target="slides/slide374.xml"/><Relationship Id="rId292" Type="http://schemas.openxmlformats.org/officeDocument/2006/relationships/slide" Target="slides/slide220.xml"/><Relationship Id="rId306" Type="http://schemas.openxmlformats.org/officeDocument/2006/relationships/slide" Target="slides/slide234.xml"/><Relationship Id="rId87" Type="http://schemas.openxmlformats.org/officeDocument/2006/relationships/slide" Target="slides/slide15.xml"/><Relationship Id="rId513" Type="http://schemas.openxmlformats.org/officeDocument/2006/relationships/slide" Target="slides/slide441.xml"/><Relationship Id="rId152" Type="http://schemas.openxmlformats.org/officeDocument/2006/relationships/slide" Target="slides/slide80.xml"/><Relationship Id="rId194" Type="http://schemas.openxmlformats.org/officeDocument/2006/relationships/slide" Target="slides/slide122.xml"/><Relationship Id="rId208" Type="http://schemas.openxmlformats.org/officeDocument/2006/relationships/slide" Target="slides/slide136.xml"/><Relationship Id="rId415" Type="http://schemas.openxmlformats.org/officeDocument/2006/relationships/slide" Target="slides/slide343.xml"/><Relationship Id="rId457" Type="http://schemas.openxmlformats.org/officeDocument/2006/relationships/slide" Target="slides/slide385.xml"/><Relationship Id="rId261" Type="http://schemas.openxmlformats.org/officeDocument/2006/relationships/slide" Target="slides/slide189.xml"/><Relationship Id="rId499" Type="http://schemas.openxmlformats.org/officeDocument/2006/relationships/slide" Target="slides/slide427.xml"/><Relationship Id="rId14" Type="http://schemas.openxmlformats.org/officeDocument/2006/relationships/slideMaster" Target="slideMasters/slideMaster14.xml"/><Relationship Id="rId56" Type="http://schemas.openxmlformats.org/officeDocument/2006/relationships/slideMaster" Target="slideMasters/slideMaster56.xml"/><Relationship Id="rId317" Type="http://schemas.openxmlformats.org/officeDocument/2006/relationships/slide" Target="slides/slide245.xml"/><Relationship Id="rId359" Type="http://schemas.openxmlformats.org/officeDocument/2006/relationships/slide" Target="slides/slide287.xml"/><Relationship Id="rId524" Type="http://schemas.openxmlformats.org/officeDocument/2006/relationships/slide" Target="slides/slide452.xml"/><Relationship Id="rId566" Type="http://schemas.openxmlformats.org/officeDocument/2006/relationships/slide" Target="slides/slide494.xml"/><Relationship Id="rId98" Type="http://schemas.openxmlformats.org/officeDocument/2006/relationships/slide" Target="slides/slide26.xml"/><Relationship Id="rId121" Type="http://schemas.openxmlformats.org/officeDocument/2006/relationships/slide" Target="slides/slide49.xml"/><Relationship Id="rId163" Type="http://schemas.openxmlformats.org/officeDocument/2006/relationships/slide" Target="slides/slide91.xml"/><Relationship Id="rId219" Type="http://schemas.openxmlformats.org/officeDocument/2006/relationships/slide" Target="slides/slide147.xml"/><Relationship Id="rId370" Type="http://schemas.openxmlformats.org/officeDocument/2006/relationships/slide" Target="slides/slide298.xml"/><Relationship Id="rId426" Type="http://schemas.openxmlformats.org/officeDocument/2006/relationships/slide" Target="slides/slide354.xml"/><Relationship Id="rId230" Type="http://schemas.openxmlformats.org/officeDocument/2006/relationships/slide" Target="slides/slide158.xml"/><Relationship Id="rId468" Type="http://schemas.openxmlformats.org/officeDocument/2006/relationships/slide" Target="slides/slide396.xml"/><Relationship Id="rId25" Type="http://schemas.openxmlformats.org/officeDocument/2006/relationships/slideMaster" Target="slideMasters/slideMaster25.xml"/><Relationship Id="rId67" Type="http://schemas.openxmlformats.org/officeDocument/2006/relationships/slideMaster" Target="slideMasters/slideMaster67.xml"/><Relationship Id="rId272" Type="http://schemas.openxmlformats.org/officeDocument/2006/relationships/slide" Target="slides/slide200.xml"/><Relationship Id="rId328" Type="http://schemas.openxmlformats.org/officeDocument/2006/relationships/slide" Target="slides/slide256.xml"/><Relationship Id="rId535" Type="http://schemas.openxmlformats.org/officeDocument/2006/relationships/slide" Target="slides/slide463.xml"/><Relationship Id="rId577" Type="http://schemas.openxmlformats.org/officeDocument/2006/relationships/slide" Target="slides/slide505.xml"/><Relationship Id="rId132" Type="http://schemas.openxmlformats.org/officeDocument/2006/relationships/slide" Target="slides/slide60.xml"/><Relationship Id="rId174" Type="http://schemas.openxmlformats.org/officeDocument/2006/relationships/slide" Target="slides/slide102.xml"/><Relationship Id="rId381" Type="http://schemas.openxmlformats.org/officeDocument/2006/relationships/slide" Target="slides/slide309.xml"/><Relationship Id="rId241" Type="http://schemas.openxmlformats.org/officeDocument/2006/relationships/slide" Target="slides/slide169.xml"/><Relationship Id="rId437" Type="http://schemas.openxmlformats.org/officeDocument/2006/relationships/slide" Target="slides/slide365.xml"/><Relationship Id="rId479" Type="http://schemas.openxmlformats.org/officeDocument/2006/relationships/slide" Target="slides/slide407.xml"/><Relationship Id="rId36" Type="http://schemas.openxmlformats.org/officeDocument/2006/relationships/slideMaster" Target="slideMasters/slideMaster36.xml"/><Relationship Id="rId283" Type="http://schemas.openxmlformats.org/officeDocument/2006/relationships/slide" Target="slides/slide211.xml"/><Relationship Id="rId339" Type="http://schemas.openxmlformats.org/officeDocument/2006/relationships/slide" Target="slides/slide267.xml"/><Relationship Id="rId490" Type="http://schemas.openxmlformats.org/officeDocument/2006/relationships/slide" Target="slides/slide418.xml"/><Relationship Id="rId504" Type="http://schemas.openxmlformats.org/officeDocument/2006/relationships/slide" Target="slides/slide432.xml"/><Relationship Id="rId546" Type="http://schemas.openxmlformats.org/officeDocument/2006/relationships/slide" Target="slides/slide474.xml"/><Relationship Id="rId78" Type="http://schemas.openxmlformats.org/officeDocument/2006/relationships/slide" Target="slides/slide6.xml"/><Relationship Id="rId101" Type="http://schemas.openxmlformats.org/officeDocument/2006/relationships/slide" Target="slides/slide29.xml"/><Relationship Id="rId143" Type="http://schemas.openxmlformats.org/officeDocument/2006/relationships/slide" Target="slides/slide71.xml"/><Relationship Id="rId185" Type="http://schemas.openxmlformats.org/officeDocument/2006/relationships/slide" Target="slides/slide113.xml"/><Relationship Id="rId350" Type="http://schemas.openxmlformats.org/officeDocument/2006/relationships/slide" Target="slides/slide278.xml"/><Relationship Id="rId406" Type="http://schemas.openxmlformats.org/officeDocument/2006/relationships/slide" Target="slides/slide334.xml"/><Relationship Id="rId588" Type="http://schemas.openxmlformats.org/officeDocument/2006/relationships/slide" Target="slides/slide516.xml"/><Relationship Id="rId9" Type="http://schemas.openxmlformats.org/officeDocument/2006/relationships/slideMaster" Target="slideMasters/slideMaster9.xml"/><Relationship Id="rId210" Type="http://schemas.openxmlformats.org/officeDocument/2006/relationships/slide" Target="slides/slide138.xml"/><Relationship Id="rId392" Type="http://schemas.openxmlformats.org/officeDocument/2006/relationships/slide" Target="slides/slide320.xml"/><Relationship Id="rId448" Type="http://schemas.openxmlformats.org/officeDocument/2006/relationships/slide" Target="slides/slide376.xml"/><Relationship Id="rId252" Type="http://schemas.openxmlformats.org/officeDocument/2006/relationships/slide" Target="slides/slide180.xml"/><Relationship Id="rId294" Type="http://schemas.openxmlformats.org/officeDocument/2006/relationships/slide" Target="slides/slide222.xml"/><Relationship Id="rId308" Type="http://schemas.openxmlformats.org/officeDocument/2006/relationships/slide" Target="slides/slide236.xml"/><Relationship Id="rId515" Type="http://schemas.openxmlformats.org/officeDocument/2006/relationships/slide" Target="slides/slide443.xml"/><Relationship Id="rId47" Type="http://schemas.openxmlformats.org/officeDocument/2006/relationships/slideMaster" Target="slideMasters/slideMaster47.xml"/><Relationship Id="rId89" Type="http://schemas.openxmlformats.org/officeDocument/2006/relationships/slide" Target="slides/slide17.xml"/><Relationship Id="rId112" Type="http://schemas.openxmlformats.org/officeDocument/2006/relationships/slide" Target="slides/slide40.xml"/><Relationship Id="rId154" Type="http://schemas.openxmlformats.org/officeDocument/2006/relationships/slide" Target="slides/slide82.xml"/><Relationship Id="rId361" Type="http://schemas.openxmlformats.org/officeDocument/2006/relationships/slide" Target="slides/slide289.xml"/><Relationship Id="rId557" Type="http://schemas.openxmlformats.org/officeDocument/2006/relationships/slide" Target="slides/slide485.xml"/><Relationship Id="rId196" Type="http://schemas.openxmlformats.org/officeDocument/2006/relationships/slide" Target="slides/slide124.xml"/><Relationship Id="rId417" Type="http://schemas.openxmlformats.org/officeDocument/2006/relationships/slide" Target="slides/slide345.xml"/><Relationship Id="rId459" Type="http://schemas.openxmlformats.org/officeDocument/2006/relationships/slide" Target="slides/slide387.xml"/><Relationship Id="rId16" Type="http://schemas.openxmlformats.org/officeDocument/2006/relationships/slideMaster" Target="slideMasters/slideMaster16.xml"/><Relationship Id="rId221" Type="http://schemas.openxmlformats.org/officeDocument/2006/relationships/slide" Target="slides/slide149.xml"/><Relationship Id="rId263" Type="http://schemas.openxmlformats.org/officeDocument/2006/relationships/slide" Target="slides/slide191.xml"/><Relationship Id="rId319" Type="http://schemas.openxmlformats.org/officeDocument/2006/relationships/slide" Target="slides/slide247.xml"/><Relationship Id="rId470" Type="http://schemas.openxmlformats.org/officeDocument/2006/relationships/slide" Target="slides/slide398.xml"/><Relationship Id="rId526" Type="http://schemas.openxmlformats.org/officeDocument/2006/relationships/slide" Target="slides/slide454.xml"/><Relationship Id="rId58" Type="http://schemas.openxmlformats.org/officeDocument/2006/relationships/slideMaster" Target="slideMasters/slideMaster58.xml"/><Relationship Id="rId123" Type="http://schemas.openxmlformats.org/officeDocument/2006/relationships/slide" Target="slides/slide51.xml"/><Relationship Id="rId330" Type="http://schemas.openxmlformats.org/officeDocument/2006/relationships/slide" Target="slides/slide258.xml"/><Relationship Id="rId568" Type="http://schemas.openxmlformats.org/officeDocument/2006/relationships/slide" Target="slides/slide496.xml"/><Relationship Id="rId165" Type="http://schemas.openxmlformats.org/officeDocument/2006/relationships/slide" Target="slides/slide93.xml"/><Relationship Id="rId372" Type="http://schemas.openxmlformats.org/officeDocument/2006/relationships/slide" Target="slides/slide300.xml"/><Relationship Id="rId428" Type="http://schemas.openxmlformats.org/officeDocument/2006/relationships/slide" Target="slides/slide356.xml"/><Relationship Id="rId232" Type="http://schemas.openxmlformats.org/officeDocument/2006/relationships/slide" Target="slides/slide160.xml"/><Relationship Id="rId274" Type="http://schemas.openxmlformats.org/officeDocument/2006/relationships/slide" Target="slides/slide202.xml"/><Relationship Id="rId481" Type="http://schemas.openxmlformats.org/officeDocument/2006/relationships/slide" Target="slides/slide409.xml"/><Relationship Id="rId27" Type="http://schemas.openxmlformats.org/officeDocument/2006/relationships/slideMaster" Target="slideMasters/slideMaster27.xml"/><Relationship Id="rId69" Type="http://schemas.openxmlformats.org/officeDocument/2006/relationships/slideMaster" Target="slideMasters/slideMaster69.xml"/><Relationship Id="rId134" Type="http://schemas.openxmlformats.org/officeDocument/2006/relationships/slide" Target="slides/slide62.xml"/><Relationship Id="rId537" Type="http://schemas.openxmlformats.org/officeDocument/2006/relationships/slide" Target="slides/slide465.xml"/><Relationship Id="rId579" Type="http://schemas.openxmlformats.org/officeDocument/2006/relationships/slide" Target="slides/slide507.xml"/><Relationship Id="rId80" Type="http://schemas.openxmlformats.org/officeDocument/2006/relationships/slide" Target="slides/slide8.xml"/><Relationship Id="rId176" Type="http://schemas.openxmlformats.org/officeDocument/2006/relationships/slide" Target="slides/slide104.xml"/><Relationship Id="rId341" Type="http://schemas.openxmlformats.org/officeDocument/2006/relationships/slide" Target="slides/slide269.xml"/><Relationship Id="rId383" Type="http://schemas.openxmlformats.org/officeDocument/2006/relationships/slide" Target="slides/slide311.xml"/><Relationship Id="rId439" Type="http://schemas.openxmlformats.org/officeDocument/2006/relationships/slide" Target="slides/slide367.xml"/><Relationship Id="rId590" Type="http://schemas.openxmlformats.org/officeDocument/2006/relationships/slide" Target="slides/slide518.xml"/><Relationship Id="rId201" Type="http://schemas.openxmlformats.org/officeDocument/2006/relationships/slide" Target="slides/slide129.xml"/><Relationship Id="rId243" Type="http://schemas.openxmlformats.org/officeDocument/2006/relationships/slide" Target="slides/slide171.xml"/><Relationship Id="rId285" Type="http://schemas.openxmlformats.org/officeDocument/2006/relationships/slide" Target="slides/slide213.xml"/><Relationship Id="rId450" Type="http://schemas.openxmlformats.org/officeDocument/2006/relationships/slide" Target="slides/slide378.xml"/><Relationship Id="rId506" Type="http://schemas.openxmlformats.org/officeDocument/2006/relationships/slide" Target="slides/slide434.xml"/><Relationship Id="rId38" Type="http://schemas.openxmlformats.org/officeDocument/2006/relationships/slideMaster" Target="slideMasters/slideMaster38.xml"/><Relationship Id="rId103" Type="http://schemas.openxmlformats.org/officeDocument/2006/relationships/slide" Target="slides/slide31.xml"/><Relationship Id="rId310" Type="http://schemas.openxmlformats.org/officeDocument/2006/relationships/slide" Target="slides/slide238.xml"/><Relationship Id="rId492" Type="http://schemas.openxmlformats.org/officeDocument/2006/relationships/slide" Target="slides/slide420.xml"/><Relationship Id="rId548" Type="http://schemas.openxmlformats.org/officeDocument/2006/relationships/slide" Target="slides/slide476.xml"/><Relationship Id="rId91" Type="http://schemas.openxmlformats.org/officeDocument/2006/relationships/slide" Target="slides/slide19.xml"/><Relationship Id="rId145" Type="http://schemas.openxmlformats.org/officeDocument/2006/relationships/slide" Target="slides/slide73.xml"/><Relationship Id="rId187" Type="http://schemas.openxmlformats.org/officeDocument/2006/relationships/slide" Target="slides/slide115.xml"/><Relationship Id="rId352" Type="http://schemas.openxmlformats.org/officeDocument/2006/relationships/slide" Target="slides/slide280.xml"/><Relationship Id="rId394" Type="http://schemas.openxmlformats.org/officeDocument/2006/relationships/slide" Target="slides/slide322.xml"/><Relationship Id="rId408" Type="http://schemas.openxmlformats.org/officeDocument/2006/relationships/slide" Target="slides/slide336.xml"/><Relationship Id="rId212" Type="http://schemas.openxmlformats.org/officeDocument/2006/relationships/slide" Target="slides/slide140.xml"/><Relationship Id="rId254" Type="http://schemas.openxmlformats.org/officeDocument/2006/relationships/slide" Target="slides/slide182.xml"/><Relationship Id="rId49" Type="http://schemas.openxmlformats.org/officeDocument/2006/relationships/slideMaster" Target="slideMasters/slideMaster49.xml"/><Relationship Id="rId114" Type="http://schemas.openxmlformats.org/officeDocument/2006/relationships/slide" Target="slides/slide42.xml"/><Relationship Id="rId296" Type="http://schemas.openxmlformats.org/officeDocument/2006/relationships/slide" Target="slides/slide224.xml"/><Relationship Id="rId461" Type="http://schemas.openxmlformats.org/officeDocument/2006/relationships/slide" Target="slides/slide389.xml"/><Relationship Id="rId517" Type="http://schemas.openxmlformats.org/officeDocument/2006/relationships/slide" Target="slides/slide445.xml"/><Relationship Id="rId559" Type="http://schemas.openxmlformats.org/officeDocument/2006/relationships/slide" Target="slides/slide487.xml"/><Relationship Id="rId60" Type="http://schemas.openxmlformats.org/officeDocument/2006/relationships/slideMaster" Target="slideMasters/slideMaster60.xml"/><Relationship Id="rId156" Type="http://schemas.openxmlformats.org/officeDocument/2006/relationships/slide" Target="slides/slide84.xml"/><Relationship Id="rId198" Type="http://schemas.openxmlformats.org/officeDocument/2006/relationships/slide" Target="slides/slide126.xml"/><Relationship Id="rId321" Type="http://schemas.openxmlformats.org/officeDocument/2006/relationships/slide" Target="slides/slide249.xml"/><Relationship Id="rId363" Type="http://schemas.openxmlformats.org/officeDocument/2006/relationships/slide" Target="slides/slide291.xml"/><Relationship Id="rId419" Type="http://schemas.openxmlformats.org/officeDocument/2006/relationships/slide" Target="slides/slide347.xml"/><Relationship Id="rId570" Type="http://schemas.openxmlformats.org/officeDocument/2006/relationships/slide" Target="slides/slide498.xml"/><Relationship Id="rId223" Type="http://schemas.openxmlformats.org/officeDocument/2006/relationships/slide" Target="slides/slide151.xml"/><Relationship Id="rId430" Type="http://schemas.openxmlformats.org/officeDocument/2006/relationships/slide" Target="slides/slide358.xml"/><Relationship Id="rId18" Type="http://schemas.openxmlformats.org/officeDocument/2006/relationships/slideMaster" Target="slideMasters/slideMaster18.xml"/><Relationship Id="rId265" Type="http://schemas.openxmlformats.org/officeDocument/2006/relationships/slide" Target="slides/slide193.xml"/><Relationship Id="rId472" Type="http://schemas.openxmlformats.org/officeDocument/2006/relationships/slide" Target="slides/slide400.xml"/><Relationship Id="rId528" Type="http://schemas.openxmlformats.org/officeDocument/2006/relationships/slide" Target="slides/slide456.xml"/><Relationship Id="rId125" Type="http://schemas.openxmlformats.org/officeDocument/2006/relationships/slide" Target="slides/slide53.xml"/><Relationship Id="rId167" Type="http://schemas.openxmlformats.org/officeDocument/2006/relationships/slide" Target="slides/slide95.xml"/><Relationship Id="rId332" Type="http://schemas.openxmlformats.org/officeDocument/2006/relationships/slide" Target="slides/slide260.xml"/><Relationship Id="rId374" Type="http://schemas.openxmlformats.org/officeDocument/2006/relationships/slide" Target="slides/slide302.xml"/><Relationship Id="rId581" Type="http://schemas.openxmlformats.org/officeDocument/2006/relationships/slide" Target="slides/slide509.xml"/><Relationship Id="rId71" Type="http://schemas.openxmlformats.org/officeDocument/2006/relationships/slideMaster" Target="slideMasters/slideMaster71.xml"/><Relationship Id="rId234" Type="http://schemas.openxmlformats.org/officeDocument/2006/relationships/slide" Target="slides/slide162.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76" Type="http://schemas.openxmlformats.org/officeDocument/2006/relationships/slide" Target="slides/slide204.xml"/><Relationship Id="rId441" Type="http://schemas.openxmlformats.org/officeDocument/2006/relationships/slide" Target="slides/slide369.xml"/><Relationship Id="rId483" Type="http://schemas.openxmlformats.org/officeDocument/2006/relationships/slide" Target="slides/slide411.xml"/><Relationship Id="rId539" Type="http://schemas.openxmlformats.org/officeDocument/2006/relationships/slide" Target="slides/slide467.xml"/><Relationship Id="rId40" Type="http://schemas.openxmlformats.org/officeDocument/2006/relationships/slideMaster" Target="slideMasters/slideMaster40.xml"/><Relationship Id="rId136" Type="http://schemas.openxmlformats.org/officeDocument/2006/relationships/slide" Target="slides/slide64.xml"/><Relationship Id="rId178" Type="http://schemas.openxmlformats.org/officeDocument/2006/relationships/slide" Target="slides/slide106.xml"/><Relationship Id="rId301" Type="http://schemas.openxmlformats.org/officeDocument/2006/relationships/slide" Target="slides/slide229.xml"/><Relationship Id="rId343" Type="http://schemas.openxmlformats.org/officeDocument/2006/relationships/slide" Target="slides/slide271.xml"/><Relationship Id="rId550" Type="http://schemas.openxmlformats.org/officeDocument/2006/relationships/slide" Target="slides/slide478.xml"/><Relationship Id="rId82" Type="http://schemas.openxmlformats.org/officeDocument/2006/relationships/slide" Target="slides/slide10.xml"/><Relationship Id="rId203" Type="http://schemas.openxmlformats.org/officeDocument/2006/relationships/slide" Target="slides/slide131.xml"/><Relationship Id="rId385" Type="http://schemas.openxmlformats.org/officeDocument/2006/relationships/slide" Target="slides/slide313.xml"/><Relationship Id="rId592" Type="http://schemas.openxmlformats.org/officeDocument/2006/relationships/notesMaster" Target="notesMasters/notesMaster1.xml"/><Relationship Id="rId245" Type="http://schemas.openxmlformats.org/officeDocument/2006/relationships/slide" Target="slides/slide173.xml"/><Relationship Id="rId287" Type="http://schemas.openxmlformats.org/officeDocument/2006/relationships/slide" Target="slides/slide215.xml"/><Relationship Id="rId410" Type="http://schemas.openxmlformats.org/officeDocument/2006/relationships/slide" Target="slides/slide338.xml"/><Relationship Id="rId452" Type="http://schemas.openxmlformats.org/officeDocument/2006/relationships/slide" Target="slides/slide380.xml"/><Relationship Id="rId494" Type="http://schemas.openxmlformats.org/officeDocument/2006/relationships/slide" Target="slides/slide422.xml"/><Relationship Id="rId508" Type="http://schemas.openxmlformats.org/officeDocument/2006/relationships/slide" Target="slides/slide436.xml"/><Relationship Id="rId105" Type="http://schemas.openxmlformats.org/officeDocument/2006/relationships/slide" Target="slides/slide33.xml"/><Relationship Id="rId147" Type="http://schemas.openxmlformats.org/officeDocument/2006/relationships/slide" Target="slides/slide75.xml"/><Relationship Id="rId312" Type="http://schemas.openxmlformats.org/officeDocument/2006/relationships/slide" Target="slides/slide240.xml"/><Relationship Id="rId354" Type="http://schemas.openxmlformats.org/officeDocument/2006/relationships/slide" Target="slides/slide282.xml"/><Relationship Id="rId51" Type="http://schemas.openxmlformats.org/officeDocument/2006/relationships/slideMaster" Target="slideMasters/slideMaster51.xml"/><Relationship Id="rId93" Type="http://schemas.openxmlformats.org/officeDocument/2006/relationships/slide" Target="slides/slide21.xml"/><Relationship Id="rId189" Type="http://schemas.openxmlformats.org/officeDocument/2006/relationships/slide" Target="slides/slide117.xml"/><Relationship Id="rId396" Type="http://schemas.openxmlformats.org/officeDocument/2006/relationships/slide" Target="slides/slide324.xml"/><Relationship Id="rId561" Type="http://schemas.openxmlformats.org/officeDocument/2006/relationships/slide" Target="slides/slide489.xml"/><Relationship Id="rId214" Type="http://schemas.openxmlformats.org/officeDocument/2006/relationships/slide" Target="slides/slide142.xml"/><Relationship Id="rId256" Type="http://schemas.openxmlformats.org/officeDocument/2006/relationships/slide" Target="slides/slide184.xml"/><Relationship Id="rId298" Type="http://schemas.openxmlformats.org/officeDocument/2006/relationships/slide" Target="slides/slide226.xml"/><Relationship Id="rId421" Type="http://schemas.openxmlformats.org/officeDocument/2006/relationships/slide" Target="slides/slide349.xml"/><Relationship Id="rId463" Type="http://schemas.openxmlformats.org/officeDocument/2006/relationships/slide" Target="slides/slide391.xml"/><Relationship Id="rId519" Type="http://schemas.openxmlformats.org/officeDocument/2006/relationships/slide" Target="slides/slide447.xml"/><Relationship Id="rId116" Type="http://schemas.openxmlformats.org/officeDocument/2006/relationships/slide" Target="slides/slide44.xml"/><Relationship Id="rId158" Type="http://schemas.openxmlformats.org/officeDocument/2006/relationships/slide" Target="slides/slide86.xml"/><Relationship Id="rId323" Type="http://schemas.openxmlformats.org/officeDocument/2006/relationships/slide" Target="slides/slide251.xml"/><Relationship Id="rId530" Type="http://schemas.openxmlformats.org/officeDocument/2006/relationships/slide" Target="slides/slide458.xml"/><Relationship Id="rId20" Type="http://schemas.openxmlformats.org/officeDocument/2006/relationships/slideMaster" Target="slideMasters/slideMaster20.xml"/><Relationship Id="rId62" Type="http://schemas.openxmlformats.org/officeDocument/2006/relationships/slideMaster" Target="slideMasters/slideMaster62.xml"/><Relationship Id="rId365" Type="http://schemas.openxmlformats.org/officeDocument/2006/relationships/slide" Target="slides/slide293.xml"/><Relationship Id="rId572" Type="http://schemas.openxmlformats.org/officeDocument/2006/relationships/slide" Target="slides/slide500.xml"/><Relationship Id="rId225" Type="http://schemas.openxmlformats.org/officeDocument/2006/relationships/slide" Target="slides/slide153.xml"/><Relationship Id="rId267" Type="http://schemas.openxmlformats.org/officeDocument/2006/relationships/slide" Target="slides/slide195.xml"/><Relationship Id="rId432" Type="http://schemas.openxmlformats.org/officeDocument/2006/relationships/slide" Target="slides/slide360.xml"/><Relationship Id="rId474" Type="http://schemas.openxmlformats.org/officeDocument/2006/relationships/slide" Target="slides/slide402.xml"/><Relationship Id="rId127" Type="http://schemas.openxmlformats.org/officeDocument/2006/relationships/slide" Target="slides/slide55.xml"/><Relationship Id="rId31" Type="http://schemas.openxmlformats.org/officeDocument/2006/relationships/slideMaster" Target="slideMasters/slideMaster31.xml"/><Relationship Id="rId73" Type="http://schemas.openxmlformats.org/officeDocument/2006/relationships/slide" Target="slides/slide1.xml"/><Relationship Id="rId169" Type="http://schemas.openxmlformats.org/officeDocument/2006/relationships/slide" Target="slides/slide97.xml"/><Relationship Id="rId334" Type="http://schemas.openxmlformats.org/officeDocument/2006/relationships/slide" Target="slides/slide262.xml"/><Relationship Id="rId376" Type="http://schemas.openxmlformats.org/officeDocument/2006/relationships/slide" Target="slides/slide304.xml"/><Relationship Id="rId541" Type="http://schemas.openxmlformats.org/officeDocument/2006/relationships/slide" Target="slides/slide469.xml"/><Relationship Id="rId583" Type="http://schemas.openxmlformats.org/officeDocument/2006/relationships/slide" Target="slides/slide511.xml"/><Relationship Id="rId4" Type="http://schemas.openxmlformats.org/officeDocument/2006/relationships/slideMaster" Target="slideMasters/slideMaster4.xml"/><Relationship Id="rId180" Type="http://schemas.openxmlformats.org/officeDocument/2006/relationships/slide" Target="slides/slide108.xml"/><Relationship Id="rId236" Type="http://schemas.openxmlformats.org/officeDocument/2006/relationships/slide" Target="slides/slide164.xml"/><Relationship Id="rId278" Type="http://schemas.openxmlformats.org/officeDocument/2006/relationships/slide" Target="slides/slide206.xml"/><Relationship Id="rId401" Type="http://schemas.openxmlformats.org/officeDocument/2006/relationships/slide" Target="slides/slide329.xml"/><Relationship Id="rId443" Type="http://schemas.openxmlformats.org/officeDocument/2006/relationships/slide" Target="slides/slide371.xml"/><Relationship Id="rId303" Type="http://schemas.openxmlformats.org/officeDocument/2006/relationships/slide" Target="slides/slide231.xml"/><Relationship Id="rId485" Type="http://schemas.openxmlformats.org/officeDocument/2006/relationships/slide" Target="slides/slide413.xml"/><Relationship Id="rId42" Type="http://schemas.openxmlformats.org/officeDocument/2006/relationships/slideMaster" Target="slideMasters/slideMaster42.xml"/><Relationship Id="rId84" Type="http://schemas.openxmlformats.org/officeDocument/2006/relationships/slide" Target="slides/slide12.xml"/><Relationship Id="rId138" Type="http://schemas.openxmlformats.org/officeDocument/2006/relationships/slide" Target="slides/slide66.xml"/><Relationship Id="rId345" Type="http://schemas.openxmlformats.org/officeDocument/2006/relationships/slide" Target="slides/slide273.xml"/><Relationship Id="rId387" Type="http://schemas.openxmlformats.org/officeDocument/2006/relationships/slide" Target="slides/slide315.xml"/><Relationship Id="rId510" Type="http://schemas.openxmlformats.org/officeDocument/2006/relationships/slide" Target="slides/slide438.xml"/><Relationship Id="rId552" Type="http://schemas.openxmlformats.org/officeDocument/2006/relationships/slide" Target="slides/slide480.xml"/><Relationship Id="rId594" Type="http://schemas.openxmlformats.org/officeDocument/2006/relationships/viewProps" Target="viewProps.xml"/><Relationship Id="rId191" Type="http://schemas.openxmlformats.org/officeDocument/2006/relationships/slide" Target="slides/slide119.xml"/><Relationship Id="rId205" Type="http://schemas.openxmlformats.org/officeDocument/2006/relationships/slide" Target="slides/slide133.xml"/><Relationship Id="rId247" Type="http://schemas.openxmlformats.org/officeDocument/2006/relationships/slide" Target="slides/slide175.xml"/><Relationship Id="rId412" Type="http://schemas.openxmlformats.org/officeDocument/2006/relationships/slide" Target="slides/slide340.xml"/><Relationship Id="rId107" Type="http://schemas.openxmlformats.org/officeDocument/2006/relationships/slide" Target="slides/slide35.xml"/><Relationship Id="rId289" Type="http://schemas.openxmlformats.org/officeDocument/2006/relationships/slide" Target="slides/slide217.xml"/><Relationship Id="rId454" Type="http://schemas.openxmlformats.org/officeDocument/2006/relationships/slide" Target="slides/slide382.xml"/><Relationship Id="rId496" Type="http://schemas.openxmlformats.org/officeDocument/2006/relationships/slide" Target="slides/slide424.xml"/><Relationship Id="rId11" Type="http://schemas.openxmlformats.org/officeDocument/2006/relationships/slideMaster" Target="slideMasters/slideMaster11.xml"/><Relationship Id="rId53" Type="http://schemas.openxmlformats.org/officeDocument/2006/relationships/slideMaster" Target="slideMasters/slideMaster53.xml"/><Relationship Id="rId149" Type="http://schemas.openxmlformats.org/officeDocument/2006/relationships/slide" Target="slides/slide77.xml"/><Relationship Id="rId314" Type="http://schemas.openxmlformats.org/officeDocument/2006/relationships/slide" Target="slides/slide242.xml"/><Relationship Id="rId356" Type="http://schemas.openxmlformats.org/officeDocument/2006/relationships/slide" Target="slides/slide284.xml"/><Relationship Id="rId398" Type="http://schemas.openxmlformats.org/officeDocument/2006/relationships/slide" Target="slides/slide326.xml"/><Relationship Id="rId521" Type="http://schemas.openxmlformats.org/officeDocument/2006/relationships/slide" Target="slides/slide449.xml"/><Relationship Id="rId563" Type="http://schemas.openxmlformats.org/officeDocument/2006/relationships/slide" Target="slides/slide491.xml"/><Relationship Id="rId95" Type="http://schemas.openxmlformats.org/officeDocument/2006/relationships/slide" Target="slides/slide23.xml"/><Relationship Id="rId160" Type="http://schemas.openxmlformats.org/officeDocument/2006/relationships/slide" Target="slides/slide88.xml"/><Relationship Id="rId216" Type="http://schemas.openxmlformats.org/officeDocument/2006/relationships/slide" Target="slides/slide144.xml"/><Relationship Id="rId423" Type="http://schemas.openxmlformats.org/officeDocument/2006/relationships/slide" Target="slides/slide351.xml"/><Relationship Id="rId258" Type="http://schemas.openxmlformats.org/officeDocument/2006/relationships/slide" Target="slides/slide186.xml"/><Relationship Id="rId465" Type="http://schemas.openxmlformats.org/officeDocument/2006/relationships/slide" Target="slides/slide393.xml"/><Relationship Id="rId22" Type="http://schemas.openxmlformats.org/officeDocument/2006/relationships/slideMaster" Target="slideMasters/slideMaster22.xml"/><Relationship Id="rId64" Type="http://schemas.openxmlformats.org/officeDocument/2006/relationships/slideMaster" Target="slideMasters/slideMaster64.xml"/><Relationship Id="rId118" Type="http://schemas.openxmlformats.org/officeDocument/2006/relationships/slide" Target="slides/slide46.xml"/><Relationship Id="rId325" Type="http://schemas.openxmlformats.org/officeDocument/2006/relationships/slide" Target="slides/slide253.xml"/><Relationship Id="rId367" Type="http://schemas.openxmlformats.org/officeDocument/2006/relationships/slide" Target="slides/slide295.xml"/><Relationship Id="rId532" Type="http://schemas.openxmlformats.org/officeDocument/2006/relationships/slide" Target="slides/slide460.xml"/><Relationship Id="rId574" Type="http://schemas.openxmlformats.org/officeDocument/2006/relationships/slide" Target="slides/slide502.xml"/><Relationship Id="rId171" Type="http://schemas.openxmlformats.org/officeDocument/2006/relationships/slide" Target="slides/slide99.xml"/><Relationship Id="rId227" Type="http://schemas.openxmlformats.org/officeDocument/2006/relationships/slide" Target="slides/slide155.xml"/><Relationship Id="rId269" Type="http://schemas.openxmlformats.org/officeDocument/2006/relationships/slide" Target="slides/slide197.xml"/><Relationship Id="rId434" Type="http://schemas.openxmlformats.org/officeDocument/2006/relationships/slide" Target="slides/slide362.xml"/><Relationship Id="rId476" Type="http://schemas.openxmlformats.org/officeDocument/2006/relationships/slide" Target="slides/slide404.xml"/><Relationship Id="rId33" Type="http://schemas.openxmlformats.org/officeDocument/2006/relationships/slideMaster" Target="slideMasters/slideMaster33.xml"/><Relationship Id="rId129" Type="http://schemas.openxmlformats.org/officeDocument/2006/relationships/slide" Target="slides/slide57.xml"/><Relationship Id="rId280" Type="http://schemas.openxmlformats.org/officeDocument/2006/relationships/slide" Target="slides/slide208.xml"/><Relationship Id="rId336" Type="http://schemas.openxmlformats.org/officeDocument/2006/relationships/slide" Target="slides/slide264.xml"/><Relationship Id="rId501" Type="http://schemas.openxmlformats.org/officeDocument/2006/relationships/slide" Target="slides/slide429.xml"/><Relationship Id="rId543" Type="http://schemas.openxmlformats.org/officeDocument/2006/relationships/slide" Target="slides/slide471.xml"/><Relationship Id="rId75" Type="http://schemas.openxmlformats.org/officeDocument/2006/relationships/slide" Target="slides/slide3.xml"/><Relationship Id="rId140" Type="http://schemas.openxmlformats.org/officeDocument/2006/relationships/slide" Target="slides/slide68.xml"/><Relationship Id="rId182" Type="http://schemas.openxmlformats.org/officeDocument/2006/relationships/slide" Target="slides/slide110.xml"/><Relationship Id="rId378" Type="http://schemas.openxmlformats.org/officeDocument/2006/relationships/slide" Target="slides/slide306.xml"/><Relationship Id="rId403" Type="http://schemas.openxmlformats.org/officeDocument/2006/relationships/slide" Target="slides/slide331.xml"/><Relationship Id="rId585" Type="http://schemas.openxmlformats.org/officeDocument/2006/relationships/slide" Target="slides/slide513.xml"/><Relationship Id="rId6" Type="http://schemas.openxmlformats.org/officeDocument/2006/relationships/slideMaster" Target="slideMasters/slideMaster6.xml"/><Relationship Id="rId238" Type="http://schemas.openxmlformats.org/officeDocument/2006/relationships/slide" Target="slides/slide166.xml"/><Relationship Id="rId445" Type="http://schemas.openxmlformats.org/officeDocument/2006/relationships/slide" Target="slides/slide373.xml"/><Relationship Id="rId487" Type="http://schemas.openxmlformats.org/officeDocument/2006/relationships/slide" Target="slides/slide415.xml"/><Relationship Id="rId291" Type="http://schemas.openxmlformats.org/officeDocument/2006/relationships/slide" Target="slides/slide219.xml"/><Relationship Id="rId305" Type="http://schemas.openxmlformats.org/officeDocument/2006/relationships/slide" Target="slides/slide233.xml"/><Relationship Id="rId347" Type="http://schemas.openxmlformats.org/officeDocument/2006/relationships/slide" Target="slides/slide275.xml"/><Relationship Id="rId512" Type="http://schemas.openxmlformats.org/officeDocument/2006/relationships/slide" Target="slides/slide440.xml"/><Relationship Id="rId44" Type="http://schemas.openxmlformats.org/officeDocument/2006/relationships/slideMaster" Target="slideMasters/slideMaster44.xml"/><Relationship Id="rId86" Type="http://schemas.openxmlformats.org/officeDocument/2006/relationships/slide" Target="slides/slide14.xml"/><Relationship Id="rId151" Type="http://schemas.openxmlformats.org/officeDocument/2006/relationships/slide" Target="slides/slide79.xml"/><Relationship Id="rId389" Type="http://schemas.openxmlformats.org/officeDocument/2006/relationships/slide" Target="slides/slide317.xml"/><Relationship Id="rId554" Type="http://schemas.openxmlformats.org/officeDocument/2006/relationships/slide" Target="slides/slide482.xml"/><Relationship Id="rId596" Type="http://schemas.openxmlformats.org/officeDocument/2006/relationships/tableStyles" Target="tableStyles.xml"/><Relationship Id="rId193" Type="http://schemas.openxmlformats.org/officeDocument/2006/relationships/slide" Target="slides/slide121.xml"/><Relationship Id="rId207" Type="http://schemas.openxmlformats.org/officeDocument/2006/relationships/slide" Target="slides/slide135.xml"/><Relationship Id="rId249" Type="http://schemas.openxmlformats.org/officeDocument/2006/relationships/slide" Target="slides/slide177.xml"/><Relationship Id="rId414" Type="http://schemas.openxmlformats.org/officeDocument/2006/relationships/slide" Target="slides/slide342.xml"/><Relationship Id="rId456" Type="http://schemas.openxmlformats.org/officeDocument/2006/relationships/slide" Target="slides/slide384.xml"/><Relationship Id="rId498" Type="http://schemas.openxmlformats.org/officeDocument/2006/relationships/slide" Target="slides/slide426.xml"/><Relationship Id="rId13" Type="http://schemas.openxmlformats.org/officeDocument/2006/relationships/slideMaster" Target="slideMasters/slideMaster13.xml"/><Relationship Id="rId109" Type="http://schemas.openxmlformats.org/officeDocument/2006/relationships/slide" Target="slides/slide37.xml"/><Relationship Id="rId260" Type="http://schemas.openxmlformats.org/officeDocument/2006/relationships/slide" Target="slides/slide188.xml"/><Relationship Id="rId316" Type="http://schemas.openxmlformats.org/officeDocument/2006/relationships/slide" Target="slides/slide244.xml"/><Relationship Id="rId523" Type="http://schemas.openxmlformats.org/officeDocument/2006/relationships/slide" Target="slides/slide451.xml"/><Relationship Id="rId55" Type="http://schemas.openxmlformats.org/officeDocument/2006/relationships/slideMaster" Target="slideMasters/slideMaster55.xml"/><Relationship Id="rId97" Type="http://schemas.openxmlformats.org/officeDocument/2006/relationships/slide" Target="slides/slide25.xml"/><Relationship Id="rId120" Type="http://schemas.openxmlformats.org/officeDocument/2006/relationships/slide" Target="slides/slide48.xml"/><Relationship Id="rId358" Type="http://schemas.openxmlformats.org/officeDocument/2006/relationships/slide" Target="slides/slide286.xml"/><Relationship Id="rId565" Type="http://schemas.openxmlformats.org/officeDocument/2006/relationships/slide" Target="slides/slide493.xml"/><Relationship Id="rId162" Type="http://schemas.openxmlformats.org/officeDocument/2006/relationships/slide" Target="slides/slide90.xml"/><Relationship Id="rId218" Type="http://schemas.openxmlformats.org/officeDocument/2006/relationships/slide" Target="slides/slide146.xml"/><Relationship Id="rId425" Type="http://schemas.openxmlformats.org/officeDocument/2006/relationships/slide" Target="slides/slide353.xml"/><Relationship Id="rId467" Type="http://schemas.openxmlformats.org/officeDocument/2006/relationships/slide" Target="slides/slide395.xml"/><Relationship Id="rId271" Type="http://schemas.openxmlformats.org/officeDocument/2006/relationships/slide" Target="slides/slide199.xml"/><Relationship Id="rId24" Type="http://schemas.openxmlformats.org/officeDocument/2006/relationships/slideMaster" Target="slideMasters/slideMaster24.xml"/><Relationship Id="rId66" Type="http://schemas.openxmlformats.org/officeDocument/2006/relationships/slideMaster" Target="slideMasters/slideMaster66.xml"/><Relationship Id="rId131" Type="http://schemas.openxmlformats.org/officeDocument/2006/relationships/slide" Target="slides/slide59.xml"/><Relationship Id="rId327" Type="http://schemas.openxmlformats.org/officeDocument/2006/relationships/slide" Target="slides/slide255.xml"/><Relationship Id="rId369" Type="http://schemas.openxmlformats.org/officeDocument/2006/relationships/slide" Target="slides/slide297.xml"/><Relationship Id="rId534" Type="http://schemas.openxmlformats.org/officeDocument/2006/relationships/slide" Target="slides/slide462.xml"/><Relationship Id="rId576" Type="http://schemas.openxmlformats.org/officeDocument/2006/relationships/slide" Target="slides/slide504.xml"/><Relationship Id="rId173" Type="http://schemas.openxmlformats.org/officeDocument/2006/relationships/slide" Target="slides/slide101.xml"/><Relationship Id="rId229" Type="http://schemas.openxmlformats.org/officeDocument/2006/relationships/slide" Target="slides/slide157.xml"/><Relationship Id="rId380" Type="http://schemas.openxmlformats.org/officeDocument/2006/relationships/slide" Target="slides/slide308.xml"/><Relationship Id="rId436" Type="http://schemas.openxmlformats.org/officeDocument/2006/relationships/slide" Target="slides/slide364.xml"/><Relationship Id="rId240" Type="http://schemas.openxmlformats.org/officeDocument/2006/relationships/slide" Target="slides/slide168.xml"/><Relationship Id="rId478" Type="http://schemas.openxmlformats.org/officeDocument/2006/relationships/slide" Target="slides/slide406.xml"/><Relationship Id="rId35" Type="http://schemas.openxmlformats.org/officeDocument/2006/relationships/slideMaster" Target="slideMasters/slideMaster35.xml"/><Relationship Id="rId77" Type="http://schemas.openxmlformats.org/officeDocument/2006/relationships/slide" Target="slides/slide5.xml"/><Relationship Id="rId100" Type="http://schemas.openxmlformats.org/officeDocument/2006/relationships/slide" Target="slides/slide28.xml"/><Relationship Id="rId282" Type="http://schemas.openxmlformats.org/officeDocument/2006/relationships/slide" Target="slides/slide210.xml"/><Relationship Id="rId338" Type="http://schemas.openxmlformats.org/officeDocument/2006/relationships/slide" Target="slides/slide266.xml"/><Relationship Id="rId503" Type="http://schemas.openxmlformats.org/officeDocument/2006/relationships/slide" Target="slides/slide431.xml"/><Relationship Id="rId545" Type="http://schemas.openxmlformats.org/officeDocument/2006/relationships/slide" Target="slides/slide473.xml"/><Relationship Id="rId587" Type="http://schemas.openxmlformats.org/officeDocument/2006/relationships/slide" Target="slides/slide515.xml"/><Relationship Id="rId8" Type="http://schemas.openxmlformats.org/officeDocument/2006/relationships/slideMaster" Target="slideMasters/slideMaster8.xml"/><Relationship Id="rId142" Type="http://schemas.openxmlformats.org/officeDocument/2006/relationships/slide" Target="slides/slide70.xml"/><Relationship Id="rId184" Type="http://schemas.openxmlformats.org/officeDocument/2006/relationships/slide" Target="slides/slide112.xml"/><Relationship Id="rId391" Type="http://schemas.openxmlformats.org/officeDocument/2006/relationships/slide" Target="slides/slide319.xml"/><Relationship Id="rId405" Type="http://schemas.openxmlformats.org/officeDocument/2006/relationships/slide" Target="slides/slide333.xml"/><Relationship Id="rId447" Type="http://schemas.openxmlformats.org/officeDocument/2006/relationships/slide" Target="slides/slide375.xml"/><Relationship Id="rId251" Type="http://schemas.openxmlformats.org/officeDocument/2006/relationships/slide" Target="slides/slide179.xml"/><Relationship Id="rId489" Type="http://schemas.openxmlformats.org/officeDocument/2006/relationships/slide" Target="slides/slide417.xml"/><Relationship Id="rId46" Type="http://schemas.openxmlformats.org/officeDocument/2006/relationships/slideMaster" Target="slideMasters/slideMaster46.xml"/><Relationship Id="rId293" Type="http://schemas.openxmlformats.org/officeDocument/2006/relationships/slide" Target="slides/slide221.xml"/><Relationship Id="rId307" Type="http://schemas.openxmlformats.org/officeDocument/2006/relationships/slide" Target="slides/slide235.xml"/><Relationship Id="rId349" Type="http://schemas.openxmlformats.org/officeDocument/2006/relationships/slide" Target="slides/slide277.xml"/><Relationship Id="rId514" Type="http://schemas.openxmlformats.org/officeDocument/2006/relationships/slide" Target="slides/slide442.xml"/><Relationship Id="rId556" Type="http://schemas.openxmlformats.org/officeDocument/2006/relationships/slide" Target="slides/slide484.xml"/><Relationship Id="rId88" Type="http://schemas.openxmlformats.org/officeDocument/2006/relationships/slide" Target="slides/slide16.xml"/><Relationship Id="rId111" Type="http://schemas.openxmlformats.org/officeDocument/2006/relationships/slide" Target="slides/slide39.xml"/><Relationship Id="rId153" Type="http://schemas.openxmlformats.org/officeDocument/2006/relationships/slide" Target="slides/slide81.xml"/><Relationship Id="rId195" Type="http://schemas.openxmlformats.org/officeDocument/2006/relationships/slide" Target="slides/slide123.xml"/><Relationship Id="rId209" Type="http://schemas.openxmlformats.org/officeDocument/2006/relationships/slide" Target="slides/slide137.xml"/><Relationship Id="rId360" Type="http://schemas.openxmlformats.org/officeDocument/2006/relationships/slide" Target="slides/slide288.xml"/><Relationship Id="rId416" Type="http://schemas.openxmlformats.org/officeDocument/2006/relationships/slide" Target="slides/slide344.xml"/><Relationship Id="rId220" Type="http://schemas.openxmlformats.org/officeDocument/2006/relationships/slide" Target="slides/slide148.xml"/><Relationship Id="rId458" Type="http://schemas.openxmlformats.org/officeDocument/2006/relationships/slide" Target="slides/slide386.xml"/><Relationship Id="rId15" Type="http://schemas.openxmlformats.org/officeDocument/2006/relationships/slideMaster" Target="slideMasters/slideMaster15.xml"/><Relationship Id="rId57" Type="http://schemas.openxmlformats.org/officeDocument/2006/relationships/slideMaster" Target="slideMasters/slideMaster57.xml"/><Relationship Id="rId262" Type="http://schemas.openxmlformats.org/officeDocument/2006/relationships/slide" Target="slides/slide190.xml"/><Relationship Id="rId318" Type="http://schemas.openxmlformats.org/officeDocument/2006/relationships/slide" Target="slides/slide246.xml"/><Relationship Id="rId525" Type="http://schemas.openxmlformats.org/officeDocument/2006/relationships/slide" Target="slides/slide453.xml"/><Relationship Id="rId567" Type="http://schemas.openxmlformats.org/officeDocument/2006/relationships/slide" Target="slides/slide495.xml"/><Relationship Id="rId99" Type="http://schemas.openxmlformats.org/officeDocument/2006/relationships/slide" Target="slides/slide27.xml"/><Relationship Id="rId122" Type="http://schemas.openxmlformats.org/officeDocument/2006/relationships/slide" Target="slides/slide50.xml"/><Relationship Id="rId164" Type="http://schemas.openxmlformats.org/officeDocument/2006/relationships/slide" Target="slides/slide92.xml"/><Relationship Id="rId371" Type="http://schemas.openxmlformats.org/officeDocument/2006/relationships/slide" Target="slides/slide299.xml"/><Relationship Id="rId427" Type="http://schemas.openxmlformats.org/officeDocument/2006/relationships/slide" Target="slides/slide355.xml"/><Relationship Id="rId469" Type="http://schemas.openxmlformats.org/officeDocument/2006/relationships/slide" Target="slides/slide397.xml"/><Relationship Id="rId26" Type="http://schemas.openxmlformats.org/officeDocument/2006/relationships/slideMaster" Target="slideMasters/slideMaster26.xml"/><Relationship Id="rId231" Type="http://schemas.openxmlformats.org/officeDocument/2006/relationships/slide" Target="slides/slide159.xml"/><Relationship Id="rId273" Type="http://schemas.openxmlformats.org/officeDocument/2006/relationships/slide" Target="slides/slide201.xml"/><Relationship Id="rId329" Type="http://schemas.openxmlformats.org/officeDocument/2006/relationships/slide" Target="slides/slide257.xml"/><Relationship Id="rId480" Type="http://schemas.openxmlformats.org/officeDocument/2006/relationships/slide" Target="slides/slide408.xml"/><Relationship Id="rId536" Type="http://schemas.openxmlformats.org/officeDocument/2006/relationships/slide" Target="slides/slide464.xml"/><Relationship Id="rId68" Type="http://schemas.openxmlformats.org/officeDocument/2006/relationships/slideMaster" Target="slideMasters/slideMaster68.xml"/><Relationship Id="rId133" Type="http://schemas.openxmlformats.org/officeDocument/2006/relationships/slide" Target="slides/slide61.xml"/><Relationship Id="rId175" Type="http://schemas.openxmlformats.org/officeDocument/2006/relationships/slide" Target="slides/slide103.xml"/><Relationship Id="rId340" Type="http://schemas.openxmlformats.org/officeDocument/2006/relationships/slide" Target="slides/slide268.xml"/><Relationship Id="rId578" Type="http://schemas.openxmlformats.org/officeDocument/2006/relationships/slide" Target="slides/slide506.xml"/><Relationship Id="rId200" Type="http://schemas.openxmlformats.org/officeDocument/2006/relationships/slide" Target="slides/slide128.xml"/><Relationship Id="rId382" Type="http://schemas.openxmlformats.org/officeDocument/2006/relationships/slide" Target="slides/slide310.xml"/><Relationship Id="rId438" Type="http://schemas.openxmlformats.org/officeDocument/2006/relationships/slide" Target="slides/slide366.xml"/><Relationship Id="rId242" Type="http://schemas.openxmlformats.org/officeDocument/2006/relationships/slide" Target="slides/slide170.xml"/><Relationship Id="rId284" Type="http://schemas.openxmlformats.org/officeDocument/2006/relationships/slide" Target="slides/slide212.xml"/><Relationship Id="rId491" Type="http://schemas.openxmlformats.org/officeDocument/2006/relationships/slide" Target="slides/slide419.xml"/><Relationship Id="rId505" Type="http://schemas.openxmlformats.org/officeDocument/2006/relationships/slide" Target="slides/slide433.xml"/><Relationship Id="rId37" Type="http://schemas.openxmlformats.org/officeDocument/2006/relationships/slideMaster" Target="slideMasters/slideMaster37.xml"/><Relationship Id="rId79" Type="http://schemas.openxmlformats.org/officeDocument/2006/relationships/slide" Target="slides/slide7.xml"/><Relationship Id="rId102" Type="http://schemas.openxmlformats.org/officeDocument/2006/relationships/slide" Target="slides/slide30.xml"/><Relationship Id="rId144" Type="http://schemas.openxmlformats.org/officeDocument/2006/relationships/slide" Target="slides/slide72.xml"/><Relationship Id="rId547" Type="http://schemas.openxmlformats.org/officeDocument/2006/relationships/slide" Target="slides/slide475.xml"/><Relationship Id="rId589" Type="http://schemas.openxmlformats.org/officeDocument/2006/relationships/slide" Target="slides/slide517.xml"/><Relationship Id="rId90" Type="http://schemas.openxmlformats.org/officeDocument/2006/relationships/slide" Target="slides/slide18.xml"/><Relationship Id="rId186" Type="http://schemas.openxmlformats.org/officeDocument/2006/relationships/slide" Target="slides/slide114.xml"/><Relationship Id="rId351" Type="http://schemas.openxmlformats.org/officeDocument/2006/relationships/slide" Target="slides/slide279.xml"/><Relationship Id="rId393" Type="http://schemas.openxmlformats.org/officeDocument/2006/relationships/slide" Target="slides/slide321.xml"/><Relationship Id="rId407" Type="http://schemas.openxmlformats.org/officeDocument/2006/relationships/slide" Target="slides/slide335.xml"/><Relationship Id="rId449" Type="http://schemas.openxmlformats.org/officeDocument/2006/relationships/slide" Target="slides/slide377.xml"/><Relationship Id="rId211" Type="http://schemas.openxmlformats.org/officeDocument/2006/relationships/slide" Target="slides/slide139.xml"/><Relationship Id="rId253" Type="http://schemas.openxmlformats.org/officeDocument/2006/relationships/slide" Target="slides/slide181.xml"/><Relationship Id="rId295" Type="http://schemas.openxmlformats.org/officeDocument/2006/relationships/slide" Target="slides/slide223.xml"/><Relationship Id="rId309" Type="http://schemas.openxmlformats.org/officeDocument/2006/relationships/slide" Target="slides/slide237.xml"/><Relationship Id="rId460" Type="http://schemas.openxmlformats.org/officeDocument/2006/relationships/slide" Target="slides/slide388.xml"/><Relationship Id="rId516" Type="http://schemas.openxmlformats.org/officeDocument/2006/relationships/slide" Target="slides/slide444.xml"/><Relationship Id="rId48" Type="http://schemas.openxmlformats.org/officeDocument/2006/relationships/slideMaster" Target="slideMasters/slideMaster48.xml"/><Relationship Id="rId113" Type="http://schemas.openxmlformats.org/officeDocument/2006/relationships/slide" Target="slides/slide41.xml"/><Relationship Id="rId320" Type="http://schemas.openxmlformats.org/officeDocument/2006/relationships/slide" Target="slides/slide248.xml"/><Relationship Id="rId558" Type="http://schemas.openxmlformats.org/officeDocument/2006/relationships/slide" Target="slides/slide486.xml"/><Relationship Id="rId155" Type="http://schemas.openxmlformats.org/officeDocument/2006/relationships/slide" Target="slides/slide83.xml"/><Relationship Id="rId197" Type="http://schemas.openxmlformats.org/officeDocument/2006/relationships/slide" Target="slides/slide125.xml"/><Relationship Id="rId362" Type="http://schemas.openxmlformats.org/officeDocument/2006/relationships/slide" Target="slides/slide290.xml"/><Relationship Id="rId418" Type="http://schemas.openxmlformats.org/officeDocument/2006/relationships/slide" Target="slides/slide346.xml"/><Relationship Id="rId222" Type="http://schemas.openxmlformats.org/officeDocument/2006/relationships/slide" Target="slides/slide150.xml"/><Relationship Id="rId264" Type="http://schemas.openxmlformats.org/officeDocument/2006/relationships/slide" Target="slides/slide192.xml"/><Relationship Id="rId471" Type="http://schemas.openxmlformats.org/officeDocument/2006/relationships/slide" Target="slides/slide399.xml"/><Relationship Id="rId17" Type="http://schemas.openxmlformats.org/officeDocument/2006/relationships/slideMaster" Target="slideMasters/slideMaster17.xml"/><Relationship Id="rId59" Type="http://schemas.openxmlformats.org/officeDocument/2006/relationships/slideMaster" Target="slideMasters/slideMaster59.xml"/><Relationship Id="rId124" Type="http://schemas.openxmlformats.org/officeDocument/2006/relationships/slide" Target="slides/slide52.xml"/><Relationship Id="rId527" Type="http://schemas.openxmlformats.org/officeDocument/2006/relationships/slide" Target="slides/slide455.xml"/><Relationship Id="rId569" Type="http://schemas.openxmlformats.org/officeDocument/2006/relationships/slide" Target="slides/slide497.xml"/><Relationship Id="rId70" Type="http://schemas.openxmlformats.org/officeDocument/2006/relationships/slideMaster" Target="slideMasters/slideMaster70.xml"/><Relationship Id="rId166" Type="http://schemas.openxmlformats.org/officeDocument/2006/relationships/slide" Target="slides/slide94.xml"/><Relationship Id="rId331" Type="http://schemas.openxmlformats.org/officeDocument/2006/relationships/slide" Target="slides/slide259.xml"/><Relationship Id="rId373" Type="http://schemas.openxmlformats.org/officeDocument/2006/relationships/slide" Target="slides/slide301.xml"/><Relationship Id="rId429" Type="http://schemas.openxmlformats.org/officeDocument/2006/relationships/slide" Target="slides/slide357.xml"/><Relationship Id="rId580" Type="http://schemas.openxmlformats.org/officeDocument/2006/relationships/slide" Target="slides/slide508.xml"/><Relationship Id="rId1" Type="http://schemas.openxmlformats.org/officeDocument/2006/relationships/slideMaster" Target="slideMasters/slideMaster1.xml"/><Relationship Id="rId233" Type="http://schemas.openxmlformats.org/officeDocument/2006/relationships/slide" Target="slides/slide161.xml"/><Relationship Id="rId440" Type="http://schemas.openxmlformats.org/officeDocument/2006/relationships/slide" Target="slides/slide368.xml"/><Relationship Id="rId28" Type="http://schemas.openxmlformats.org/officeDocument/2006/relationships/slideMaster" Target="slideMasters/slideMaster28.xml"/><Relationship Id="rId275" Type="http://schemas.openxmlformats.org/officeDocument/2006/relationships/slide" Target="slides/slide203.xml"/><Relationship Id="rId300" Type="http://schemas.openxmlformats.org/officeDocument/2006/relationships/slide" Target="slides/slide228.xml"/><Relationship Id="rId482" Type="http://schemas.openxmlformats.org/officeDocument/2006/relationships/slide" Target="slides/slide410.xml"/><Relationship Id="rId538" Type="http://schemas.openxmlformats.org/officeDocument/2006/relationships/slide" Target="slides/slide466.xml"/><Relationship Id="rId81" Type="http://schemas.openxmlformats.org/officeDocument/2006/relationships/slide" Target="slides/slide9.xml"/><Relationship Id="rId135" Type="http://schemas.openxmlformats.org/officeDocument/2006/relationships/slide" Target="slides/slide63.xml"/><Relationship Id="rId177" Type="http://schemas.openxmlformats.org/officeDocument/2006/relationships/slide" Target="slides/slide105.xml"/><Relationship Id="rId342" Type="http://schemas.openxmlformats.org/officeDocument/2006/relationships/slide" Target="slides/slide270.xml"/><Relationship Id="rId384" Type="http://schemas.openxmlformats.org/officeDocument/2006/relationships/slide" Target="slides/slide312.xml"/><Relationship Id="rId591" Type="http://schemas.openxmlformats.org/officeDocument/2006/relationships/slide" Target="slides/slide519.xml"/><Relationship Id="rId202" Type="http://schemas.openxmlformats.org/officeDocument/2006/relationships/slide" Target="slides/slide130.xml"/><Relationship Id="rId244" Type="http://schemas.openxmlformats.org/officeDocument/2006/relationships/slide" Target="slides/slide172.xml"/><Relationship Id="rId39" Type="http://schemas.openxmlformats.org/officeDocument/2006/relationships/slideMaster" Target="slideMasters/slideMaster39.xml"/><Relationship Id="rId286" Type="http://schemas.openxmlformats.org/officeDocument/2006/relationships/slide" Target="slides/slide214.xml"/><Relationship Id="rId451" Type="http://schemas.openxmlformats.org/officeDocument/2006/relationships/slide" Target="slides/slide379.xml"/><Relationship Id="rId493" Type="http://schemas.openxmlformats.org/officeDocument/2006/relationships/slide" Target="slides/slide421.xml"/><Relationship Id="rId507" Type="http://schemas.openxmlformats.org/officeDocument/2006/relationships/slide" Target="slides/slide435.xml"/><Relationship Id="rId549" Type="http://schemas.openxmlformats.org/officeDocument/2006/relationships/slide" Target="slides/slide477.xml"/><Relationship Id="rId50" Type="http://schemas.openxmlformats.org/officeDocument/2006/relationships/slideMaster" Target="slideMasters/slideMaster50.xml"/><Relationship Id="rId104" Type="http://schemas.openxmlformats.org/officeDocument/2006/relationships/slide" Target="slides/slide32.xml"/><Relationship Id="rId146" Type="http://schemas.openxmlformats.org/officeDocument/2006/relationships/slide" Target="slides/slide74.xml"/><Relationship Id="rId188" Type="http://schemas.openxmlformats.org/officeDocument/2006/relationships/slide" Target="slides/slide116.xml"/><Relationship Id="rId311" Type="http://schemas.openxmlformats.org/officeDocument/2006/relationships/slide" Target="slides/slide239.xml"/><Relationship Id="rId353" Type="http://schemas.openxmlformats.org/officeDocument/2006/relationships/slide" Target="slides/slide281.xml"/><Relationship Id="rId395" Type="http://schemas.openxmlformats.org/officeDocument/2006/relationships/slide" Target="slides/slide323.xml"/><Relationship Id="rId409" Type="http://schemas.openxmlformats.org/officeDocument/2006/relationships/slide" Target="slides/slide337.xml"/><Relationship Id="rId560" Type="http://schemas.openxmlformats.org/officeDocument/2006/relationships/slide" Target="slides/slide488.xml"/><Relationship Id="rId92" Type="http://schemas.openxmlformats.org/officeDocument/2006/relationships/slide" Target="slides/slide20.xml"/><Relationship Id="rId213" Type="http://schemas.openxmlformats.org/officeDocument/2006/relationships/slide" Target="slides/slide141.xml"/><Relationship Id="rId420" Type="http://schemas.openxmlformats.org/officeDocument/2006/relationships/slide" Target="slides/slide348.xml"/><Relationship Id="rId255" Type="http://schemas.openxmlformats.org/officeDocument/2006/relationships/slide" Target="slides/slide183.xml"/><Relationship Id="rId297" Type="http://schemas.openxmlformats.org/officeDocument/2006/relationships/slide" Target="slides/slide225.xml"/><Relationship Id="rId462" Type="http://schemas.openxmlformats.org/officeDocument/2006/relationships/slide" Target="slides/slide390.xml"/><Relationship Id="rId518" Type="http://schemas.openxmlformats.org/officeDocument/2006/relationships/slide" Target="slides/slide446.xml"/><Relationship Id="rId115" Type="http://schemas.openxmlformats.org/officeDocument/2006/relationships/slide" Target="slides/slide43.xml"/><Relationship Id="rId157" Type="http://schemas.openxmlformats.org/officeDocument/2006/relationships/slide" Target="slides/slide85.xml"/><Relationship Id="rId322" Type="http://schemas.openxmlformats.org/officeDocument/2006/relationships/slide" Target="slides/slide250.xml"/><Relationship Id="rId364" Type="http://schemas.openxmlformats.org/officeDocument/2006/relationships/slide" Target="slides/slide292.xml"/><Relationship Id="rId61" Type="http://schemas.openxmlformats.org/officeDocument/2006/relationships/slideMaster" Target="slideMasters/slideMaster61.xml"/><Relationship Id="rId199" Type="http://schemas.openxmlformats.org/officeDocument/2006/relationships/slide" Target="slides/slide127.xml"/><Relationship Id="rId571" Type="http://schemas.openxmlformats.org/officeDocument/2006/relationships/slide" Target="slides/slide499.xml"/><Relationship Id="rId19" Type="http://schemas.openxmlformats.org/officeDocument/2006/relationships/slideMaster" Target="slideMasters/slideMaster19.xml"/><Relationship Id="rId224" Type="http://schemas.openxmlformats.org/officeDocument/2006/relationships/slide" Target="slides/slide152.xml"/><Relationship Id="rId266" Type="http://schemas.openxmlformats.org/officeDocument/2006/relationships/slide" Target="slides/slide194.xml"/><Relationship Id="rId431" Type="http://schemas.openxmlformats.org/officeDocument/2006/relationships/slide" Target="slides/slide359.xml"/><Relationship Id="rId473" Type="http://schemas.openxmlformats.org/officeDocument/2006/relationships/slide" Target="slides/slide401.xml"/><Relationship Id="rId529" Type="http://schemas.openxmlformats.org/officeDocument/2006/relationships/slide" Target="slides/slide457.xml"/><Relationship Id="rId30" Type="http://schemas.openxmlformats.org/officeDocument/2006/relationships/slideMaster" Target="slideMasters/slideMaster30.xml"/><Relationship Id="rId126" Type="http://schemas.openxmlformats.org/officeDocument/2006/relationships/slide" Target="slides/slide54.xml"/><Relationship Id="rId168" Type="http://schemas.openxmlformats.org/officeDocument/2006/relationships/slide" Target="slides/slide96.xml"/><Relationship Id="rId333" Type="http://schemas.openxmlformats.org/officeDocument/2006/relationships/slide" Target="slides/slide261.xml"/><Relationship Id="rId540" Type="http://schemas.openxmlformats.org/officeDocument/2006/relationships/slide" Target="slides/slide468.xml"/><Relationship Id="rId72" Type="http://schemas.openxmlformats.org/officeDocument/2006/relationships/slideMaster" Target="slideMasters/slideMaster72.xml"/><Relationship Id="rId375" Type="http://schemas.openxmlformats.org/officeDocument/2006/relationships/slide" Target="slides/slide303.xml"/><Relationship Id="rId582" Type="http://schemas.openxmlformats.org/officeDocument/2006/relationships/slide" Target="slides/slide510.xml"/><Relationship Id="rId3" Type="http://schemas.openxmlformats.org/officeDocument/2006/relationships/slideMaster" Target="slideMasters/slideMaster3.xml"/><Relationship Id="rId235" Type="http://schemas.openxmlformats.org/officeDocument/2006/relationships/slide" Target="slides/slide163.xml"/><Relationship Id="rId277" Type="http://schemas.openxmlformats.org/officeDocument/2006/relationships/slide" Target="slides/slide205.xml"/><Relationship Id="rId400" Type="http://schemas.openxmlformats.org/officeDocument/2006/relationships/slide" Target="slides/slide328.xml"/><Relationship Id="rId442" Type="http://schemas.openxmlformats.org/officeDocument/2006/relationships/slide" Target="slides/slide370.xml"/><Relationship Id="rId484" Type="http://schemas.openxmlformats.org/officeDocument/2006/relationships/slide" Target="slides/slide412.xml"/><Relationship Id="rId137" Type="http://schemas.openxmlformats.org/officeDocument/2006/relationships/slide" Target="slides/slide65.xml"/><Relationship Id="rId302" Type="http://schemas.openxmlformats.org/officeDocument/2006/relationships/slide" Target="slides/slide230.xml"/><Relationship Id="rId344" Type="http://schemas.openxmlformats.org/officeDocument/2006/relationships/slide" Target="slides/slide272.xml"/><Relationship Id="rId41" Type="http://schemas.openxmlformats.org/officeDocument/2006/relationships/slideMaster" Target="slideMasters/slideMaster41.xml"/><Relationship Id="rId83" Type="http://schemas.openxmlformats.org/officeDocument/2006/relationships/slide" Target="slides/slide11.xml"/><Relationship Id="rId179" Type="http://schemas.openxmlformats.org/officeDocument/2006/relationships/slide" Target="slides/slide107.xml"/><Relationship Id="rId386" Type="http://schemas.openxmlformats.org/officeDocument/2006/relationships/slide" Target="slides/slide314.xml"/><Relationship Id="rId551" Type="http://schemas.openxmlformats.org/officeDocument/2006/relationships/slide" Target="slides/slide479.xml"/><Relationship Id="rId593" Type="http://schemas.openxmlformats.org/officeDocument/2006/relationships/presProps" Target="presProps.xml"/><Relationship Id="rId190" Type="http://schemas.openxmlformats.org/officeDocument/2006/relationships/slide" Target="slides/slide118.xml"/><Relationship Id="rId204" Type="http://schemas.openxmlformats.org/officeDocument/2006/relationships/slide" Target="slides/slide132.xml"/><Relationship Id="rId246" Type="http://schemas.openxmlformats.org/officeDocument/2006/relationships/slide" Target="slides/slide174.xml"/><Relationship Id="rId288" Type="http://schemas.openxmlformats.org/officeDocument/2006/relationships/slide" Target="slides/slide216.xml"/><Relationship Id="rId411" Type="http://schemas.openxmlformats.org/officeDocument/2006/relationships/slide" Target="slides/slide339.xml"/><Relationship Id="rId453" Type="http://schemas.openxmlformats.org/officeDocument/2006/relationships/slide" Target="slides/slide381.xml"/><Relationship Id="rId509" Type="http://schemas.openxmlformats.org/officeDocument/2006/relationships/slide" Target="slides/slide437.xml"/><Relationship Id="rId106" Type="http://schemas.openxmlformats.org/officeDocument/2006/relationships/slide" Target="slides/slide34.xml"/><Relationship Id="rId313" Type="http://schemas.openxmlformats.org/officeDocument/2006/relationships/slide" Target="slides/slide241.xml"/><Relationship Id="rId495" Type="http://schemas.openxmlformats.org/officeDocument/2006/relationships/slide" Target="slides/slide423.xml"/><Relationship Id="rId10" Type="http://schemas.openxmlformats.org/officeDocument/2006/relationships/slideMaster" Target="slideMasters/slideMaster10.xml"/><Relationship Id="rId52" Type="http://schemas.openxmlformats.org/officeDocument/2006/relationships/slideMaster" Target="slideMasters/slideMaster52.xml"/><Relationship Id="rId94" Type="http://schemas.openxmlformats.org/officeDocument/2006/relationships/slide" Target="slides/slide22.xml"/><Relationship Id="rId148" Type="http://schemas.openxmlformats.org/officeDocument/2006/relationships/slide" Target="slides/slide76.xml"/><Relationship Id="rId355" Type="http://schemas.openxmlformats.org/officeDocument/2006/relationships/slide" Target="slides/slide283.xml"/><Relationship Id="rId397" Type="http://schemas.openxmlformats.org/officeDocument/2006/relationships/slide" Target="slides/slide325.xml"/><Relationship Id="rId520" Type="http://schemas.openxmlformats.org/officeDocument/2006/relationships/slide" Target="slides/slide448.xml"/><Relationship Id="rId562" Type="http://schemas.openxmlformats.org/officeDocument/2006/relationships/slide" Target="slides/slide490.xml"/><Relationship Id="rId215" Type="http://schemas.openxmlformats.org/officeDocument/2006/relationships/slide" Target="slides/slide143.xml"/><Relationship Id="rId257" Type="http://schemas.openxmlformats.org/officeDocument/2006/relationships/slide" Target="slides/slide185.xml"/><Relationship Id="rId422" Type="http://schemas.openxmlformats.org/officeDocument/2006/relationships/slide" Target="slides/slide350.xml"/><Relationship Id="rId464" Type="http://schemas.openxmlformats.org/officeDocument/2006/relationships/slide" Target="slides/slide392.xml"/><Relationship Id="rId299" Type="http://schemas.openxmlformats.org/officeDocument/2006/relationships/slide" Target="slides/slide227.xml"/><Relationship Id="rId63" Type="http://schemas.openxmlformats.org/officeDocument/2006/relationships/slideMaster" Target="slideMasters/slideMaster63.xml"/><Relationship Id="rId159" Type="http://schemas.openxmlformats.org/officeDocument/2006/relationships/slide" Target="slides/slide87.xml"/><Relationship Id="rId366" Type="http://schemas.openxmlformats.org/officeDocument/2006/relationships/slide" Target="slides/slide294.xml"/><Relationship Id="rId573" Type="http://schemas.openxmlformats.org/officeDocument/2006/relationships/slide" Target="slides/slide501.xml"/><Relationship Id="rId226" Type="http://schemas.openxmlformats.org/officeDocument/2006/relationships/slide" Target="slides/slide154.xml"/><Relationship Id="rId433" Type="http://schemas.openxmlformats.org/officeDocument/2006/relationships/slide" Target="slides/slide361.xml"/><Relationship Id="rId74" Type="http://schemas.openxmlformats.org/officeDocument/2006/relationships/slide" Target="slides/slide2.xml"/><Relationship Id="rId377" Type="http://schemas.openxmlformats.org/officeDocument/2006/relationships/slide" Target="slides/slide305.xml"/><Relationship Id="rId500" Type="http://schemas.openxmlformats.org/officeDocument/2006/relationships/slide" Target="slides/slide428.xml"/><Relationship Id="rId584" Type="http://schemas.openxmlformats.org/officeDocument/2006/relationships/slide" Target="slides/slide512.xml"/><Relationship Id="rId5" Type="http://schemas.openxmlformats.org/officeDocument/2006/relationships/slideMaster" Target="slideMasters/slideMaster5.xml"/><Relationship Id="rId237" Type="http://schemas.openxmlformats.org/officeDocument/2006/relationships/slide" Target="slides/slide165.xml"/><Relationship Id="rId444" Type="http://schemas.openxmlformats.org/officeDocument/2006/relationships/slide" Target="slides/slide372.xml"/><Relationship Id="rId290" Type="http://schemas.openxmlformats.org/officeDocument/2006/relationships/slide" Target="slides/slide218.xml"/><Relationship Id="rId304" Type="http://schemas.openxmlformats.org/officeDocument/2006/relationships/slide" Target="slides/slide232.xml"/><Relationship Id="rId388" Type="http://schemas.openxmlformats.org/officeDocument/2006/relationships/slide" Target="slides/slide316.xml"/><Relationship Id="rId511" Type="http://schemas.openxmlformats.org/officeDocument/2006/relationships/slide" Target="slides/slide439.xml"/><Relationship Id="rId85" Type="http://schemas.openxmlformats.org/officeDocument/2006/relationships/slide" Target="slides/slide13.xml"/><Relationship Id="rId150" Type="http://schemas.openxmlformats.org/officeDocument/2006/relationships/slide" Target="slides/slide78.xml"/><Relationship Id="rId595" Type="http://schemas.openxmlformats.org/officeDocument/2006/relationships/theme" Target="theme/theme1.xml"/><Relationship Id="rId248" Type="http://schemas.openxmlformats.org/officeDocument/2006/relationships/slide" Target="slides/slide176.xml"/><Relationship Id="rId455" Type="http://schemas.openxmlformats.org/officeDocument/2006/relationships/slide" Target="slides/slide383.xml"/><Relationship Id="rId12" Type="http://schemas.openxmlformats.org/officeDocument/2006/relationships/slideMaster" Target="slideMasters/slideMaster12.xml"/><Relationship Id="rId108" Type="http://schemas.openxmlformats.org/officeDocument/2006/relationships/slide" Target="slides/slide36.xml"/><Relationship Id="rId315" Type="http://schemas.openxmlformats.org/officeDocument/2006/relationships/slide" Target="slides/slide243.xml"/><Relationship Id="rId522" Type="http://schemas.openxmlformats.org/officeDocument/2006/relationships/slide" Target="slides/slide450.xml"/><Relationship Id="rId96" Type="http://schemas.openxmlformats.org/officeDocument/2006/relationships/slide" Target="slides/slide24.xml"/><Relationship Id="rId161" Type="http://schemas.openxmlformats.org/officeDocument/2006/relationships/slide" Target="slides/slide89.xml"/><Relationship Id="rId399" Type="http://schemas.openxmlformats.org/officeDocument/2006/relationships/slide" Target="slides/slide327.xml"/><Relationship Id="rId259" Type="http://schemas.openxmlformats.org/officeDocument/2006/relationships/slide" Target="slides/slide187.xml"/><Relationship Id="rId466" Type="http://schemas.openxmlformats.org/officeDocument/2006/relationships/slide" Target="slides/slide394.xml"/><Relationship Id="rId23" Type="http://schemas.openxmlformats.org/officeDocument/2006/relationships/slideMaster" Target="slideMasters/slideMaster23.xml"/><Relationship Id="rId119" Type="http://schemas.openxmlformats.org/officeDocument/2006/relationships/slide" Target="slides/slide47.xml"/><Relationship Id="rId326" Type="http://schemas.openxmlformats.org/officeDocument/2006/relationships/slide" Target="slides/slide254.xml"/><Relationship Id="rId533" Type="http://schemas.openxmlformats.org/officeDocument/2006/relationships/slide" Target="slides/slide461.xml"/><Relationship Id="rId172" Type="http://schemas.openxmlformats.org/officeDocument/2006/relationships/slide" Target="slides/slide100.xml"/><Relationship Id="rId477" Type="http://schemas.openxmlformats.org/officeDocument/2006/relationships/slide" Target="slides/slide405.xml"/><Relationship Id="rId337" Type="http://schemas.openxmlformats.org/officeDocument/2006/relationships/slide" Target="slides/slide265.xml"/><Relationship Id="rId34" Type="http://schemas.openxmlformats.org/officeDocument/2006/relationships/slideMaster" Target="slideMasters/slideMaster34.xml"/><Relationship Id="rId544" Type="http://schemas.openxmlformats.org/officeDocument/2006/relationships/slide" Target="slides/slide472.xml"/><Relationship Id="rId183" Type="http://schemas.openxmlformats.org/officeDocument/2006/relationships/slide" Target="slides/slide111.xml"/><Relationship Id="rId390" Type="http://schemas.openxmlformats.org/officeDocument/2006/relationships/slide" Target="slides/slide318.xml"/><Relationship Id="rId404" Type="http://schemas.openxmlformats.org/officeDocument/2006/relationships/slide" Target="slides/slide332.xml"/><Relationship Id="rId250" Type="http://schemas.openxmlformats.org/officeDocument/2006/relationships/slide" Target="slides/slide178.xml"/><Relationship Id="rId488" Type="http://schemas.openxmlformats.org/officeDocument/2006/relationships/slide" Target="slides/slide416.xml"/><Relationship Id="rId45" Type="http://schemas.openxmlformats.org/officeDocument/2006/relationships/slideMaster" Target="slideMasters/slideMaster45.xml"/><Relationship Id="rId110" Type="http://schemas.openxmlformats.org/officeDocument/2006/relationships/slide" Target="slides/slide38.xml"/><Relationship Id="rId348" Type="http://schemas.openxmlformats.org/officeDocument/2006/relationships/slide" Target="slides/slide276.xml"/><Relationship Id="rId555" Type="http://schemas.openxmlformats.org/officeDocument/2006/relationships/slide" Target="slides/slide48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1026"/>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lvl1pPr>
              <a:defRPr sz="1200">
                <a:ea typeface="ＭＳ Ｐゴシック" charset="-128"/>
                <a:cs typeface="ＭＳ Ｐゴシック" charset="-128"/>
              </a:defRPr>
            </a:lvl1pPr>
          </a:lstStyle>
          <a:p>
            <a:pPr>
              <a:defRPr/>
            </a:pPr>
            <a:endParaRPr lang="en-US"/>
          </a:p>
        </p:txBody>
      </p:sp>
      <p:sp>
        <p:nvSpPr>
          <p:cNvPr id="68611" name="Rectangle 1027"/>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lvl1pPr algn="r">
              <a:defRPr sz="1200">
                <a:ea typeface="ＭＳ Ｐゴシック" charset="-128"/>
                <a:cs typeface="ＭＳ Ｐゴシック" charset="-128"/>
              </a:defRPr>
            </a:lvl1pPr>
          </a:lstStyle>
          <a:p>
            <a:pPr>
              <a:defRPr/>
            </a:pPr>
            <a:endParaRPr lang="en-US"/>
          </a:p>
        </p:txBody>
      </p:sp>
      <p:sp>
        <p:nvSpPr>
          <p:cNvPr id="282628" name="Rectangle 1028"/>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68613" name="Rectangle 1029"/>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8614" name="Rectangle 1030"/>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b" anchorCtr="0" compatLnSpc="1">
            <a:prstTxWarp prst="textNoShape">
              <a:avLst/>
            </a:prstTxWarp>
          </a:bodyPr>
          <a:lstStyle>
            <a:lvl1pPr>
              <a:defRPr sz="1200">
                <a:ea typeface="ＭＳ Ｐゴシック" charset="-128"/>
                <a:cs typeface="ＭＳ Ｐゴシック" charset="-128"/>
              </a:defRPr>
            </a:lvl1pPr>
          </a:lstStyle>
          <a:p>
            <a:pPr>
              <a:defRPr/>
            </a:pPr>
            <a:endParaRPr lang="en-US"/>
          </a:p>
        </p:txBody>
      </p:sp>
      <p:sp>
        <p:nvSpPr>
          <p:cNvPr id="68615" name="Rectangle 1031"/>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b" anchorCtr="0" compatLnSpc="1">
            <a:prstTxWarp prst="textNoShape">
              <a:avLst/>
            </a:prstTxWarp>
          </a:bodyPr>
          <a:lstStyle>
            <a:lvl1pPr algn="r">
              <a:defRPr sz="1200"/>
            </a:lvl1pPr>
          </a:lstStyle>
          <a:p>
            <a:pPr>
              <a:defRPr/>
            </a:pPr>
            <a:fld id="{ADD456C3-71BC-CD47-A411-B0D1A05D2059}" type="slidenum">
              <a:rPr lang="en-US"/>
              <a:pPr>
                <a:defRPr/>
              </a:pPr>
              <a:t>‹#›</a:t>
            </a:fld>
            <a:endParaRPr lang="en-US"/>
          </a:p>
        </p:txBody>
      </p:sp>
    </p:spTree>
    <p:extLst>
      <p:ext uri="{BB962C8B-B14F-4D97-AF65-F5344CB8AC3E}">
        <p14:creationId xmlns:p14="http://schemas.microsoft.com/office/powerpoint/2010/main" val="22476131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ＭＳ Ｐゴシック" pitchFamily="-108" charset="-128"/>
      </a:defRPr>
    </a:lvl1pPr>
    <a:lvl2pPr marL="456411"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2pPr>
    <a:lvl3pPr marL="912825" algn="l" rtl="0" eaLnBrk="0" fontAlgn="base" hangingPunct="0">
      <a:spcBef>
        <a:spcPct val="30000"/>
      </a:spcBef>
      <a:spcAft>
        <a:spcPct val="0"/>
      </a:spcAft>
      <a:defRPr sz="1200" kern="1200">
        <a:solidFill>
          <a:schemeClr val="tx1"/>
        </a:solidFill>
        <a:latin typeface="Times New Roman" pitchFamily="-108" charset="0"/>
        <a:ea typeface="ＭＳ Ｐゴシック" pitchFamily="34" charset="-128"/>
        <a:cs typeface="Geneva" charset="0"/>
      </a:defRPr>
    </a:lvl3pPr>
    <a:lvl4pPr marL="1369220" algn="l" rtl="0" eaLnBrk="0" fontAlgn="base" hangingPunct="0">
      <a:spcBef>
        <a:spcPct val="30000"/>
      </a:spcBef>
      <a:spcAft>
        <a:spcPct val="0"/>
      </a:spcAft>
      <a:defRPr sz="1200" kern="1200">
        <a:solidFill>
          <a:schemeClr val="tx1"/>
        </a:solidFill>
        <a:latin typeface="Times New Roman" pitchFamily="-108" charset="0"/>
        <a:ea typeface="ＭＳ Ｐゴシック" pitchFamily="34" charset="-128"/>
        <a:cs typeface="Geneva" charset="0"/>
      </a:defRPr>
    </a:lvl4pPr>
    <a:lvl5pPr marL="1825644" algn="l" rtl="0" eaLnBrk="0" fontAlgn="base" hangingPunct="0">
      <a:spcBef>
        <a:spcPct val="30000"/>
      </a:spcBef>
      <a:spcAft>
        <a:spcPct val="0"/>
      </a:spcAft>
      <a:defRPr sz="1200" kern="1200">
        <a:solidFill>
          <a:schemeClr val="tx1"/>
        </a:solidFill>
        <a:latin typeface="Times New Roman" pitchFamily="-108" charset="0"/>
        <a:ea typeface="ＭＳ Ｐゴシック" pitchFamily="34" charset="-128"/>
        <a:cs typeface="Geneva" charset="0"/>
      </a:defRPr>
    </a:lvl5pPr>
    <a:lvl6pPr marL="2282036" algn="l" defTabSz="456411" rtl="0" eaLnBrk="1" latinLnBrk="0" hangingPunct="1">
      <a:defRPr sz="1200" kern="1200">
        <a:solidFill>
          <a:schemeClr val="tx1"/>
        </a:solidFill>
        <a:latin typeface="+mn-lt"/>
        <a:ea typeface="+mn-ea"/>
        <a:cs typeface="+mn-cs"/>
      </a:defRPr>
    </a:lvl6pPr>
    <a:lvl7pPr marL="2738440" algn="l" defTabSz="456411" rtl="0" eaLnBrk="1" latinLnBrk="0" hangingPunct="1">
      <a:defRPr sz="1200" kern="1200">
        <a:solidFill>
          <a:schemeClr val="tx1"/>
        </a:solidFill>
        <a:latin typeface="+mn-lt"/>
        <a:ea typeface="+mn-ea"/>
        <a:cs typeface="+mn-cs"/>
      </a:defRPr>
    </a:lvl7pPr>
    <a:lvl8pPr marL="3194844" algn="l" defTabSz="456411" rtl="0" eaLnBrk="1" latinLnBrk="0" hangingPunct="1">
      <a:defRPr sz="1200" kern="1200">
        <a:solidFill>
          <a:schemeClr val="tx1"/>
        </a:solidFill>
        <a:latin typeface="+mn-lt"/>
        <a:ea typeface="+mn-ea"/>
        <a:cs typeface="+mn-cs"/>
      </a:defRPr>
    </a:lvl8pPr>
    <a:lvl9pPr marL="3651255" algn="l" defTabSz="45641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356.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365.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367.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368.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369.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375.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386.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93.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95.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96.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97.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98.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99.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400.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40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402.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403.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404.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411.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412.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41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415.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417.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418.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419.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420.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421.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422.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423.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42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425.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426.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427.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428.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429.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430.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431.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432.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436.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4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438.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439.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440.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441.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442.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443.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444.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445.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446.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4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453.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455.xml"/><Relationship Id="rId1" Type="http://schemas.openxmlformats.org/officeDocument/2006/relationships/notesMaster" Target="../notesMasters/notesMaster1.xml"/></Relationships>
</file>

<file path=ppt/notesSlides/_rels/notesSlide352.xml.rels><?xml version="1.0" encoding="UTF-8" standalone="yes"?>
<Relationships xmlns="http://schemas.openxmlformats.org/package/2006/relationships"><Relationship Id="rId2" Type="http://schemas.openxmlformats.org/officeDocument/2006/relationships/slide" Target="../slides/slide456.xml"/><Relationship Id="rId1" Type="http://schemas.openxmlformats.org/officeDocument/2006/relationships/notesMaster" Target="../notesMasters/notesMaster1.xml"/></Relationships>
</file>

<file path=ppt/notesSlides/_rels/notesSlide353.xml.rels><?xml version="1.0" encoding="UTF-8" standalone="yes"?>
<Relationships xmlns="http://schemas.openxmlformats.org/package/2006/relationships"><Relationship Id="rId2" Type="http://schemas.openxmlformats.org/officeDocument/2006/relationships/slide" Target="../slides/slide457.xml"/><Relationship Id="rId1" Type="http://schemas.openxmlformats.org/officeDocument/2006/relationships/notesMaster" Target="../notesMasters/notesMaster1.xml"/></Relationships>
</file>

<file path=ppt/notesSlides/_rels/notesSlide354.xml.rels><?xml version="1.0" encoding="UTF-8" standalone="yes"?>
<Relationships xmlns="http://schemas.openxmlformats.org/package/2006/relationships"><Relationship Id="rId2" Type="http://schemas.openxmlformats.org/officeDocument/2006/relationships/slide" Target="../slides/slide458.xml"/><Relationship Id="rId1" Type="http://schemas.openxmlformats.org/officeDocument/2006/relationships/notesMaster" Target="../notesMasters/notesMaster1.xml"/></Relationships>
</file>

<file path=ppt/notesSlides/_rels/notesSlide355.xml.rels><?xml version="1.0" encoding="UTF-8" standalone="yes"?>
<Relationships xmlns="http://schemas.openxmlformats.org/package/2006/relationships"><Relationship Id="rId2" Type="http://schemas.openxmlformats.org/officeDocument/2006/relationships/slide" Target="../slides/slide459.xml"/><Relationship Id="rId1" Type="http://schemas.openxmlformats.org/officeDocument/2006/relationships/notesMaster" Target="../notesMasters/notesMaster1.xml"/></Relationships>
</file>

<file path=ppt/notesSlides/_rels/notesSlide356.xml.rels><?xml version="1.0" encoding="UTF-8" standalone="yes"?>
<Relationships xmlns="http://schemas.openxmlformats.org/package/2006/relationships"><Relationship Id="rId2" Type="http://schemas.openxmlformats.org/officeDocument/2006/relationships/slide" Target="../slides/slide460.xml"/><Relationship Id="rId1" Type="http://schemas.openxmlformats.org/officeDocument/2006/relationships/notesMaster" Target="../notesMasters/notesMaster1.xml"/></Relationships>
</file>

<file path=ppt/notesSlides/_rels/notesSlide357.xml.rels><?xml version="1.0" encoding="UTF-8" standalone="yes"?>
<Relationships xmlns="http://schemas.openxmlformats.org/package/2006/relationships"><Relationship Id="rId2" Type="http://schemas.openxmlformats.org/officeDocument/2006/relationships/slide" Target="../slides/slide461.xml"/><Relationship Id="rId1" Type="http://schemas.openxmlformats.org/officeDocument/2006/relationships/notesMaster" Target="../notesMasters/notesMaster1.xml"/></Relationships>
</file>

<file path=ppt/notesSlides/_rels/notesSlide358.xml.rels><?xml version="1.0" encoding="UTF-8" standalone="yes"?>
<Relationships xmlns="http://schemas.openxmlformats.org/package/2006/relationships"><Relationship Id="rId2" Type="http://schemas.openxmlformats.org/officeDocument/2006/relationships/slide" Target="../slides/slide465.xml"/><Relationship Id="rId1" Type="http://schemas.openxmlformats.org/officeDocument/2006/relationships/notesMaster" Target="../notesMasters/notesMaster1.xml"/></Relationships>
</file>

<file path=ppt/notesSlides/_rels/notesSlide359.xml.rels><?xml version="1.0" encoding="UTF-8" standalone="yes"?>
<Relationships xmlns="http://schemas.openxmlformats.org/package/2006/relationships"><Relationship Id="rId2" Type="http://schemas.openxmlformats.org/officeDocument/2006/relationships/slide" Target="../slides/slide4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0.xml.rels><?xml version="1.0" encoding="UTF-8" standalone="yes"?>
<Relationships xmlns="http://schemas.openxmlformats.org/package/2006/relationships"><Relationship Id="rId2" Type="http://schemas.openxmlformats.org/officeDocument/2006/relationships/slide" Target="../slides/slide467.xml"/><Relationship Id="rId1" Type="http://schemas.openxmlformats.org/officeDocument/2006/relationships/notesMaster" Target="../notesMasters/notesMaster1.xml"/></Relationships>
</file>

<file path=ppt/notesSlides/_rels/notesSlide361.xml.rels><?xml version="1.0" encoding="UTF-8" standalone="yes"?>
<Relationships xmlns="http://schemas.openxmlformats.org/package/2006/relationships"><Relationship Id="rId2" Type="http://schemas.openxmlformats.org/officeDocument/2006/relationships/slide" Target="../slides/slide473.xml"/><Relationship Id="rId1" Type="http://schemas.openxmlformats.org/officeDocument/2006/relationships/notesMaster" Target="../notesMasters/notesMaster1.xml"/></Relationships>
</file>

<file path=ppt/notesSlides/_rels/notesSlide362.xml.rels><?xml version="1.0" encoding="UTF-8" standalone="yes"?>
<Relationships xmlns="http://schemas.openxmlformats.org/package/2006/relationships"><Relationship Id="rId2" Type="http://schemas.openxmlformats.org/officeDocument/2006/relationships/slide" Target="../slides/slide474.xml"/><Relationship Id="rId1" Type="http://schemas.openxmlformats.org/officeDocument/2006/relationships/notesMaster" Target="../notesMasters/notesMaster1.xml"/></Relationships>
</file>

<file path=ppt/notesSlides/_rels/notesSlide363.xml.rels><?xml version="1.0" encoding="UTF-8" standalone="yes"?>
<Relationships xmlns="http://schemas.openxmlformats.org/package/2006/relationships"><Relationship Id="rId2" Type="http://schemas.openxmlformats.org/officeDocument/2006/relationships/slide" Target="../slides/slide476.xml"/><Relationship Id="rId1" Type="http://schemas.openxmlformats.org/officeDocument/2006/relationships/notesMaster" Target="../notesMasters/notesMaster1.xml"/></Relationships>
</file>

<file path=ppt/notesSlides/_rels/notesSlide364.xml.rels><?xml version="1.0" encoding="UTF-8" standalone="yes"?>
<Relationships xmlns="http://schemas.openxmlformats.org/package/2006/relationships"><Relationship Id="rId2" Type="http://schemas.openxmlformats.org/officeDocument/2006/relationships/slide" Target="../slides/slide480.xml"/><Relationship Id="rId1" Type="http://schemas.openxmlformats.org/officeDocument/2006/relationships/notesMaster" Target="../notesMasters/notesMaster1.xml"/></Relationships>
</file>

<file path=ppt/notesSlides/_rels/notesSlide365.xml.rels><?xml version="1.0" encoding="UTF-8" standalone="yes"?>
<Relationships xmlns="http://schemas.openxmlformats.org/package/2006/relationships"><Relationship Id="rId2" Type="http://schemas.openxmlformats.org/officeDocument/2006/relationships/slide" Target="../slides/slide481.xml"/><Relationship Id="rId1" Type="http://schemas.openxmlformats.org/officeDocument/2006/relationships/notesMaster" Target="../notesMasters/notesMaster1.xml"/></Relationships>
</file>

<file path=ppt/notesSlides/_rels/notesSlide366.xml.rels><?xml version="1.0" encoding="UTF-8" standalone="yes"?>
<Relationships xmlns="http://schemas.openxmlformats.org/package/2006/relationships"><Relationship Id="rId2" Type="http://schemas.openxmlformats.org/officeDocument/2006/relationships/slide" Target="../slides/slide482.xml"/><Relationship Id="rId1" Type="http://schemas.openxmlformats.org/officeDocument/2006/relationships/notesMaster" Target="../notesMasters/notesMaster1.xml"/></Relationships>
</file>

<file path=ppt/notesSlides/_rels/notesSlide367.xml.rels><?xml version="1.0" encoding="UTF-8" standalone="yes"?>
<Relationships xmlns="http://schemas.openxmlformats.org/package/2006/relationships"><Relationship Id="rId2" Type="http://schemas.openxmlformats.org/officeDocument/2006/relationships/slide" Target="../slides/slide483.xml"/><Relationship Id="rId1" Type="http://schemas.openxmlformats.org/officeDocument/2006/relationships/notesMaster" Target="../notesMasters/notesMaster1.xml"/></Relationships>
</file>

<file path=ppt/notesSlides/_rels/notesSlide368.xml.rels><?xml version="1.0" encoding="UTF-8" standalone="yes"?>
<Relationships xmlns="http://schemas.openxmlformats.org/package/2006/relationships"><Relationship Id="rId2" Type="http://schemas.openxmlformats.org/officeDocument/2006/relationships/slide" Target="../slides/slide490.xml"/><Relationship Id="rId1" Type="http://schemas.openxmlformats.org/officeDocument/2006/relationships/notesMaster" Target="../notesMasters/notesMaster1.xml"/></Relationships>
</file>

<file path=ppt/notesSlides/_rels/notesSlide369.xml.rels><?xml version="1.0" encoding="UTF-8" standalone="yes"?>
<Relationships xmlns="http://schemas.openxmlformats.org/package/2006/relationships"><Relationship Id="rId2" Type="http://schemas.openxmlformats.org/officeDocument/2006/relationships/slide" Target="../slides/slide49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0.xml.rels><?xml version="1.0" encoding="UTF-8" standalone="yes"?>
<Relationships xmlns="http://schemas.openxmlformats.org/package/2006/relationships"><Relationship Id="rId2" Type="http://schemas.openxmlformats.org/officeDocument/2006/relationships/slide" Target="../slides/slide494.xml"/><Relationship Id="rId1" Type="http://schemas.openxmlformats.org/officeDocument/2006/relationships/notesMaster" Target="../notesMasters/notesMaster1.xml"/></Relationships>
</file>

<file path=ppt/notesSlides/_rels/notesSlide371.xml.rels><?xml version="1.0" encoding="UTF-8" standalone="yes"?>
<Relationships xmlns="http://schemas.openxmlformats.org/package/2006/relationships"><Relationship Id="rId2" Type="http://schemas.openxmlformats.org/officeDocument/2006/relationships/slide" Target="../slides/slide495.xml"/><Relationship Id="rId1" Type="http://schemas.openxmlformats.org/officeDocument/2006/relationships/notesMaster" Target="../notesMasters/notesMaster1.xml"/></Relationships>
</file>

<file path=ppt/notesSlides/_rels/notesSlide372.xml.rels><?xml version="1.0" encoding="UTF-8" standalone="yes"?>
<Relationships xmlns="http://schemas.openxmlformats.org/package/2006/relationships"><Relationship Id="rId2" Type="http://schemas.openxmlformats.org/officeDocument/2006/relationships/slide" Target="../slides/slide496.xml"/><Relationship Id="rId1" Type="http://schemas.openxmlformats.org/officeDocument/2006/relationships/notesMaster" Target="../notesMasters/notesMaster1.xml"/></Relationships>
</file>

<file path=ppt/notesSlides/_rels/notesSlide373.xml.rels><?xml version="1.0" encoding="UTF-8" standalone="yes"?>
<Relationships xmlns="http://schemas.openxmlformats.org/package/2006/relationships"><Relationship Id="rId2" Type="http://schemas.openxmlformats.org/officeDocument/2006/relationships/slide" Target="../slides/slide497.xml"/><Relationship Id="rId1" Type="http://schemas.openxmlformats.org/officeDocument/2006/relationships/notesMaster" Target="../notesMasters/notesMaster1.xml"/></Relationships>
</file>

<file path=ppt/notesSlides/_rels/notesSlide374.xml.rels><?xml version="1.0" encoding="UTF-8" standalone="yes"?>
<Relationships xmlns="http://schemas.openxmlformats.org/package/2006/relationships"><Relationship Id="rId2" Type="http://schemas.openxmlformats.org/officeDocument/2006/relationships/slide" Target="../slides/slide498.xml"/><Relationship Id="rId1" Type="http://schemas.openxmlformats.org/officeDocument/2006/relationships/notesMaster" Target="../notesMasters/notesMaster1.xml"/></Relationships>
</file>

<file path=ppt/notesSlides/_rels/notesSlide375.xml.rels><?xml version="1.0" encoding="UTF-8" standalone="yes"?>
<Relationships xmlns="http://schemas.openxmlformats.org/package/2006/relationships"><Relationship Id="rId2" Type="http://schemas.openxmlformats.org/officeDocument/2006/relationships/slide" Target="../slides/slide499.xml"/><Relationship Id="rId1" Type="http://schemas.openxmlformats.org/officeDocument/2006/relationships/notesMaster" Target="../notesMasters/notesMaster1.xml"/></Relationships>
</file>

<file path=ppt/notesSlides/_rels/notesSlide376.xml.rels><?xml version="1.0" encoding="UTF-8" standalone="yes"?>
<Relationships xmlns="http://schemas.openxmlformats.org/package/2006/relationships"><Relationship Id="rId2" Type="http://schemas.openxmlformats.org/officeDocument/2006/relationships/slide" Target="../slides/slide500.xml"/><Relationship Id="rId1" Type="http://schemas.openxmlformats.org/officeDocument/2006/relationships/notesMaster" Target="../notesMasters/notesMaster1.xml"/></Relationships>
</file>

<file path=ppt/notesSlides/_rels/notesSlide377.xml.rels><?xml version="1.0" encoding="UTF-8" standalone="yes"?>
<Relationships xmlns="http://schemas.openxmlformats.org/package/2006/relationships"><Relationship Id="rId2" Type="http://schemas.openxmlformats.org/officeDocument/2006/relationships/slide" Target="../slides/slide502.xml"/><Relationship Id="rId1" Type="http://schemas.openxmlformats.org/officeDocument/2006/relationships/notesMaster" Target="../notesMasters/notesMaster1.xml"/></Relationships>
</file>

<file path=ppt/notesSlides/_rels/notesSlide378.xml.rels><?xml version="1.0" encoding="UTF-8" standalone="yes"?>
<Relationships xmlns="http://schemas.openxmlformats.org/package/2006/relationships"><Relationship Id="rId2" Type="http://schemas.openxmlformats.org/officeDocument/2006/relationships/slide" Target="../slides/slide503.xml"/><Relationship Id="rId1" Type="http://schemas.openxmlformats.org/officeDocument/2006/relationships/notesMaster" Target="../notesMasters/notesMaster1.xml"/></Relationships>
</file>

<file path=ppt/notesSlides/_rels/notesSlide379.xml.rels><?xml version="1.0" encoding="UTF-8" standalone="yes"?>
<Relationships xmlns="http://schemas.openxmlformats.org/package/2006/relationships"><Relationship Id="rId2" Type="http://schemas.openxmlformats.org/officeDocument/2006/relationships/slide" Target="../slides/slide51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Rectangle 1031"/>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44109C48-A762-2643-9431-069025D2EFE0}" type="slidenum">
              <a:rPr lang="en-US" sz="1200">
                <a:solidFill>
                  <a:prstClr val="black"/>
                </a:solidFill>
              </a:rPr>
              <a:pPr eaLnBrk="1" hangingPunct="1"/>
              <a:t>1</a:t>
            </a:fld>
            <a:endParaRPr lang="en-US" sz="1200">
              <a:solidFill>
                <a:prstClr val="black"/>
              </a:solidFill>
            </a:endParaRPr>
          </a:p>
        </p:txBody>
      </p:sp>
      <p:sp>
        <p:nvSpPr>
          <p:cNvPr id="284674" name="Rectangle 1026"/>
          <p:cNvSpPr>
            <a:spLocks noGrp="1" noRot="1" noChangeAspect="1" noChangeArrowheads="1" noTextEdit="1"/>
          </p:cNvSpPr>
          <p:nvPr>
            <p:ph type="sldImg"/>
          </p:nvPr>
        </p:nvSpPr>
        <p:spPr>
          <a:ln/>
        </p:spPr>
      </p:sp>
      <p:sp>
        <p:nvSpPr>
          <p:cNvPr id="284675" name="Rectangle 1027"/>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CF41FBC4-598A-E849-A7FB-2873D406B6B8}" type="slidenum">
              <a:rPr lang="en-US" sz="1200">
                <a:solidFill>
                  <a:srgbClr val="000000"/>
                </a:solidFill>
                <a:latin typeface="Arial" charset="0"/>
              </a:rPr>
              <a:pPr eaLnBrk="1" hangingPunct="1"/>
              <a:t>29</a:t>
            </a:fld>
            <a:endParaRPr lang="en-US" sz="1200">
              <a:solidFill>
                <a:srgbClr val="000000"/>
              </a:solidFill>
              <a:latin typeface="Arial" charset="0"/>
            </a:endParaRPr>
          </a:p>
        </p:txBody>
      </p:sp>
      <p:sp>
        <p:nvSpPr>
          <p:cNvPr id="364546" name="Rectangle 2"/>
          <p:cNvSpPr>
            <a:spLocks noGrp="1" noRot="1" noChangeAspect="1" noChangeArrowheads="1"/>
          </p:cNvSpPr>
          <p:nvPr>
            <p:ph type="sldImg"/>
          </p:nvPr>
        </p:nvSpPr>
        <p:spPr>
          <a:solidFill>
            <a:srgbClr val="FFFFFF"/>
          </a:solidFill>
          <a:ln/>
        </p:spPr>
      </p:sp>
      <p:sp>
        <p:nvSpPr>
          <p:cNvPr id="36454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2400" dirty="0"/>
              <a:t>Significant differences between these two anointings show them to be two separate but similar events.</a:t>
            </a:r>
          </a:p>
          <a:p>
            <a:r>
              <a:rPr lang="en-US" sz="2400" dirty="0"/>
              <a:t>__________</a:t>
            </a:r>
          </a:p>
          <a:p>
            <a:r>
              <a:rPr lang="en-US" sz="2400" dirty="0"/>
              <a:t>Common-425</a:t>
            </a:r>
          </a:p>
          <a:p>
            <a:r>
              <a:rPr lang="en-US" sz="2400" dirty="0"/>
              <a:t>NS-01-Matt15-28-slide 185</a:t>
            </a:r>
          </a:p>
          <a:p>
            <a:r>
              <a:rPr lang="en-US" sz="2400" dirty="0"/>
              <a:t>NS-02-Mark9-16-slide 132</a:t>
            </a:r>
          </a:p>
          <a:p>
            <a:r>
              <a:rPr lang="en-US" sz="2400" dirty="0"/>
              <a:t>NS-03-Luke13-24-slide 307</a:t>
            </a:r>
          </a:p>
          <a:p>
            <a:r>
              <a:rPr lang="en-US" sz="2400" dirty="0"/>
              <a:t>NS-04-John12-21-slide 22</a:t>
            </a: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6D87CF1-9CB8-754E-B0A9-7C8BBCE7688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142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6374871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825273C-2C67-3847-8BBA-1E5B575DBC8B}"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145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202672134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FA867A6-F304-174D-82EA-261A74E5C58A}"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146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2288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ln/>
        </p:spPr>
        <p:txBody>
          <a:bodyPr/>
          <a:lstStyle/>
          <a:p>
            <a:pPr eaLnBrk="1" hangingPunct="1"/>
            <a:r>
              <a:rPr lang="en-US" b="1">
                <a:solidFill>
                  <a:srgbClr val="FFFFFF"/>
                </a:solidFill>
                <a:effectLst>
                  <a:outerShdw blurRad="38100" dist="38100" dir="2700000" algn="tl">
                    <a:srgbClr val="DDDDDD"/>
                  </a:outerShdw>
                </a:effectLst>
                <a:ea typeface="ＭＳ Ｐゴシック" charset="0"/>
                <a:cs typeface="Arial" charset="0"/>
              </a:rPr>
              <a:t>Only Christ can atone for sin, and therefore only Christ can provide salvation. </a:t>
            </a:r>
            <a:endParaRPr lang="en-US">
              <a:ea typeface="ＭＳ Ｐゴシック" charset="0"/>
              <a:cs typeface="ＭＳ Ｐゴシック" charset="0"/>
            </a:endParaRPr>
          </a:p>
        </p:txBody>
      </p:sp>
    </p:spTree>
    <p:extLst>
      <p:ext uri="{BB962C8B-B14F-4D97-AF65-F5344CB8AC3E}">
        <p14:creationId xmlns:p14="http://schemas.microsoft.com/office/powerpoint/2010/main" val="360182247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EC335BF-4218-8543-9ED5-8B93169DE18A}"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147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357671365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B0980BD-3576-6B45-BDDE-E4D4190065AF}"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148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216593424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BB71C16-979F-1348-8D0B-99219C43D2C1}"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149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29027"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ln/>
        </p:spPr>
        <p:txBody>
          <a:bodyPr/>
          <a:lstStyle/>
          <a:p>
            <a:pPr eaLnBrk="1" hangingPunct="1">
              <a:defRPr/>
            </a:pPr>
            <a:r>
              <a:rPr lang="en-US" b="1" kern="0" dirty="0" err="1">
                <a:solidFill>
                  <a:srgbClr val="FFFFFF"/>
                </a:solidFill>
                <a:ea typeface="Arial" charset="0"/>
                <a:cs typeface="Arial" charset="0"/>
              </a:rPr>
              <a:t>http://www.jesuschristonly.com/sermons/lee-strobel/jesus-the-only-way-to-god.html</a:t>
            </a:r>
            <a:endParaRPr lang="en-US" b="1" kern="0" dirty="0">
              <a:solidFill>
                <a:srgbClr val="FFFFFF"/>
              </a:solidFill>
              <a:ea typeface="Arial" charset="0"/>
              <a:cs typeface="Arial" charset="0"/>
            </a:endParaRPr>
          </a:p>
        </p:txBody>
      </p:sp>
    </p:spTree>
    <p:extLst>
      <p:ext uri="{BB962C8B-B14F-4D97-AF65-F5344CB8AC3E}">
        <p14:creationId xmlns:p14="http://schemas.microsoft.com/office/powerpoint/2010/main" val="349381741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D71DE42-0A0E-1643-8020-A4ED33FB621B}"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11490299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437D3B3-BBEC-5E4D-8819-CF3EC626AC68}"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27306082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15F6892-457F-E64A-81D1-CE1A8133C98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37219" name="Rectangle 2"/>
          <p:cNvSpPr>
            <a:spLocks noGrp="1" noRot="1" noChangeAspect="1" noChangeArrowheads="1"/>
          </p:cNvSpPr>
          <p:nvPr>
            <p:ph type="sldImg"/>
          </p:nvPr>
        </p:nvSpPr>
        <p:spPr>
          <a:solidFill>
            <a:srgbClr val="FFFFFF"/>
          </a:solidFill>
          <a:ln/>
        </p:spPr>
      </p:sp>
      <p:sp>
        <p:nvSpPr>
          <p:cNvPr id="137220"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49617860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236A26D-1F9C-4D4D-AC28-196D6E07DAC8}"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602320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r>
              <a:rPr kumimoji="1" lang="en-US" sz="1200" kern="1200" dirty="0">
                <a:solidFill>
                  <a:schemeClr val="tx1"/>
                </a:solidFill>
                <a:effectLst/>
                <a:latin typeface="Arial" pitchFamily="-108" charset="0"/>
                <a:ea typeface="ＭＳ Ｐゴシック" pitchFamily="-110" charset="-128"/>
                <a:cs typeface="ＭＳ Ｐゴシック" pitchFamily="-110" charset="-128"/>
              </a:rPr>
              <a:t>Palm Sunday</a:t>
            </a:r>
            <a:r>
              <a:rPr kumimoji="1" lang="en-US" sz="1200" kern="1200" baseline="0" dirty="0">
                <a:solidFill>
                  <a:schemeClr val="tx1"/>
                </a:solidFill>
                <a:effectLst/>
                <a:latin typeface="Arial" pitchFamily="-108" charset="0"/>
                <a:ea typeface="ＭＳ Ｐゴシック" pitchFamily="-110" charset="-128"/>
                <a:cs typeface="ＭＳ Ｐゴシック" pitchFamily="-110" charset="-128"/>
              </a:rPr>
              <a:t> </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is an interesting name for the day, isn</a:t>
            </a:r>
            <a:r>
              <a:rPr kumimoji="1" lang="uk-UA" sz="1200" kern="1200" dirty="0">
                <a:solidFill>
                  <a:schemeClr val="tx1"/>
                </a:solidFill>
                <a:effectLst/>
                <a:latin typeface="Arial" pitchFamily="-108" charset="0"/>
                <a:ea typeface="ＭＳ Ｐゴシック" pitchFamily="-110" charset="-128"/>
                <a:cs typeface="ＭＳ Ｐゴシック" pitchFamily="-110" charset="-128"/>
              </a:rPr>
              <a:t>'</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t it?</a:t>
            </a:r>
            <a:r>
              <a:rPr lang="en-SG" dirty="0">
                <a:effectLst/>
              </a:rPr>
              <a:t> </a:t>
            </a:r>
          </a:p>
          <a:p>
            <a:pPr>
              <a:spcBef>
                <a:spcPct val="0"/>
              </a:spcBef>
            </a:pPr>
            <a:r>
              <a:rPr lang="en-SG" dirty="0">
                <a:effectLst/>
                <a:latin typeface="Calibri" charset="0"/>
              </a:rPr>
              <a:t>________</a:t>
            </a:r>
          </a:p>
          <a:p>
            <a:pPr>
              <a:spcBef>
                <a:spcPct val="0"/>
              </a:spcBef>
            </a:pPr>
            <a:r>
              <a:rPr lang="en-SG" dirty="0">
                <a:effectLst/>
                <a:latin typeface="Calibri" charset="0"/>
              </a:rPr>
              <a:t>Common-427</a:t>
            </a:r>
          </a:p>
          <a:p>
            <a:r>
              <a:rPr lang="en-US" dirty="0"/>
              <a:t>NS-01-Matt15-28-slide 131</a:t>
            </a:r>
          </a:p>
          <a:p>
            <a:r>
              <a:rPr lang="en-US" dirty="0"/>
              <a:t>NS-02-Mark9-16-slide 96</a:t>
            </a:r>
          </a:p>
          <a:p>
            <a:r>
              <a:rPr lang="en-US" dirty="0"/>
              <a:t>NS-03-Luke13-24-slide 94</a:t>
            </a:r>
          </a:p>
          <a:p>
            <a:r>
              <a:rPr lang="en-US" dirty="0"/>
              <a:t>NS-04-John12-21-slide 23</a:t>
            </a:r>
          </a:p>
          <a:p>
            <a:pPr>
              <a:spcBef>
                <a:spcPct val="0"/>
              </a:spcBef>
            </a:pPr>
            <a:endParaRPr lang="en-US" dirty="0">
              <a:latin typeface="Calibri" charset="0"/>
            </a:endParaRPr>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40B94A39-A832-7E4A-92E2-7742786B7818}" type="slidenum">
              <a:rPr lang="en-US">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333547837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D1C3919-7612-E444-947E-3CD9A2D18A76}"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41315" name="Rectangle 2"/>
          <p:cNvSpPr>
            <a:spLocks noGrp="1" noRot="1" noChangeAspect="1" noChangeArrowheads="1"/>
          </p:cNvSpPr>
          <p:nvPr>
            <p:ph type="sldImg"/>
          </p:nvPr>
        </p:nvSpPr>
        <p:spPr>
          <a:solidFill>
            <a:srgbClr val="FFFFFF"/>
          </a:solidFill>
          <a:ln/>
        </p:spPr>
      </p:sp>
      <p:sp>
        <p:nvSpPr>
          <p:cNvPr id="141316"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26087330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fld id="{E8BED198-014B-C149-9104-43223391675D}" type="slidenum">
              <a:rPr lang="en-US" sz="1200">
                <a:solidFill>
                  <a:prstClr val="black"/>
                </a:solidFill>
              </a:rPr>
              <a:pPr/>
              <a:t>155</a:t>
            </a:fld>
            <a:endParaRPr lang="en-US" sz="1200">
              <a:solidFill>
                <a:prstClr val="black"/>
              </a:solidFill>
            </a:endParaRPr>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Rectangle 7"/>
          <p:cNvSpPr txBox="1">
            <a:spLocks noGrp="1" noChangeArrowheads="1"/>
          </p:cNvSpPr>
          <p:nvPr/>
        </p:nvSpPr>
        <p:spPr bwMode="auto">
          <a:xfrm>
            <a:off x="3886200" y="8763000"/>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041C497-737D-9D4F-8B08-7CBF95BF9A23}"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156</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4914" name="Rectangle 2"/>
          <p:cNvSpPr>
            <a:spLocks noGrp="1" noRot="1" noChangeAspect="1" noChangeArrowheads="1" noTextEdit="1"/>
          </p:cNvSpPr>
          <p:nvPr>
            <p:ph type="sldImg"/>
          </p:nvPr>
        </p:nvSpPr>
        <p:spPr>
          <a:solidFill>
            <a:srgbClr val="FFFFFF"/>
          </a:solidFill>
          <a:ln/>
        </p:spPr>
      </p:sp>
      <p:sp>
        <p:nvSpPr>
          <p:cNvPr id="29491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Arial" charset="0"/>
                <a:ea typeface="ＭＳ Ｐゴシック" charset="0"/>
                <a:cs typeface="ＭＳ Ｐゴシック" charset="0"/>
              </a:rPr>
              <a:t>This indwelling is PERMANENT (forever) and for ALL believers!</a:t>
            </a:r>
          </a:p>
          <a:p>
            <a:pPr eaLnBrk="1" hangingPunct="1"/>
            <a:r>
              <a:rPr lang="en-US" dirty="0">
                <a:latin typeface="Arial" charset="0"/>
                <a:ea typeface="ＭＳ Ｐゴシック" charset="0"/>
                <a:cs typeface="ＭＳ Ｐゴシック" charset="0"/>
              </a:rPr>
              <a:t>________</a:t>
            </a:r>
          </a:p>
          <a:p>
            <a:pPr eaLnBrk="1" hangingPunct="1"/>
            <a:r>
              <a:rPr lang="en-US" dirty="0">
                <a:latin typeface="Arial" charset="0"/>
                <a:ea typeface="ＭＳ Ｐゴシック" charset="0"/>
                <a:cs typeface="ＭＳ Ｐゴシック" charset="0"/>
              </a:rPr>
              <a:t>BE-26-Ezekiel-40</a:t>
            </a:r>
          </a:p>
          <a:p>
            <a:pPr eaLnBrk="1" hangingPunct="1"/>
            <a:r>
              <a:rPr lang="en-US" dirty="0">
                <a:latin typeface="Arial" charset="0"/>
                <a:ea typeface="ＭＳ Ｐゴシック" charset="0"/>
                <a:cs typeface="ＭＳ Ｐゴシック" charset="0"/>
              </a:rPr>
              <a:t>OS-26-Ezek1-39-slide 152</a:t>
            </a:r>
          </a:p>
          <a:p>
            <a:pPr eaLnBrk="1" hangingPunct="1"/>
            <a:r>
              <a:rPr lang="en-US" dirty="0">
                <a:latin typeface="Arial" charset="0"/>
                <a:ea typeface="ＭＳ Ｐゴシック" charset="0"/>
                <a:cs typeface="ＭＳ Ｐゴシック" charset="0"/>
              </a:rPr>
              <a:t>NS-04-John12-21-slide 100</a:t>
            </a:r>
          </a:p>
        </p:txBody>
      </p:sp>
    </p:spTree>
    <p:extLst>
      <p:ext uri="{BB962C8B-B14F-4D97-AF65-F5344CB8AC3E}">
        <p14:creationId xmlns:p14="http://schemas.microsoft.com/office/powerpoint/2010/main" val="408540821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82" name="Rectangle 2"/>
          <p:cNvSpPr>
            <a:spLocks noGrp="1" noRot="1" noChangeAspect="1" noChangeArrowheads="1" noTextEdit="1"/>
          </p:cNvSpPr>
          <p:nvPr>
            <p:ph type="sldImg"/>
          </p:nvPr>
        </p:nvSpPr>
        <p:spPr>
          <a:ln/>
        </p:spPr>
      </p:sp>
      <p:sp>
        <p:nvSpPr>
          <p:cNvPr id="839683" name="Rectangle 3"/>
          <p:cNvSpPr>
            <a:spLocks noGrp="1" noChangeArrowheads="1"/>
          </p:cNvSpPr>
          <p:nvPr>
            <p:ph type="body" idx="1"/>
          </p:nvPr>
        </p:nvSpPr>
        <p:spPr>
          <a:noFill/>
          <a:ln/>
        </p:spPr>
        <p:txBody>
          <a:bodyPr/>
          <a:lstStyle/>
          <a:p>
            <a:endParaRPr lang="en-US">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65167186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A6E731E-D24E-BD43-ADFC-96CFB5DE0A6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48483" name="Rectangle 2"/>
          <p:cNvSpPr>
            <a:spLocks noGrp="1" noRot="1" noChangeAspect="1" noChangeArrowheads="1"/>
          </p:cNvSpPr>
          <p:nvPr>
            <p:ph type="sldImg"/>
          </p:nvPr>
        </p:nvSpPr>
        <p:spPr>
          <a:solidFill>
            <a:srgbClr val="FFFFFF"/>
          </a:solidFill>
          <a:ln/>
        </p:spPr>
      </p:sp>
      <p:sp>
        <p:nvSpPr>
          <p:cNvPr id="148484"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283289401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A0DB16A-4C98-5C41-A7F3-B6860ED0B70A}"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160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371995425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A21BB35-FCF2-264B-9353-2794368410F5}"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161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48981396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F834A6F-51AF-E34C-A652-E7997C1BBA6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162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4627" name="Rectangle 2"/>
          <p:cNvSpPr>
            <a:spLocks noGrp="1" noRot="1" noChangeAspect="1" noChangeArrowheads="1"/>
          </p:cNvSpPr>
          <p:nvPr>
            <p:ph type="sldImg"/>
          </p:nvPr>
        </p:nvSpPr>
        <p:spPr>
          <a:solidFill>
            <a:srgbClr val="FFFFFF"/>
          </a:solidFill>
          <a:ln/>
        </p:spPr>
      </p:sp>
      <p:sp>
        <p:nvSpPr>
          <p:cNvPr id="154628"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spcBef>
                <a:spcPct val="0"/>
              </a:spcBef>
            </a:pPr>
            <a:endParaRPr lang="en-US" sz="2400">
              <a:ea typeface="ＭＳ Ｐゴシック" charset="0"/>
              <a:cs typeface="ＭＳ Ｐゴシック" charset="0"/>
            </a:endParaRPr>
          </a:p>
        </p:txBody>
      </p:sp>
    </p:spTree>
    <p:extLst>
      <p:ext uri="{BB962C8B-B14F-4D97-AF65-F5344CB8AC3E}">
        <p14:creationId xmlns:p14="http://schemas.microsoft.com/office/powerpoint/2010/main" val="216109392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a:extLst>
              <a:ext uri="{FF2B5EF4-FFF2-40B4-BE49-F238E27FC236}">
                <a16:creationId xmlns:a16="http://schemas.microsoft.com/office/drawing/2014/main" id="{E49AABCB-5E4F-4856-9729-866F36C71D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7DEFDBA-568B-4F60-9EEF-FBAE60A30F7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18786" name="Rectangle 2">
            <a:extLst>
              <a:ext uri="{FF2B5EF4-FFF2-40B4-BE49-F238E27FC236}">
                <a16:creationId xmlns:a16="http://schemas.microsoft.com/office/drawing/2014/main" id="{FCA4E47D-B417-4082-B40B-7FDBB7CB5EEC}"/>
              </a:ext>
            </a:extLst>
          </p:cNvPr>
          <p:cNvSpPr>
            <a:spLocks noGrp="1" noRot="1" noChangeAspect="1" noChangeArrowheads="1"/>
          </p:cNvSpPr>
          <p:nvPr>
            <p:ph type="sldImg"/>
          </p:nvPr>
        </p:nvSpPr>
        <p:spPr>
          <a:solidFill>
            <a:srgbClr val="FFFFFF"/>
          </a:solidFill>
          <a:ln/>
        </p:spPr>
      </p:sp>
      <p:sp>
        <p:nvSpPr>
          <p:cNvPr id="118787" name="Rectangle 3">
            <a:extLst>
              <a:ext uri="{FF2B5EF4-FFF2-40B4-BE49-F238E27FC236}">
                <a16:creationId xmlns:a16="http://schemas.microsoft.com/office/drawing/2014/main" id="{4F687BEA-961C-4850-9414-B9FC008332BA}"/>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a:latin typeface="Arial" panose="020B0604020202020204" pitchFamily="34" charset="0"/>
              </a:rPr>
              <a:t>Today, we finish what has often been called the Upper Room Discourse—the last time Jesus taught his disciples.  This isn’t a good term to describe all of John 13–17 because, at the end of John 14, Jesus noted, “Come, let’s be going.”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So they left the upper room of the Passover and began walking east to the Mt. of Olives, where he would be betrayed.  This likely brought him through a vineyard where he taught in John 15 that he was the vine and, as branches, they needed a connection to him.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In John 18:1, they would cross the Kidron Valley, so they are still on the west side of the Kidron Brook.  In this ravine lay a channel that led from the temple—not a waterway like an aqueduct—but rather a channel that led from the temple altar where an estimated 256,000 lambs were slaughtered during the Passover. When Jesus crossed it, no doubt the smell of blood was ominously hanging in the air—a picture of what was to happen the next day with Jesus as our Passover Lamb.</a:t>
            </a:r>
          </a:p>
          <a:p>
            <a:pPr eaLnBrk="1" hangingPunct="1"/>
            <a:r>
              <a:rPr lang="en-US" altLang="en-US">
                <a:latin typeface="Arial" panose="020B0604020202020204" pitchFamily="34" charset="0"/>
              </a:rPr>
              <a:t>________________</a:t>
            </a:r>
          </a:p>
          <a:p>
            <a:pPr eaLnBrk="1" hangingPunct="1"/>
            <a:r>
              <a:rPr lang="en-US" altLang="en-US">
                <a:latin typeface="Arial" panose="020B0604020202020204" pitchFamily="34" charset="0"/>
              </a:rPr>
              <a:t>LC-08-Preparation-101, 205, 226, 289</a:t>
            </a:r>
          </a:p>
          <a:p>
            <a:pPr eaLnBrk="1" hangingPunct="1"/>
            <a:r>
              <a:rPr lang="en-US" altLang="en-US">
                <a:latin typeface="Arial" panose="020B0604020202020204" pitchFamily="34" charset="0"/>
              </a:rPr>
              <a:t>NS-04-John12-21—slide 66, 187</a:t>
            </a:r>
          </a:p>
        </p:txBody>
      </p:sp>
    </p:spTree>
    <p:extLst>
      <p:ext uri="{BB962C8B-B14F-4D97-AF65-F5344CB8AC3E}">
        <p14:creationId xmlns:p14="http://schemas.microsoft.com/office/powerpoint/2010/main" val="315508468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Rectangle 7">
            <a:extLst>
              <a:ext uri="{FF2B5EF4-FFF2-40B4-BE49-F238E27FC236}">
                <a16:creationId xmlns:a16="http://schemas.microsoft.com/office/drawing/2014/main" id="{70B9B600-CA9D-6349-8C1D-3034119BB0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E23BB2D-8613-AB45-8FA3-796794FA512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93538" name="Rectangle 2">
            <a:extLst>
              <a:ext uri="{FF2B5EF4-FFF2-40B4-BE49-F238E27FC236}">
                <a16:creationId xmlns:a16="http://schemas.microsoft.com/office/drawing/2014/main" id="{820213EA-D0C0-244C-A1C7-9D4735347F95}"/>
              </a:ext>
            </a:extLst>
          </p:cNvPr>
          <p:cNvSpPr>
            <a:spLocks noGrp="1" noRot="1" noChangeAspect="1" noChangeArrowheads="1" noTextEdit="1"/>
          </p:cNvSpPr>
          <p:nvPr>
            <p:ph type="sldImg"/>
          </p:nvPr>
        </p:nvSpPr>
        <p:spPr>
          <a:ln/>
        </p:spPr>
      </p:sp>
      <p:sp>
        <p:nvSpPr>
          <p:cNvPr id="193539" name="Rectangle 3">
            <a:extLst>
              <a:ext uri="{FF2B5EF4-FFF2-40B4-BE49-F238E27FC236}">
                <a16:creationId xmlns:a16="http://schemas.microsoft.com/office/drawing/2014/main" id="{ACCBBAD3-A7C7-4E4B-B7A4-98A062F1A5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24037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1"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a:spcBef>
                <a:spcPct val="0"/>
              </a:spcBef>
              <a:defRPr/>
            </a:pPr>
            <a:r>
              <a:rPr lang="en-US" dirty="0">
                <a:latin typeface="+mn-lt"/>
                <a:ea typeface="+mn-ea"/>
                <a:cs typeface="+mn-cs"/>
              </a:rPr>
              <a:t>We know that today recalls the palm branches waved at Jesus as he entered Jerusalem at the beginning of his last week of his life.  Yet the focus really isn</a:t>
            </a:r>
            <a:r>
              <a:rPr lang="mr-IN" dirty="0">
                <a:latin typeface="+mn-lt"/>
                <a:ea typeface="+mn-ea"/>
                <a:cs typeface="+mn-cs"/>
              </a:rPr>
              <a:t>'</a:t>
            </a:r>
            <a:r>
              <a:rPr lang="en-US" dirty="0">
                <a:latin typeface="+mn-lt"/>
                <a:ea typeface="+mn-ea"/>
                <a:cs typeface="+mn-cs"/>
              </a:rPr>
              <a:t>t the </a:t>
            </a:r>
            <a:r>
              <a:rPr lang="en-US" i="1" dirty="0">
                <a:latin typeface="+mn-lt"/>
                <a:ea typeface="+mn-ea"/>
                <a:cs typeface="+mn-cs"/>
              </a:rPr>
              <a:t>tree</a:t>
            </a:r>
            <a:r>
              <a:rPr lang="en-US" dirty="0">
                <a:latin typeface="+mn-lt"/>
                <a:ea typeface="+mn-ea"/>
                <a:cs typeface="+mn-cs"/>
              </a:rPr>
              <a:t> palms, but the </a:t>
            </a:r>
            <a:r>
              <a:rPr lang="en-US" i="1" dirty="0">
                <a:latin typeface="+mn-lt"/>
                <a:ea typeface="+mn-ea"/>
                <a:cs typeface="+mn-cs"/>
              </a:rPr>
              <a:t>hand</a:t>
            </a:r>
            <a:r>
              <a:rPr lang="en-US" dirty="0">
                <a:latin typeface="+mn-lt"/>
                <a:ea typeface="+mn-ea"/>
                <a:cs typeface="+mn-cs"/>
              </a:rPr>
              <a:t> palms of Jesus that would stretch out on a cross but a few days later. </a:t>
            </a:r>
            <a:endParaRPr lang="en-US" dirty="0">
              <a:latin typeface="Calibri" charset="0"/>
            </a:endParaRPr>
          </a:p>
        </p:txBody>
      </p:sp>
      <p:sp>
        <p:nvSpPr>
          <p:cNvPr id="542723" name="Slide Number Placeholder 3"/>
          <p:cNvSpPr>
            <a:spLocks noGrp="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9C90B7CA-46B2-9746-ADA8-7D128B1921DD}" type="slidenum">
              <a:rPr lang="en-US" sz="1200">
                <a:solidFill>
                  <a:srgbClr val="000000"/>
                </a:solidFill>
                <a:latin typeface="Calibri" charset="0"/>
              </a:rPr>
              <a:pPr eaLnBrk="1" hangingPunct="1"/>
              <a:t>31</a:t>
            </a:fld>
            <a:endParaRPr lang="en-US" sz="1200">
              <a:solidFill>
                <a:srgbClr val="000000"/>
              </a:solidFill>
              <a:latin typeface="Calibri" charset="0"/>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Rectangle 7">
            <a:extLst>
              <a:ext uri="{FF2B5EF4-FFF2-40B4-BE49-F238E27FC236}">
                <a16:creationId xmlns:a16="http://schemas.microsoft.com/office/drawing/2014/main" id="{3026F6C1-5C08-A745-B72C-7264FB70F1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2612B96-56DD-6440-9EB9-E53B34B6B9D3}"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95586" name="Rectangle 2">
            <a:extLst>
              <a:ext uri="{FF2B5EF4-FFF2-40B4-BE49-F238E27FC236}">
                <a16:creationId xmlns:a16="http://schemas.microsoft.com/office/drawing/2014/main" id="{EF412EA2-AE30-744F-B830-A3DBBAEFEEBD}"/>
              </a:ext>
            </a:extLst>
          </p:cNvPr>
          <p:cNvSpPr>
            <a:spLocks noGrp="1" noRot="1" noChangeAspect="1" noChangeArrowheads="1"/>
          </p:cNvSpPr>
          <p:nvPr>
            <p:ph type="sldImg"/>
          </p:nvPr>
        </p:nvSpPr>
        <p:spPr>
          <a:solidFill>
            <a:srgbClr val="FFFFFF"/>
          </a:solidFill>
          <a:ln/>
        </p:spPr>
      </p:sp>
      <p:sp>
        <p:nvSpPr>
          <p:cNvPr id="195587" name="Rectangle 3">
            <a:extLst>
              <a:ext uri="{FF2B5EF4-FFF2-40B4-BE49-F238E27FC236}">
                <a16:creationId xmlns:a16="http://schemas.microsoft.com/office/drawing/2014/main" id="{98F54302-4164-8C46-A172-3675E910C9BA}"/>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48390164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Rectangle 7">
            <a:extLst>
              <a:ext uri="{FF2B5EF4-FFF2-40B4-BE49-F238E27FC236}">
                <a16:creationId xmlns:a16="http://schemas.microsoft.com/office/drawing/2014/main" id="{E29359C9-149F-FC4E-B10D-732DD96419F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2323592-691C-9945-AC2B-66A837FAB0D5}"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97634" name="Rectangle 2">
            <a:extLst>
              <a:ext uri="{FF2B5EF4-FFF2-40B4-BE49-F238E27FC236}">
                <a16:creationId xmlns:a16="http://schemas.microsoft.com/office/drawing/2014/main" id="{DB03DFBB-6F00-6948-A10A-C6F12932CBE8}"/>
              </a:ext>
            </a:extLst>
          </p:cNvPr>
          <p:cNvSpPr>
            <a:spLocks noGrp="1" noRot="1" noChangeAspect="1" noChangeArrowheads="1" noTextEdit="1"/>
          </p:cNvSpPr>
          <p:nvPr>
            <p:ph type="sldImg"/>
          </p:nvPr>
        </p:nvSpPr>
        <p:spPr>
          <a:ln/>
        </p:spPr>
      </p:sp>
      <p:sp>
        <p:nvSpPr>
          <p:cNvPr id="197635" name="Rectangle 3">
            <a:extLst>
              <a:ext uri="{FF2B5EF4-FFF2-40B4-BE49-F238E27FC236}">
                <a16:creationId xmlns:a16="http://schemas.microsoft.com/office/drawing/2014/main" id="{58D49D27-EEEB-C24E-9438-F89971D95E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5607168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Rectangle 7">
            <a:extLst>
              <a:ext uri="{FF2B5EF4-FFF2-40B4-BE49-F238E27FC236}">
                <a16:creationId xmlns:a16="http://schemas.microsoft.com/office/drawing/2014/main" id="{59E78C16-2F25-9546-A941-7B570F45DD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B374BDE-BBBA-E144-A911-DD52E28DA623}"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99682" name="Rectangle 2">
            <a:extLst>
              <a:ext uri="{FF2B5EF4-FFF2-40B4-BE49-F238E27FC236}">
                <a16:creationId xmlns:a16="http://schemas.microsoft.com/office/drawing/2014/main" id="{AE397581-B074-1B4A-8ED6-509084E4D814}"/>
              </a:ext>
            </a:extLst>
          </p:cNvPr>
          <p:cNvSpPr>
            <a:spLocks noGrp="1" noRot="1" noChangeAspect="1" noChangeArrowheads="1" noTextEdit="1"/>
          </p:cNvSpPr>
          <p:nvPr>
            <p:ph type="sldImg"/>
          </p:nvPr>
        </p:nvSpPr>
        <p:spPr>
          <a:ln/>
        </p:spPr>
      </p:sp>
      <p:sp>
        <p:nvSpPr>
          <p:cNvPr id="199683" name="Rectangle 3">
            <a:extLst>
              <a:ext uri="{FF2B5EF4-FFF2-40B4-BE49-F238E27FC236}">
                <a16:creationId xmlns:a16="http://schemas.microsoft.com/office/drawing/2014/main" id="{838A2AF9-4738-1D4D-9224-AF6D7A311D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3307567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Rectangle 7">
            <a:extLst>
              <a:ext uri="{FF2B5EF4-FFF2-40B4-BE49-F238E27FC236}">
                <a16:creationId xmlns:a16="http://schemas.microsoft.com/office/drawing/2014/main" id="{929F39EF-2D80-9249-842C-3DF44226EE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0C33E5F-4CA9-D84A-B762-1012C2E9F483}"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01730" name="Rectangle 2">
            <a:extLst>
              <a:ext uri="{FF2B5EF4-FFF2-40B4-BE49-F238E27FC236}">
                <a16:creationId xmlns:a16="http://schemas.microsoft.com/office/drawing/2014/main" id="{05E344FE-319E-8147-8ADF-398891F73F75}"/>
              </a:ext>
            </a:extLst>
          </p:cNvPr>
          <p:cNvSpPr>
            <a:spLocks noGrp="1" noRot="1" noChangeAspect="1" noChangeArrowheads="1" noTextEdit="1"/>
          </p:cNvSpPr>
          <p:nvPr>
            <p:ph type="sldImg"/>
          </p:nvPr>
        </p:nvSpPr>
        <p:spPr>
          <a:ln/>
        </p:spPr>
      </p:sp>
      <p:sp>
        <p:nvSpPr>
          <p:cNvPr id="201731" name="Rectangle 3">
            <a:extLst>
              <a:ext uri="{FF2B5EF4-FFF2-40B4-BE49-F238E27FC236}">
                <a16:creationId xmlns:a16="http://schemas.microsoft.com/office/drawing/2014/main" id="{FC874862-9B0E-F74C-BEC0-014C4B8830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5873385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Rectangle 7">
            <a:extLst>
              <a:ext uri="{FF2B5EF4-FFF2-40B4-BE49-F238E27FC236}">
                <a16:creationId xmlns:a16="http://schemas.microsoft.com/office/drawing/2014/main" id="{5A0243AA-0E0C-484B-9A2D-3382B406D2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40DE999-A8B6-2E49-9D56-18D86F02F933}"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03778" name="Rectangle 2">
            <a:extLst>
              <a:ext uri="{FF2B5EF4-FFF2-40B4-BE49-F238E27FC236}">
                <a16:creationId xmlns:a16="http://schemas.microsoft.com/office/drawing/2014/main" id="{F1FBEF7C-5DAB-024B-9348-134252013B0E}"/>
              </a:ext>
            </a:extLst>
          </p:cNvPr>
          <p:cNvSpPr>
            <a:spLocks noGrp="1" noRot="1" noChangeAspect="1" noChangeArrowheads="1"/>
          </p:cNvSpPr>
          <p:nvPr>
            <p:ph type="sldImg"/>
          </p:nvPr>
        </p:nvSpPr>
        <p:spPr>
          <a:solidFill>
            <a:srgbClr val="FFFFFF"/>
          </a:solidFill>
          <a:ln/>
        </p:spPr>
      </p:sp>
      <p:sp>
        <p:nvSpPr>
          <p:cNvPr id="203779" name="Rectangle 3">
            <a:extLst>
              <a:ext uri="{FF2B5EF4-FFF2-40B4-BE49-F238E27FC236}">
                <a16:creationId xmlns:a16="http://schemas.microsoft.com/office/drawing/2014/main" id="{76012B56-8FB2-9747-923E-0FA637F7E5C0}"/>
              </a:ext>
            </a:extLst>
          </p:cNvPr>
          <p:cNvSpPr>
            <a:spLocks noGrp="1" noChangeArrowheads="1"/>
          </p:cNvSpPr>
          <p:nvPr>
            <p:ph type="body" idx="1"/>
          </p:nvPr>
        </p:nvSpPr>
        <p:spPr>
          <a:solidFill>
            <a:srgbClr val="FFFFFF"/>
          </a:solidFill>
          <a:ln>
            <a:solidFill>
              <a:srgbClr val="000000"/>
            </a:solidFill>
          </a:ln>
        </p:spPr>
        <p:txBody>
          <a:bodyPr/>
          <a:lstStyle/>
          <a:p>
            <a:pPr>
              <a:spcBef>
                <a:spcPct val="0"/>
              </a:spcBef>
            </a:pPr>
            <a:endParaRPr lang="en-US" altLang="en-US" sz="240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2788018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Rectangle 7">
            <a:extLst>
              <a:ext uri="{FF2B5EF4-FFF2-40B4-BE49-F238E27FC236}">
                <a16:creationId xmlns:a16="http://schemas.microsoft.com/office/drawing/2014/main" id="{F9EAC1AC-8DDD-2D47-BB1C-0C8E474C17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C2A7844-C762-0341-8422-352FD7402455}"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05826" name="Rectangle 2">
            <a:extLst>
              <a:ext uri="{FF2B5EF4-FFF2-40B4-BE49-F238E27FC236}">
                <a16:creationId xmlns:a16="http://schemas.microsoft.com/office/drawing/2014/main" id="{A5720E5E-B3C8-CB44-A7AD-7471762CCC82}"/>
              </a:ext>
            </a:extLst>
          </p:cNvPr>
          <p:cNvSpPr>
            <a:spLocks noGrp="1" noRot="1" noChangeAspect="1" noChangeArrowheads="1"/>
          </p:cNvSpPr>
          <p:nvPr>
            <p:ph type="sldImg"/>
          </p:nvPr>
        </p:nvSpPr>
        <p:spPr>
          <a:solidFill>
            <a:srgbClr val="FFFFFF"/>
          </a:solidFill>
          <a:ln/>
        </p:spPr>
      </p:sp>
      <p:sp>
        <p:nvSpPr>
          <p:cNvPr id="205827" name="Rectangle 3">
            <a:extLst>
              <a:ext uri="{FF2B5EF4-FFF2-40B4-BE49-F238E27FC236}">
                <a16:creationId xmlns:a16="http://schemas.microsoft.com/office/drawing/2014/main" id="{5D914385-9734-F745-973B-DAEDDBB9FABA}"/>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9029120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7">
            <a:extLst>
              <a:ext uri="{FF2B5EF4-FFF2-40B4-BE49-F238E27FC236}">
                <a16:creationId xmlns:a16="http://schemas.microsoft.com/office/drawing/2014/main" id="{6E6A1B89-82B4-C04B-A60F-4A6D11981DE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60A997F-562E-4048-A732-D580F6B8B3D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07874" name="Rectangle 2">
            <a:extLst>
              <a:ext uri="{FF2B5EF4-FFF2-40B4-BE49-F238E27FC236}">
                <a16:creationId xmlns:a16="http://schemas.microsoft.com/office/drawing/2014/main" id="{1F77ED70-720F-BD48-A88E-1413E36EAE66}"/>
              </a:ext>
            </a:extLst>
          </p:cNvPr>
          <p:cNvSpPr>
            <a:spLocks noGrp="1" noRot="1" noChangeAspect="1" noChangeArrowheads="1"/>
          </p:cNvSpPr>
          <p:nvPr>
            <p:ph type="sldImg"/>
          </p:nvPr>
        </p:nvSpPr>
        <p:spPr>
          <a:solidFill>
            <a:srgbClr val="FFFFFF"/>
          </a:solidFill>
          <a:ln/>
        </p:spPr>
      </p:sp>
      <p:sp>
        <p:nvSpPr>
          <p:cNvPr id="207875" name="Rectangle 3">
            <a:extLst>
              <a:ext uri="{FF2B5EF4-FFF2-40B4-BE49-F238E27FC236}">
                <a16:creationId xmlns:a16="http://schemas.microsoft.com/office/drawing/2014/main" id="{82BE81E8-5FEC-1F41-B2AD-0BD6A72DAC09}"/>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5302647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7">
            <a:extLst>
              <a:ext uri="{FF2B5EF4-FFF2-40B4-BE49-F238E27FC236}">
                <a16:creationId xmlns:a16="http://schemas.microsoft.com/office/drawing/2014/main" id="{6082F8B6-AF1D-C64B-A26C-7544CD8E5D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686783B-D3DE-E44F-BAC0-0BF1D343CDEE}"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09922" name="Rectangle 2">
            <a:extLst>
              <a:ext uri="{FF2B5EF4-FFF2-40B4-BE49-F238E27FC236}">
                <a16:creationId xmlns:a16="http://schemas.microsoft.com/office/drawing/2014/main" id="{FFC5B49F-3BC3-D749-8A3E-5FF6A7BC624C}"/>
              </a:ext>
            </a:extLst>
          </p:cNvPr>
          <p:cNvSpPr>
            <a:spLocks noGrp="1" noRot="1" noChangeAspect="1" noChangeArrowheads="1"/>
          </p:cNvSpPr>
          <p:nvPr>
            <p:ph type="sldImg"/>
          </p:nvPr>
        </p:nvSpPr>
        <p:spPr>
          <a:solidFill>
            <a:srgbClr val="FFFFFF"/>
          </a:solidFill>
          <a:ln/>
        </p:spPr>
      </p:sp>
      <p:sp>
        <p:nvSpPr>
          <p:cNvPr id="209923" name="Rectangle 3">
            <a:extLst>
              <a:ext uri="{FF2B5EF4-FFF2-40B4-BE49-F238E27FC236}">
                <a16:creationId xmlns:a16="http://schemas.microsoft.com/office/drawing/2014/main" id="{6E6A2B70-1892-D84D-A0CF-43A7C280DA02}"/>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9814641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7">
            <a:extLst>
              <a:ext uri="{FF2B5EF4-FFF2-40B4-BE49-F238E27FC236}">
                <a16:creationId xmlns:a16="http://schemas.microsoft.com/office/drawing/2014/main" id="{EC5C3057-7B73-F245-9593-DCABFCF29B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59B919E-601E-344C-91F3-1ECB2C51E51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11970" name="Rectangle 2">
            <a:extLst>
              <a:ext uri="{FF2B5EF4-FFF2-40B4-BE49-F238E27FC236}">
                <a16:creationId xmlns:a16="http://schemas.microsoft.com/office/drawing/2014/main" id="{778B86F6-960B-AD47-9CB8-F0D7117C7DE3}"/>
              </a:ext>
            </a:extLst>
          </p:cNvPr>
          <p:cNvSpPr>
            <a:spLocks noGrp="1" noRot="1" noChangeAspect="1" noChangeArrowheads="1"/>
          </p:cNvSpPr>
          <p:nvPr>
            <p:ph type="sldImg"/>
          </p:nvPr>
        </p:nvSpPr>
        <p:spPr>
          <a:solidFill>
            <a:srgbClr val="FFFFFF"/>
          </a:solidFill>
          <a:ln/>
        </p:spPr>
      </p:sp>
      <p:sp>
        <p:nvSpPr>
          <p:cNvPr id="211971" name="Rectangle 3">
            <a:extLst>
              <a:ext uri="{FF2B5EF4-FFF2-40B4-BE49-F238E27FC236}">
                <a16:creationId xmlns:a16="http://schemas.microsoft.com/office/drawing/2014/main" id="{AA592745-828D-DF48-A0DC-13F6FCBD2067}"/>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7386473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3" name="Rectangle 1031"/>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BF5374C-AD7F-154D-9C03-B0624F9641E8}" type="slidenum">
              <a:rPr lang="en-US" sz="1200"/>
              <a:pPr eaLnBrk="1" hangingPunct="1"/>
              <a:t>175</a:t>
            </a:fld>
            <a:endParaRPr lang="en-US" sz="1200"/>
          </a:p>
        </p:txBody>
      </p:sp>
      <p:sp>
        <p:nvSpPr>
          <p:cNvPr id="571394" name="Rectangle 2"/>
          <p:cNvSpPr>
            <a:spLocks noGrp="1" noRot="1" noChangeAspect="1" noChangeArrowheads="1" noTextEdit="1"/>
          </p:cNvSpPr>
          <p:nvPr>
            <p:ph type="sldImg"/>
          </p:nvPr>
        </p:nvSpPr>
        <p:spPr>
          <a:ln/>
        </p:spPr>
      </p:sp>
      <p:sp>
        <p:nvSpPr>
          <p:cNvPr id="571395"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6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1AAFC742-518F-464D-BCBC-BAA48F998799}" type="slidenum">
              <a:rPr lang="en-GB" sz="1200">
                <a:solidFill>
                  <a:srgbClr val="FFFFFF"/>
                </a:solidFill>
                <a:latin typeface="Comic Sans MS" charset="0"/>
              </a:rPr>
              <a:pPr eaLnBrk="1" hangingPunct="1"/>
              <a:t>32</a:t>
            </a:fld>
            <a:endParaRPr lang="en-GB" sz="1200">
              <a:solidFill>
                <a:srgbClr val="FFFFFF"/>
              </a:solidFill>
              <a:latin typeface="Comic Sans MS" charset="0"/>
            </a:endParaRPr>
          </a:p>
        </p:txBody>
      </p:sp>
      <p:sp>
        <p:nvSpPr>
          <p:cNvPr id="544770"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defRPr/>
            </a:pPr>
            <a:r>
              <a:rPr lang="en-US" dirty="0">
                <a:latin typeface="+mn-lt"/>
                <a:ea typeface="+mn-ea"/>
                <a:cs typeface="+mn-cs"/>
              </a:rPr>
              <a:t>Tree palms were but a prelude to the cross</a:t>
            </a:r>
            <a:r>
              <a:rPr lang="en-SG" dirty="0">
                <a:latin typeface="+mn-lt"/>
                <a:ea typeface="+mn-ea"/>
                <a:cs typeface="+mn-cs"/>
              </a:rPr>
              <a:t>.</a:t>
            </a:r>
          </a:p>
          <a:p>
            <a:pPr>
              <a:spcBef>
                <a:spcPct val="0"/>
              </a:spcBef>
            </a:pPr>
            <a:r>
              <a:rPr lang="en-SG" dirty="0">
                <a:effectLst/>
                <a:latin typeface="Calibri" charset="0"/>
              </a:rPr>
              <a:t>________</a:t>
            </a:r>
          </a:p>
          <a:p>
            <a:pPr>
              <a:spcBef>
                <a:spcPct val="0"/>
              </a:spcBef>
            </a:pPr>
            <a:r>
              <a:rPr lang="en-SG" dirty="0">
                <a:effectLst/>
                <a:latin typeface="Calibri" charset="0"/>
              </a:rPr>
              <a:t>Common-428</a:t>
            </a:r>
          </a:p>
          <a:p>
            <a:r>
              <a:rPr lang="en-US" dirty="0"/>
              <a:t>NS-01-Matt15-28-slide 132</a:t>
            </a:r>
          </a:p>
          <a:p>
            <a:r>
              <a:rPr lang="en-US" dirty="0"/>
              <a:t>NS-02-Mark9-16-slide 97</a:t>
            </a:r>
          </a:p>
          <a:p>
            <a:r>
              <a:rPr lang="en-US" dirty="0"/>
              <a:t>NS-03-Luke13-24-slide 95</a:t>
            </a:r>
          </a:p>
          <a:p>
            <a:r>
              <a:rPr lang="en-US" dirty="0"/>
              <a:t>NS-04-John12-21-slide 24</a:t>
            </a:r>
          </a:p>
          <a:p>
            <a:pPr>
              <a:spcBef>
                <a:spcPct val="0"/>
              </a:spcBef>
            </a:pPr>
            <a:endParaRPr lang="en-US" dirty="0">
              <a:latin typeface="Calibri" charset="0"/>
            </a:endParaRPr>
          </a:p>
          <a:p>
            <a:pPr>
              <a:defRPr/>
            </a:pPr>
            <a:endParaRPr lang="en-US" dirty="0">
              <a:cs typeface="ＭＳ Ｐゴシック" charset="0"/>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48346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807744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94206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70315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03B88BA1-F6BF-A34C-8EED-C11F0AF70A08}" type="slidenum">
              <a:rPr lang="en-US" sz="1200">
                <a:solidFill>
                  <a:srgbClr val="000000"/>
                </a:solidFill>
              </a:rPr>
              <a:pPr/>
              <a:t>182</a:t>
            </a:fld>
            <a:endParaRPr lang="en-US" sz="1200">
              <a:solidFill>
                <a:srgbClr val="000000"/>
              </a:solidFill>
            </a:endParaRPr>
          </a:p>
        </p:txBody>
      </p:sp>
      <p:sp>
        <p:nvSpPr>
          <p:cNvPr id="154626" name="Rectangle 2"/>
          <p:cNvSpPr>
            <a:spLocks noGrp="1" noRot="1" noChangeAspect="1" noChangeArrowheads="1"/>
          </p:cNvSpPr>
          <p:nvPr>
            <p:ph type="sldImg"/>
          </p:nvPr>
        </p:nvSpPr>
        <p:spPr>
          <a:solidFill>
            <a:srgbClr val="FFFFFF"/>
          </a:solidFill>
          <a:ln/>
        </p:spPr>
      </p:sp>
      <p:sp>
        <p:nvSpPr>
          <p:cNvPr id="15462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spcBef>
                <a:spcPct val="0"/>
              </a:spcBef>
            </a:pPr>
            <a:endParaRPr lang="en-US" sz="2400">
              <a:ea typeface="ＭＳ Ｐゴシック" charset="0"/>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C82C873-DFBE-4C42-8167-595E187667E9}" type="slidenum">
              <a:rPr lang="en-US" sz="1200">
                <a:solidFill>
                  <a:srgbClr val="000000"/>
                </a:solidFill>
              </a:rPr>
              <a:pPr/>
              <a:t>183</a:t>
            </a:fld>
            <a:endParaRPr lang="en-US" sz="1200">
              <a:solidFill>
                <a:srgbClr val="000000"/>
              </a:solidFill>
            </a:endParaRPr>
          </a:p>
        </p:txBody>
      </p:sp>
      <p:sp>
        <p:nvSpPr>
          <p:cNvPr id="156674" name="Rectangle 2"/>
          <p:cNvSpPr>
            <a:spLocks noGrp="1" noRot="1" noChangeAspect="1" noChangeArrowheads="1"/>
          </p:cNvSpPr>
          <p:nvPr>
            <p:ph type="sldImg"/>
          </p:nvPr>
        </p:nvSpPr>
        <p:spPr>
          <a:solidFill>
            <a:srgbClr val="FFFFFF"/>
          </a:solidFill>
          <a:ln/>
        </p:spPr>
      </p:sp>
      <p:sp>
        <p:nvSpPr>
          <p:cNvPr id="15667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spcBef>
                <a:spcPct val="0"/>
              </a:spcBef>
            </a:pPr>
            <a:endParaRPr lang="en-US" sz="2400">
              <a:ea typeface="ＭＳ Ｐゴシック" charset="0"/>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Imagine being able to physically be with Jesus. You could ask him any question, you could see how he related to people, you could watch his every move.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79FDE9-4B2D-884B-BE4B-021913485B0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749614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750AABD-CD04-314F-8484-CC73BFE82505}"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185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8722" name="Rectangle 2"/>
          <p:cNvSpPr>
            <a:spLocks noGrp="1" noRot="1" noChangeAspect="1" noChangeArrowheads="1"/>
          </p:cNvSpPr>
          <p:nvPr>
            <p:ph type="sldImg"/>
          </p:nvPr>
        </p:nvSpPr>
        <p:spPr>
          <a:solidFill>
            <a:srgbClr val="FFFFFF"/>
          </a:solidFill>
          <a:ln/>
        </p:spPr>
      </p:sp>
      <p:sp>
        <p:nvSpPr>
          <p:cNvPr id="15872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dirty="0">
              <a:ea typeface="ＭＳ Ｐゴシック" charset="0"/>
            </a:endParaRPr>
          </a:p>
          <a:p>
            <a:r>
              <a:rPr lang="en-US" dirty="0">
                <a:ea typeface="ＭＳ Ｐゴシック" charset="0"/>
              </a:rPr>
              <a:t>But then Jesus was suddenly taken away from his disciples—how tragic!</a:t>
            </a:r>
          </a:p>
        </p:txBody>
      </p:sp>
    </p:spTree>
    <p:extLst>
      <p:ext uri="{BB962C8B-B14F-4D97-AF65-F5344CB8AC3E}">
        <p14:creationId xmlns:p14="http://schemas.microsoft.com/office/powerpoint/2010/main" val="4219467504"/>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3E2B198-BACA-0343-BE6C-0561C28F1E08}"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186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0770" name="Rectangle 2"/>
          <p:cNvSpPr>
            <a:spLocks noGrp="1" noRot="1" noChangeAspect="1" noChangeArrowheads="1"/>
          </p:cNvSpPr>
          <p:nvPr>
            <p:ph type="sldImg"/>
          </p:nvPr>
        </p:nvSpPr>
        <p:spPr>
          <a:solidFill>
            <a:srgbClr val="FFFFFF"/>
          </a:solidFill>
          <a:ln/>
        </p:spPr>
      </p:sp>
      <p:sp>
        <p:nvSpPr>
          <p:cNvPr id="16077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ea typeface="ＭＳ Ｐゴシック" charset="0"/>
            </a:endParaRPr>
          </a:p>
        </p:txBody>
      </p:sp>
    </p:spTree>
    <p:extLst>
      <p:ext uri="{BB962C8B-B14F-4D97-AF65-F5344CB8AC3E}">
        <p14:creationId xmlns:p14="http://schemas.microsoft.com/office/powerpoint/2010/main" val="126200071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3C06463-85B4-1D41-A1BA-ADB59A7D969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187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2818" name="Rectangle 2"/>
          <p:cNvSpPr>
            <a:spLocks noGrp="1" noRot="1" noChangeAspect="1" noChangeArrowheads="1"/>
          </p:cNvSpPr>
          <p:nvPr>
            <p:ph type="sldImg"/>
          </p:nvPr>
        </p:nvSpPr>
        <p:spPr>
          <a:solidFill>
            <a:srgbClr val="FFFFFF"/>
          </a:solidFill>
          <a:ln/>
        </p:spPr>
      </p:sp>
      <p:sp>
        <p:nvSpPr>
          <p:cNvPr id="1628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ea typeface="ＭＳ Ｐゴシック" charset="0"/>
            </a:endParaRPr>
          </a:p>
        </p:txBody>
      </p:sp>
    </p:spTree>
    <p:extLst>
      <p:ext uri="{BB962C8B-B14F-4D97-AF65-F5344CB8AC3E}">
        <p14:creationId xmlns:p14="http://schemas.microsoft.com/office/powerpoint/2010/main" val="3962788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4F44D200-484E-3C4D-B231-D01FB2B8BA08}" type="slidenum">
              <a:rPr lang="en-US" sz="1200">
                <a:solidFill>
                  <a:srgbClr val="000000"/>
                </a:solidFill>
              </a:rPr>
              <a:pPr/>
              <a:t>188</a:t>
            </a:fld>
            <a:endParaRPr lang="en-US" sz="1200">
              <a:solidFill>
                <a:srgbClr val="000000"/>
              </a:solidFill>
            </a:endParaRPr>
          </a:p>
        </p:txBody>
      </p:sp>
      <p:sp>
        <p:nvSpPr>
          <p:cNvPr id="164866" name="Rectangle 2"/>
          <p:cNvSpPr>
            <a:spLocks noGrp="1" noRot="1" noChangeAspect="1" noChangeArrowheads="1"/>
          </p:cNvSpPr>
          <p:nvPr>
            <p:ph type="sldImg"/>
          </p:nvPr>
        </p:nvSpPr>
        <p:spPr>
          <a:solidFill>
            <a:srgbClr val="FFFFFF"/>
          </a:solidFill>
          <a:ln/>
        </p:spPr>
      </p:sp>
      <p:sp>
        <p:nvSpPr>
          <p:cNvPr id="16486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ea typeface="ＭＳ Ｐゴシック" charset="0"/>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3C06463-85B4-1D41-A1BA-ADB59A7D969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189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2818" name="Rectangle 2"/>
          <p:cNvSpPr>
            <a:spLocks noGrp="1" noRot="1" noChangeAspect="1" noChangeArrowheads="1"/>
          </p:cNvSpPr>
          <p:nvPr>
            <p:ph type="sldImg"/>
          </p:nvPr>
        </p:nvSpPr>
        <p:spPr>
          <a:solidFill>
            <a:srgbClr val="FFFFFF"/>
          </a:solidFill>
          <a:ln/>
        </p:spPr>
      </p:sp>
      <p:sp>
        <p:nvSpPr>
          <p:cNvPr id="1628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ea typeface="ＭＳ Ｐゴシック" charset="0"/>
            </a:endParaRPr>
          </a:p>
        </p:txBody>
      </p:sp>
    </p:spTree>
    <p:extLst>
      <p:ext uri="{BB962C8B-B14F-4D97-AF65-F5344CB8AC3E}">
        <p14:creationId xmlns:p14="http://schemas.microsoft.com/office/powerpoint/2010/main" val="364471887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0BE04A5-C701-3340-8259-EE2E9DDFE0E8}" type="slidenum">
              <a:rPr lang="en-US" sz="1200">
                <a:solidFill>
                  <a:srgbClr val="000000"/>
                </a:solidFill>
              </a:rPr>
              <a:pPr/>
              <a:t>190</a:t>
            </a:fld>
            <a:endParaRPr lang="en-US" sz="1200">
              <a:solidFill>
                <a:srgbClr val="000000"/>
              </a:solidFill>
            </a:endParaRPr>
          </a:p>
        </p:txBody>
      </p:sp>
      <p:sp>
        <p:nvSpPr>
          <p:cNvPr id="166914" name="Rectangle 2"/>
          <p:cNvSpPr>
            <a:spLocks noGrp="1" noRot="1" noChangeAspect="1" noChangeArrowheads="1"/>
          </p:cNvSpPr>
          <p:nvPr>
            <p:ph type="sldImg"/>
          </p:nvPr>
        </p:nvSpPr>
        <p:spPr>
          <a:solidFill>
            <a:srgbClr val="FFFFFF"/>
          </a:solidFill>
          <a:ln/>
        </p:spPr>
      </p:sp>
      <p:sp>
        <p:nvSpPr>
          <p:cNvPr id="16691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ea typeface="ＭＳ Ｐゴシック" charset="0"/>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FAC1D339-012D-4B4D-A692-CFCD955B1E22}" type="slidenum">
              <a:rPr lang="en-US" sz="1200">
                <a:solidFill>
                  <a:srgbClr val="000000"/>
                </a:solidFill>
              </a:rPr>
              <a:pPr/>
              <a:t>191</a:t>
            </a:fld>
            <a:endParaRPr lang="en-US" sz="1200">
              <a:solidFill>
                <a:srgbClr val="000000"/>
              </a:solidFill>
            </a:endParaRPr>
          </a:p>
        </p:txBody>
      </p:sp>
      <p:sp>
        <p:nvSpPr>
          <p:cNvPr id="168962" name="Rectangle 2"/>
          <p:cNvSpPr>
            <a:spLocks noGrp="1" noRot="1" noChangeAspect="1" noChangeArrowheads="1"/>
          </p:cNvSpPr>
          <p:nvPr>
            <p:ph type="sldImg"/>
          </p:nvPr>
        </p:nvSpPr>
        <p:spPr>
          <a:solidFill>
            <a:srgbClr val="FFFFFF"/>
          </a:solidFill>
          <a:ln/>
        </p:spPr>
      </p:sp>
      <p:sp>
        <p:nvSpPr>
          <p:cNvPr id="16896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spcBef>
                <a:spcPct val="0"/>
              </a:spcBef>
            </a:pPr>
            <a:endParaRPr lang="en-US" sz="2400">
              <a:ea typeface="ＭＳ Ｐゴシック" charset="0"/>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6D7ED4B3-23E5-024E-A202-10BBFBB7AE56}" type="slidenum">
              <a:rPr lang="en-US" sz="1200">
                <a:solidFill>
                  <a:srgbClr val="000000"/>
                </a:solidFill>
              </a:rPr>
              <a:pPr/>
              <a:t>192</a:t>
            </a:fld>
            <a:endParaRPr lang="en-US" sz="1200">
              <a:solidFill>
                <a:srgbClr val="000000"/>
              </a:solidFill>
            </a:endParaRPr>
          </a:p>
        </p:txBody>
      </p:sp>
      <p:sp>
        <p:nvSpPr>
          <p:cNvPr id="171010" name="Rectangle 2"/>
          <p:cNvSpPr>
            <a:spLocks noGrp="1" noRot="1" noChangeAspect="1" noChangeArrowheads="1"/>
          </p:cNvSpPr>
          <p:nvPr>
            <p:ph type="sldImg"/>
          </p:nvPr>
        </p:nvSpPr>
        <p:spPr>
          <a:solidFill>
            <a:srgbClr val="FFFFFF"/>
          </a:solidFill>
          <a:ln/>
        </p:spPr>
      </p:sp>
      <p:sp>
        <p:nvSpPr>
          <p:cNvPr id="17101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ea typeface="ＭＳ Ｐゴシック" charset="0"/>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a:extLst>
              <a:ext uri="{FF2B5EF4-FFF2-40B4-BE49-F238E27FC236}">
                <a16:creationId xmlns:a16="http://schemas.microsoft.com/office/drawing/2014/main" id="{ED0D7AE6-A121-48F4-812E-6E2F63014591}"/>
              </a:ext>
            </a:extLst>
          </p:cNvPr>
          <p:cNvSpPr>
            <a:spLocks noGrp="1" noRot="1" noChangeAspect="1" noChangeArrowheads="1" noTextEdit="1"/>
          </p:cNvSpPr>
          <p:nvPr>
            <p:ph type="sldImg"/>
          </p:nvPr>
        </p:nvSpPr>
        <p:spPr>
          <a:ln/>
        </p:spPr>
      </p:sp>
      <p:sp>
        <p:nvSpPr>
          <p:cNvPr id="116738" name="Rectangle 3">
            <a:extLst>
              <a:ext uri="{FF2B5EF4-FFF2-40B4-BE49-F238E27FC236}">
                <a16:creationId xmlns:a16="http://schemas.microsoft.com/office/drawing/2014/main" id="{914D884C-AABD-480B-BC82-A2D40715F0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charset="0"/>
                <a:ea typeface="ＭＳ Ｐゴシック" charset="-128"/>
                <a:cs typeface="ＭＳ Ｐゴシック" charset="-128"/>
              </a:rPr>
              <a:t>In an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upper room,</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Jesus poured into his disciples the most valuable teaching he could.</a:t>
            </a:r>
            <a:r>
              <a:rPr lang="en-SG" dirty="0">
                <a:effectLst/>
              </a:rPr>
              <a:t> </a:t>
            </a:r>
            <a:endParaRPr lang="en-US" dirty="0">
              <a:ea typeface="ＭＳ Ｐゴシック" charset="0"/>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charset="0"/>
                <a:ea typeface="ＭＳ Ｐゴシック" charset="-128"/>
                <a:cs typeface="ＭＳ Ｐゴシック" charset="-128"/>
              </a:rPr>
              <a:t>This is Jesus</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longest sermon in the gospels. He tells them </a:t>
            </a:r>
            <a:r>
              <a:rPr lang="en-US" sz="1200" b="1" i="1" kern="1200" dirty="0">
                <a:solidFill>
                  <a:schemeClr val="tx1"/>
                </a:solidFill>
                <a:effectLst/>
                <a:latin typeface="Arial" charset="0"/>
                <a:ea typeface="ＭＳ Ｐゴシック" charset="-128"/>
                <a:cs typeface="ＭＳ Ｐゴシック" charset="-128"/>
              </a:rPr>
              <a:t>be connected</a:t>
            </a:r>
            <a:r>
              <a:rPr lang="en-US" sz="1200" b="1" kern="1200" dirty="0">
                <a:solidFill>
                  <a:schemeClr val="tx1"/>
                </a:solidFill>
                <a:effectLst/>
                <a:latin typeface="Arial" charset="0"/>
                <a:ea typeface="ＭＳ Ｐゴシック" charset="-128"/>
                <a:cs typeface="ＭＳ Ｐゴシック" charset="-128"/>
              </a:rPr>
              <a:t> </a:t>
            </a:r>
            <a:r>
              <a:rPr lang="en-US" sz="1200" kern="1200" dirty="0">
                <a:solidFill>
                  <a:schemeClr val="tx1"/>
                </a:solidFill>
                <a:effectLst/>
                <a:latin typeface="Arial" charset="0"/>
                <a:ea typeface="ＭＳ Ｐゴシック" charset="-128"/>
                <a:cs typeface="ＭＳ Ｐゴシック" charset="-128"/>
              </a:rPr>
              <a:t>to him while hated by the world (13:1–16:4), </a:t>
            </a:r>
            <a:r>
              <a:rPr lang="en-US" sz="1200" b="1" i="1" kern="1200" dirty="0">
                <a:solidFill>
                  <a:schemeClr val="tx1"/>
                </a:solidFill>
                <a:effectLst/>
                <a:latin typeface="Arial" charset="0"/>
                <a:ea typeface="ＭＳ Ｐゴシック" charset="-128"/>
                <a:cs typeface="ＭＳ Ｐゴシック" charset="-128"/>
              </a:rPr>
              <a:t>be encouraged</a:t>
            </a:r>
            <a:r>
              <a:rPr lang="en-US" sz="1200" b="1" kern="1200" dirty="0">
                <a:solidFill>
                  <a:schemeClr val="tx1"/>
                </a:solidFill>
                <a:effectLst/>
                <a:latin typeface="Arial" charset="0"/>
                <a:ea typeface="ＭＳ Ｐゴシック" charset="-128"/>
                <a:cs typeface="ＭＳ Ｐゴシック" charset="-128"/>
              </a:rPr>
              <a:t> </a:t>
            </a:r>
            <a:r>
              <a:rPr lang="en-US" sz="1200" kern="1200" dirty="0">
                <a:solidFill>
                  <a:schemeClr val="tx1"/>
                </a:solidFill>
                <a:effectLst/>
                <a:latin typeface="Arial" charset="0"/>
                <a:ea typeface="ＭＳ Ｐゴシック" charset="-128"/>
                <a:cs typeface="ＭＳ Ｐゴシック" charset="-128"/>
              </a:rPr>
              <a:t>by another Comforter coming after Jesus in the person of the Holy Spirit (16:5-16), and </a:t>
            </a:r>
            <a:r>
              <a:rPr lang="en-US" sz="1200" b="1" i="1" kern="1200" dirty="0">
                <a:solidFill>
                  <a:schemeClr val="tx1"/>
                </a:solidFill>
                <a:effectLst/>
                <a:latin typeface="Arial" charset="0"/>
                <a:ea typeface="ＭＳ Ｐゴシック" charset="-128"/>
                <a:cs typeface="ＭＳ Ｐゴシック" charset="-128"/>
              </a:rPr>
              <a:t>be</a:t>
            </a:r>
            <a:r>
              <a:rPr lang="en-US" sz="1200" kern="1200" dirty="0">
                <a:solidFill>
                  <a:schemeClr val="tx1"/>
                </a:solidFill>
                <a:effectLst/>
                <a:latin typeface="Arial" charset="0"/>
                <a:ea typeface="ＭＳ Ｐゴシック" charset="-128"/>
                <a:cs typeface="ＭＳ Ｐゴシック" charset="-128"/>
              </a:rPr>
              <a:t> </a:t>
            </a:r>
            <a:r>
              <a:rPr lang="en-US" sz="1200" b="1" i="1" kern="1200" dirty="0">
                <a:solidFill>
                  <a:schemeClr val="tx1"/>
                </a:solidFill>
                <a:effectLst/>
                <a:latin typeface="Arial" charset="0"/>
                <a:ea typeface="ＭＳ Ｐゴシック" charset="-128"/>
                <a:cs typeface="ＭＳ Ｐゴシック" charset="-128"/>
              </a:rPr>
              <a:t>peaceful</a:t>
            </a:r>
            <a:r>
              <a:rPr lang="en-US" sz="1200" kern="1200" dirty="0">
                <a:solidFill>
                  <a:schemeClr val="tx1"/>
                </a:solidFill>
                <a:effectLst/>
                <a:latin typeface="Arial" charset="0"/>
                <a:ea typeface="ＭＳ Ｐゴシック" charset="-128"/>
                <a:cs typeface="ＭＳ Ｐゴシック" charset="-128"/>
              </a:rPr>
              <a:t> since their grief will turn to joy (16:17-33). Finally he prays for them (John 17).</a:t>
            </a:r>
            <a:r>
              <a:rPr lang="en-SG" dirty="0">
                <a:effectLst/>
              </a:rPr>
              <a:t> </a:t>
            </a:r>
            <a:endParaRPr lang="en-US" dirty="0">
              <a:ea typeface="ＭＳ Ｐゴシック" charset="0"/>
              <a:cs typeface="ＭＳ Ｐゴシック" charset="0"/>
            </a:endParaRPr>
          </a:p>
          <a:p>
            <a:endParaRPr lang="en-US" altLang="en-US" dirty="0">
              <a:latin typeface="Times New Roman" panose="02020603050405020304" pitchFamily="18" charset="0"/>
            </a:endParaRPr>
          </a:p>
        </p:txBody>
      </p:sp>
    </p:spTree>
    <p:extLst>
      <p:ext uri="{BB962C8B-B14F-4D97-AF65-F5344CB8AC3E}">
        <p14:creationId xmlns:p14="http://schemas.microsoft.com/office/powerpoint/2010/main" val="136581171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a:extLst>
              <a:ext uri="{FF2B5EF4-FFF2-40B4-BE49-F238E27FC236}">
                <a16:creationId xmlns:a16="http://schemas.microsoft.com/office/drawing/2014/main" id="{E49AABCB-5E4F-4856-9729-866F36C71D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7DEFDBA-568B-4F60-9EEF-FBAE60A30F7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195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18786" name="Rectangle 2">
            <a:extLst>
              <a:ext uri="{FF2B5EF4-FFF2-40B4-BE49-F238E27FC236}">
                <a16:creationId xmlns:a16="http://schemas.microsoft.com/office/drawing/2014/main" id="{FCA4E47D-B417-4082-B40B-7FDBB7CB5EEC}"/>
              </a:ext>
            </a:extLst>
          </p:cNvPr>
          <p:cNvSpPr>
            <a:spLocks noGrp="1" noRot="1" noChangeAspect="1" noChangeArrowheads="1"/>
          </p:cNvSpPr>
          <p:nvPr>
            <p:ph type="sldImg"/>
          </p:nvPr>
        </p:nvSpPr>
        <p:spPr>
          <a:solidFill>
            <a:srgbClr val="FFFFFF"/>
          </a:solidFill>
          <a:ln/>
        </p:spPr>
      </p:sp>
      <p:sp>
        <p:nvSpPr>
          <p:cNvPr id="118787" name="Rectangle 3">
            <a:extLst>
              <a:ext uri="{FF2B5EF4-FFF2-40B4-BE49-F238E27FC236}">
                <a16:creationId xmlns:a16="http://schemas.microsoft.com/office/drawing/2014/main" id="{4F687BEA-961C-4850-9414-B9FC008332BA}"/>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a:latin typeface="Arial" panose="020B0604020202020204" pitchFamily="34" charset="0"/>
              </a:rPr>
              <a:t>Today, we finish what has often been called the Upper Room Discourse—the last time Jesus taught his disciples.  This isn’t a good term to describe all of John 13–17 because, at the end of John 14, Jesus noted, “Come, let’s be going.”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So they left the upper room of the Passover and began walking east to the Mt. of Olives, where he would be betrayed.  This likely brought him through a vineyard where he taught in John 15 that he was the vine and, as branches, they needed a connection to him.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In John 18:1, they would cross the Kidron Valley, so they are still on the west side of the Kidron Brook.  In this ravine lay a channel that led from the temple—not a waterway like an aqueduct—but rather a channel that led from the temple altar where an estimated 256,000 lambs were slaughtered during the Passover. When Jesus crossed it, no doubt the smell of blood was ominously hanging in the air—a picture of what was to happen the next day with Jesus as our Passover Lamb.</a:t>
            </a:r>
          </a:p>
          <a:p>
            <a:pPr eaLnBrk="1" hangingPunct="1"/>
            <a:r>
              <a:rPr lang="en-US" altLang="en-US">
                <a:latin typeface="Arial" panose="020B0604020202020204" pitchFamily="34" charset="0"/>
              </a:rPr>
              <a:t>________________</a:t>
            </a:r>
          </a:p>
          <a:p>
            <a:pPr eaLnBrk="1" hangingPunct="1"/>
            <a:r>
              <a:rPr lang="en-US" altLang="en-US">
                <a:latin typeface="Arial" panose="020B0604020202020204" pitchFamily="34" charset="0"/>
              </a:rPr>
              <a:t>LC-08-Preparation-100, 204, 225, 288</a:t>
            </a:r>
          </a:p>
          <a:p>
            <a:pPr eaLnBrk="1" hangingPunct="1"/>
            <a:r>
              <a:rPr lang="en-US" altLang="en-US">
                <a:latin typeface="Arial" panose="020B0604020202020204" pitchFamily="34" charset="0"/>
              </a:rPr>
              <a:t>NS-04-John12-21—slide 187</a:t>
            </a:r>
          </a:p>
        </p:txBody>
      </p:sp>
    </p:spTree>
    <p:extLst>
      <p:ext uri="{BB962C8B-B14F-4D97-AF65-F5344CB8AC3E}">
        <p14:creationId xmlns:p14="http://schemas.microsoft.com/office/powerpoint/2010/main" val="3155084686"/>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7">
            <a:extLst>
              <a:ext uri="{FF2B5EF4-FFF2-40B4-BE49-F238E27FC236}">
                <a16:creationId xmlns:a16="http://schemas.microsoft.com/office/drawing/2014/main" id="{08C7E113-D65D-4AE0-9E12-D11B9E3C9FA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CBB19F9-D48D-4A3A-A3CA-DE606F4E82EC}"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196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20834" name="Rectangle 2">
            <a:extLst>
              <a:ext uri="{FF2B5EF4-FFF2-40B4-BE49-F238E27FC236}">
                <a16:creationId xmlns:a16="http://schemas.microsoft.com/office/drawing/2014/main" id="{FE51796E-B3B5-4482-87A2-781A8149ADDC}"/>
              </a:ext>
            </a:extLst>
          </p:cNvPr>
          <p:cNvSpPr>
            <a:spLocks noGrp="1" noRot="1" noChangeAspect="1" noChangeArrowheads="1"/>
          </p:cNvSpPr>
          <p:nvPr>
            <p:ph type="sldImg"/>
          </p:nvPr>
        </p:nvSpPr>
        <p:spPr>
          <a:solidFill>
            <a:srgbClr val="FFFFFF"/>
          </a:solidFill>
          <a:ln/>
        </p:spPr>
      </p:sp>
      <p:sp>
        <p:nvSpPr>
          <p:cNvPr id="120835" name="Rectangle 3">
            <a:extLst>
              <a:ext uri="{FF2B5EF4-FFF2-40B4-BE49-F238E27FC236}">
                <a16:creationId xmlns:a16="http://schemas.microsoft.com/office/drawing/2014/main" id="{0DBAD4C7-A5A7-4056-9065-4ED43D50918D}"/>
              </a:ext>
            </a:extLst>
          </p:cNvPr>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kern="1200" dirty="0">
                <a:solidFill>
                  <a:schemeClr val="tx1"/>
                </a:solidFill>
                <a:effectLst/>
                <a:latin typeface="Arial" charset="0"/>
                <a:ea typeface="ＭＳ Ｐゴシック" charset="-128"/>
                <a:cs typeface="ＭＳ Ｐゴシック" charset="-128"/>
              </a:rPr>
              <a:t>The Discourse ends with Jesus</a:t>
            </a:r>
            <a:r>
              <a:rPr lang="uk-UA" sz="2400" kern="1200" dirty="0">
                <a:solidFill>
                  <a:schemeClr val="tx1"/>
                </a:solidFill>
                <a:effectLst/>
                <a:latin typeface="Arial" charset="0"/>
                <a:ea typeface="ＭＳ Ｐゴシック" charset="-128"/>
                <a:cs typeface="ＭＳ Ｐゴシック" charset="-128"/>
              </a:rPr>
              <a:t>'</a:t>
            </a:r>
            <a:r>
              <a:rPr lang="en-US" sz="2400" kern="1200" dirty="0">
                <a:solidFill>
                  <a:schemeClr val="tx1"/>
                </a:solidFill>
                <a:effectLst/>
                <a:latin typeface="Arial" charset="0"/>
                <a:ea typeface="ＭＳ Ｐゴシック" charset="-128"/>
                <a:cs typeface="ＭＳ Ｐゴシック" charset="-128"/>
              </a:rPr>
              <a:t> longest prayer in the gospels. Melanchthon says</a:t>
            </a:r>
            <a:r>
              <a:rPr lang="is-IS" sz="2400" kern="1200" dirty="0">
                <a:solidFill>
                  <a:schemeClr val="tx1"/>
                </a:solidFill>
                <a:effectLst/>
                <a:latin typeface="Arial" charset="0"/>
                <a:ea typeface="ＭＳ Ｐゴシック" charset="-128"/>
                <a:cs typeface="ＭＳ Ｐゴシック" charset="-128"/>
              </a:rPr>
              <a:t>…</a:t>
            </a:r>
            <a:endParaRPr lang="en-US" sz="4400" dirty="0">
              <a:ea typeface="ＭＳ Ｐゴシック" charset="0"/>
              <a:cs typeface="ＭＳ Ｐゴシック" charset="0"/>
            </a:endParaRPr>
          </a:p>
          <a:p>
            <a:pPr eaLnBrk="1" hangingPunct="1">
              <a:spcBef>
                <a:spcPct val="0"/>
              </a:spcBef>
            </a:pPr>
            <a:endParaRPr lang="en-US" altLang="en-US" sz="2400" dirty="0">
              <a:latin typeface="Arial" panose="020B0604020202020204" pitchFamily="34" charset="0"/>
            </a:endParaRPr>
          </a:p>
        </p:txBody>
      </p:sp>
    </p:spTree>
    <p:extLst>
      <p:ext uri="{BB962C8B-B14F-4D97-AF65-F5344CB8AC3E}">
        <p14:creationId xmlns:p14="http://schemas.microsoft.com/office/powerpoint/2010/main" val="379472054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7">
            <a:extLst>
              <a:ext uri="{FF2B5EF4-FFF2-40B4-BE49-F238E27FC236}">
                <a16:creationId xmlns:a16="http://schemas.microsoft.com/office/drawing/2014/main" id="{36CED84C-F8A3-469D-86AD-905FDC56FE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0BCE48A-3ADB-4DE8-BB4C-0AE03DB1103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197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22882" name="Rectangle 2">
            <a:extLst>
              <a:ext uri="{FF2B5EF4-FFF2-40B4-BE49-F238E27FC236}">
                <a16:creationId xmlns:a16="http://schemas.microsoft.com/office/drawing/2014/main" id="{511AFD14-F959-42D7-B3C1-9DE6E3696206}"/>
              </a:ext>
            </a:extLst>
          </p:cNvPr>
          <p:cNvSpPr>
            <a:spLocks noGrp="1" noRot="1" noChangeAspect="1" noChangeArrowheads="1"/>
          </p:cNvSpPr>
          <p:nvPr>
            <p:ph type="sldImg"/>
          </p:nvPr>
        </p:nvSpPr>
        <p:spPr>
          <a:solidFill>
            <a:srgbClr val="FFFFFF"/>
          </a:solidFill>
          <a:ln/>
        </p:spPr>
      </p:sp>
      <p:sp>
        <p:nvSpPr>
          <p:cNvPr id="122883" name="Rectangle 3">
            <a:extLst>
              <a:ext uri="{FF2B5EF4-FFF2-40B4-BE49-F238E27FC236}">
                <a16:creationId xmlns:a16="http://schemas.microsoft.com/office/drawing/2014/main" id="{BE71BD9B-898A-4B5D-A60F-D0FDB0580438}"/>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Here Jesus prays a threefold prayer for Himself, His disciples, and for all believers.</a:t>
            </a:r>
            <a:r>
              <a:rPr lang="en-SG" dirty="0">
                <a:effectLst/>
              </a:rPr>
              <a:t> </a:t>
            </a:r>
          </a:p>
          <a:p>
            <a:pPr eaLnBrk="1" hangingPunct="1"/>
            <a:r>
              <a:rPr lang="en-US" dirty="0">
                <a:ea typeface="ＭＳ Ｐゴシック" charset="0"/>
                <a:cs typeface="ＭＳ Ｐゴシック" charset="0"/>
              </a:rPr>
              <a:t>• </a:t>
            </a:r>
            <a:r>
              <a:rPr lang="en-US" sz="1200" kern="1200" dirty="0">
                <a:solidFill>
                  <a:schemeClr val="tx1"/>
                </a:solidFill>
                <a:effectLst/>
                <a:latin typeface="Arial" charset="0"/>
                <a:ea typeface="ＭＳ Ｐゴシック" charset="-128"/>
                <a:cs typeface="ＭＳ Ｐゴシック" charset="-128"/>
              </a:rPr>
              <a:t>In verses 1-5 Christ prays for </a:t>
            </a:r>
            <a:r>
              <a:rPr lang="en-US" sz="1200" b="1" kern="1200" dirty="0">
                <a:solidFill>
                  <a:schemeClr val="tx1"/>
                </a:solidFill>
                <a:effectLst/>
                <a:latin typeface="Arial" charset="0"/>
                <a:ea typeface="ＭＳ Ｐゴシック" charset="-128"/>
                <a:cs typeface="ＭＳ Ｐゴシック" charset="-128"/>
              </a:rPr>
              <a:t>Himself</a:t>
            </a:r>
            <a:r>
              <a:rPr lang="en-US" sz="1200" kern="1200" dirty="0">
                <a:solidFill>
                  <a:schemeClr val="tx1"/>
                </a:solidFill>
                <a:effectLst/>
                <a:latin typeface="Arial" charset="0"/>
                <a:ea typeface="ＭＳ Ｐゴシック" charset="-128"/>
                <a:cs typeface="ＭＳ Ｐゴシック" charset="-128"/>
              </a:rPr>
              <a:t> that God would glorify Him in His completion of His mission through His vicarious death.</a:t>
            </a:r>
            <a:r>
              <a:rPr lang="en-SG" dirty="0">
                <a:effectLst/>
              </a:rPr>
              <a:t> </a:t>
            </a:r>
          </a:p>
          <a:p>
            <a:pPr eaLnBrk="1" hangingPunct="1"/>
            <a:r>
              <a:rPr lang="en-SG" dirty="0">
                <a:effectLst/>
                <a:ea typeface="ＭＳ Ｐゴシック" charset="0"/>
                <a:cs typeface="ＭＳ Ｐゴシック" charset="0"/>
              </a:rPr>
              <a:t>• </a:t>
            </a:r>
            <a:r>
              <a:rPr lang="en-US" sz="1200" kern="1200" dirty="0">
                <a:solidFill>
                  <a:schemeClr val="tx1"/>
                </a:solidFill>
                <a:effectLst/>
                <a:latin typeface="Arial" charset="0"/>
                <a:ea typeface="ＭＳ Ｐゴシック" charset="-128"/>
                <a:cs typeface="ＭＳ Ｐゴシック" charset="-128"/>
              </a:rPr>
              <a:t>In verses 6-19 Christ prays that His </a:t>
            </a:r>
            <a:r>
              <a:rPr lang="en-US" sz="1200" b="1" kern="1200" dirty="0">
                <a:solidFill>
                  <a:schemeClr val="tx1"/>
                </a:solidFill>
                <a:effectLst/>
                <a:latin typeface="Arial" charset="0"/>
                <a:ea typeface="ＭＳ Ｐゴシック" charset="-128"/>
                <a:cs typeface="ＭＳ Ｐゴシック" charset="-128"/>
              </a:rPr>
              <a:t>disciples</a:t>
            </a:r>
            <a:r>
              <a:rPr lang="en-US" sz="1200" kern="1200" dirty="0">
                <a:solidFill>
                  <a:schemeClr val="tx1"/>
                </a:solidFill>
                <a:effectLst/>
                <a:latin typeface="Arial" charset="0"/>
                <a:ea typeface="ＭＳ Ｐゴシック" charset="-128"/>
                <a:cs typeface="ＭＳ Ｐゴシック" charset="-128"/>
              </a:rPr>
              <a:t> might have God</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s protection and sanctification while they remain in the world.</a:t>
            </a:r>
            <a:r>
              <a:rPr lang="en-SG" dirty="0">
                <a:effectLst/>
              </a:rPr>
              <a:t> </a:t>
            </a:r>
          </a:p>
          <a:p>
            <a:pPr eaLnBrk="1" hangingPunct="1"/>
            <a:r>
              <a:rPr lang="en-SG" dirty="0">
                <a:effectLst/>
                <a:ea typeface="ＭＳ Ｐゴシック" charset="0"/>
                <a:cs typeface="ＭＳ Ｐゴシック" charset="0"/>
              </a:rPr>
              <a:t>• </a:t>
            </a:r>
            <a:r>
              <a:rPr lang="en-US" sz="1200" kern="1200" dirty="0">
                <a:solidFill>
                  <a:schemeClr val="tx1"/>
                </a:solidFill>
                <a:effectLst/>
                <a:latin typeface="Arial" charset="0"/>
                <a:ea typeface="ＭＳ Ｐゴシック" charset="-128"/>
                <a:cs typeface="ＭＳ Ｐゴシック" charset="-128"/>
              </a:rPr>
              <a:t>Today</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s text in verses 20-26 concerns the last section of Christ</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s prayer that relates to </a:t>
            </a:r>
            <a:r>
              <a:rPr lang="en-US" sz="1200" b="1" kern="1200" dirty="0">
                <a:solidFill>
                  <a:schemeClr val="tx1"/>
                </a:solidFill>
                <a:effectLst/>
                <a:latin typeface="Arial" charset="0"/>
                <a:ea typeface="ＭＳ Ｐゴシック" charset="-128"/>
                <a:cs typeface="ＭＳ Ｐゴシック" charset="-128"/>
              </a:rPr>
              <a:t>us</a:t>
            </a:r>
            <a:r>
              <a:rPr lang="en-US" sz="1200" kern="1200" dirty="0">
                <a:solidFill>
                  <a:schemeClr val="tx1"/>
                </a:solidFill>
                <a:effectLst/>
                <a:latin typeface="Arial" charset="0"/>
                <a:ea typeface="ＭＳ Ｐゴシック" charset="-128"/>
                <a:cs typeface="ＭＳ Ｐゴシック" charset="-128"/>
              </a:rPr>
              <a:t> as a part of </a:t>
            </a:r>
            <a:r>
              <a:rPr lang="en-US" sz="1200" i="1" kern="1200" dirty="0">
                <a:solidFill>
                  <a:schemeClr val="tx1"/>
                </a:solidFill>
                <a:effectLst/>
                <a:latin typeface="Arial" charset="0"/>
                <a:ea typeface="ＭＳ Ｐゴシック" charset="-128"/>
                <a:cs typeface="ＭＳ Ｐゴシック" charset="-128"/>
              </a:rPr>
              <a:t>all believers</a:t>
            </a:r>
            <a:r>
              <a:rPr lang="en-US" sz="1200" kern="1200" dirty="0">
                <a:solidFill>
                  <a:schemeClr val="tx1"/>
                </a:solidFill>
                <a:effectLst/>
                <a:latin typeface="Arial" charset="0"/>
                <a:ea typeface="ＭＳ Ｐゴシック" charset="-128"/>
                <a:cs typeface="ＭＳ Ｐゴシック" charset="-128"/>
              </a:rPr>
              <a:t>.  </a:t>
            </a:r>
            <a:endParaRPr lang="en-US" dirty="0">
              <a:ea typeface="ＭＳ Ｐゴシック" charset="0"/>
              <a:cs typeface="ＭＳ Ｐゴシック"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16993533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a:extLst>
              <a:ext uri="{FF2B5EF4-FFF2-40B4-BE49-F238E27FC236}">
                <a16:creationId xmlns:a16="http://schemas.microsoft.com/office/drawing/2014/main" id="{F42E53E9-E33D-4996-B503-A3806B72A8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2C5A316-8C3A-4407-91FE-08459ADA60A7}"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198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24930" name="Rectangle 2">
            <a:extLst>
              <a:ext uri="{FF2B5EF4-FFF2-40B4-BE49-F238E27FC236}">
                <a16:creationId xmlns:a16="http://schemas.microsoft.com/office/drawing/2014/main" id="{CBA36D5A-E3AF-4246-AC57-0BE5722FA1C8}"/>
              </a:ext>
            </a:extLst>
          </p:cNvPr>
          <p:cNvSpPr>
            <a:spLocks noGrp="1" noRot="1" noChangeAspect="1" noChangeArrowheads="1"/>
          </p:cNvSpPr>
          <p:nvPr>
            <p:ph type="sldImg"/>
          </p:nvPr>
        </p:nvSpPr>
        <p:spPr>
          <a:solidFill>
            <a:srgbClr val="FFFFFF"/>
          </a:solidFill>
          <a:ln/>
        </p:spPr>
      </p:sp>
      <p:sp>
        <p:nvSpPr>
          <p:cNvPr id="124931" name="Rectangle 3">
            <a:extLst>
              <a:ext uri="{FF2B5EF4-FFF2-40B4-BE49-F238E27FC236}">
                <a16:creationId xmlns:a16="http://schemas.microsoft.com/office/drawing/2014/main" id="{2283DB5D-B113-4BCA-A3E9-A84A06F4DDB8}"/>
              </a:ext>
            </a:extLst>
          </p:cNvPr>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charset="0"/>
                <a:ea typeface="ＭＳ Ｐゴシック" charset="-128"/>
                <a:cs typeface="ＭＳ Ｐゴシック" charset="-128"/>
              </a:rPr>
              <a:t>What was most important to Jesus as he anticipated the cross? </a:t>
            </a:r>
            <a:endParaRPr lang="en-US" dirty="0">
              <a:ea typeface="ＭＳ Ｐゴシック" charset="0"/>
              <a:cs typeface="ＭＳ Ｐゴシック" charset="0"/>
            </a:endParaRPr>
          </a:p>
          <a:p>
            <a:pPr eaLnBrk="1" hangingPunct="1"/>
            <a:r>
              <a:rPr lang="en-US" altLang="en-US" dirty="0">
                <a:latin typeface="Arial" panose="020B0604020202020204" pitchFamily="34" charset="0"/>
              </a:rPr>
              <a:t>Prayer! I take it as a pattern for how we also should pray.</a:t>
            </a:r>
          </a:p>
        </p:txBody>
      </p:sp>
    </p:spTree>
    <p:extLst>
      <p:ext uri="{BB962C8B-B14F-4D97-AF65-F5344CB8AC3E}">
        <p14:creationId xmlns:p14="http://schemas.microsoft.com/office/powerpoint/2010/main" val="1244139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7">
            <a:extLst>
              <a:ext uri="{FF2B5EF4-FFF2-40B4-BE49-F238E27FC236}">
                <a16:creationId xmlns:a16="http://schemas.microsoft.com/office/drawing/2014/main" id="{91FADBE7-E081-46EA-AB5A-322FEF3FC59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E669DB2-C821-4785-8C23-6311F275554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26978" name="Rectangle 2">
            <a:extLst>
              <a:ext uri="{FF2B5EF4-FFF2-40B4-BE49-F238E27FC236}">
                <a16:creationId xmlns:a16="http://schemas.microsoft.com/office/drawing/2014/main" id="{C00DC1CA-BAA5-4FF1-8283-990E26050026}"/>
              </a:ext>
            </a:extLst>
          </p:cNvPr>
          <p:cNvSpPr>
            <a:spLocks noGrp="1" noRot="1" noChangeAspect="1" noChangeArrowheads="1"/>
          </p:cNvSpPr>
          <p:nvPr>
            <p:ph type="sldImg"/>
          </p:nvPr>
        </p:nvSpPr>
        <p:spPr>
          <a:solidFill>
            <a:srgbClr val="FFFFFF"/>
          </a:solidFill>
          <a:ln/>
        </p:spPr>
      </p:sp>
      <p:sp>
        <p:nvSpPr>
          <p:cNvPr id="126979" name="Rectangle 3">
            <a:extLst>
              <a:ext uri="{FF2B5EF4-FFF2-40B4-BE49-F238E27FC236}">
                <a16:creationId xmlns:a16="http://schemas.microsoft.com/office/drawing/2014/main" id="{01F72A03-54B7-4B97-81FE-3C4A43BAFEF1}"/>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09597130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7">
            <a:extLst>
              <a:ext uri="{FF2B5EF4-FFF2-40B4-BE49-F238E27FC236}">
                <a16:creationId xmlns:a16="http://schemas.microsoft.com/office/drawing/2014/main" id="{C9BB483E-BEC0-48DF-8E69-70B4A3DD08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B78E699-270E-4E74-97F9-271403C45A7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29026" name="Rectangle 2">
            <a:extLst>
              <a:ext uri="{FF2B5EF4-FFF2-40B4-BE49-F238E27FC236}">
                <a16:creationId xmlns:a16="http://schemas.microsoft.com/office/drawing/2014/main" id="{49240188-2551-45B2-B767-54C9AB21C6FA}"/>
              </a:ext>
            </a:extLst>
          </p:cNvPr>
          <p:cNvSpPr>
            <a:spLocks noGrp="1" noRot="1" noChangeAspect="1" noChangeArrowheads="1"/>
          </p:cNvSpPr>
          <p:nvPr>
            <p:ph type="sldImg"/>
          </p:nvPr>
        </p:nvSpPr>
        <p:spPr>
          <a:solidFill>
            <a:srgbClr val="FFFFFF"/>
          </a:solidFill>
          <a:ln/>
        </p:spPr>
      </p:sp>
      <p:sp>
        <p:nvSpPr>
          <p:cNvPr id="129027" name="Rectangle 3">
            <a:extLst>
              <a:ext uri="{FF2B5EF4-FFF2-40B4-BE49-F238E27FC236}">
                <a16:creationId xmlns:a16="http://schemas.microsoft.com/office/drawing/2014/main" id="{67360BD1-CE16-4B0D-9A1A-776353BDE893}"/>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365104003"/>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7">
            <a:extLst>
              <a:ext uri="{FF2B5EF4-FFF2-40B4-BE49-F238E27FC236}">
                <a16:creationId xmlns:a16="http://schemas.microsoft.com/office/drawing/2014/main" id="{3B64E647-F106-4C4E-8C9F-3CB02A0734B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D6045A4-FB60-4347-9A21-FFD218BE8D1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31074" name="Rectangle 2">
            <a:extLst>
              <a:ext uri="{FF2B5EF4-FFF2-40B4-BE49-F238E27FC236}">
                <a16:creationId xmlns:a16="http://schemas.microsoft.com/office/drawing/2014/main" id="{3C5261A4-1511-49AD-BCBF-E794F007D113}"/>
              </a:ext>
            </a:extLst>
          </p:cNvPr>
          <p:cNvSpPr>
            <a:spLocks noGrp="1" noRot="1" noChangeAspect="1" noChangeArrowheads="1"/>
          </p:cNvSpPr>
          <p:nvPr>
            <p:ph type="sldImg"/>
          </p:nvPr>
        </p:nvSpPr>
        <p:spPr>
          <a:solidFill>
            <a:srgbClr val="FFFFFF"/>
          </a:solidFill>
          <a:ln/>
        </p:spPr>
      </p:sp>
      <p:sp>
        <p:nvSpPr>
          <p:cNvPr id="131075" name="Rectangle 3">
            <a:extLst>
              <a:ext uri="{FF2B5EF4-FFF2-40B4-BE49-F238E27FC236}">
                <a16:creationId xmlns:a16="http://schemas.microsoft.com/office/drawing/2014/main" id="{D71E173E-318C-43F8-877B-1781BC1554DA}"/>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dirty="0">
                <a:latin typeface="Arial" panose="020B0604020202020204" pitchFamily="34" charset="0"/>
              </a:rPr>
              <a:t>All throughout John's gospel Jesus repeatedly says, "The time has NOT come…" or "The hour has not yet come…"</a:t>
            </a:r>
          </a:p>
          <a:p>
            <a:pPr eaLnBrk="1" hangingPunct="1"/>
            <a:r>
              <a:rPr lang="en-US" altLang="en-US" dirty="0">
                <a:latin typeface="Arial" panose="020B0604020202020204" pitchFamily="34" charset="0"/>
              </a:rPr>
              <a:t>Now, finally, he says the opposite: "The time HAS come…"</a:t>
            </a:r>
          </a:p>
        </p:txBody>
      </p:sp>
    </p:spTree>
    <p:extLst>
      <p:ext uri="{BB962C8B-B14F-4D97-AF65-F5344CB8AC3E}">
        <p14:creationId xmlns:p14="http://schemas.microsoft.com/office/powerpoint/2010/main" val="3299275722"/>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Jesus had taught his men to pray to the Father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974BF3-3075-45E4-9BD0-C408316335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289148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that the Father's name would be held sacred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974BF3-3075-45E4-9BD0-C408316335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0490534"/>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that this rule would arrive…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974BF3-3075-45E4-9BD0-C408316335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8372916"/>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his plan be accomplished.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974BF3-3075-45E4-9BD0-C408316335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7037286"/>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a:extLst>
              <a:ext uri="{FF2B5EF4-FFF2-40B4-BE49-F238E27FC236}">
                <a16:creationId xmlns:a16="http://schemas.microsoft.com/office/drawing/2014/main" id="{1B244EDA-5ABB-48DA-8F5F-BE8918E268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6F9CA3E-2110-45D2-9F0D-ED9F01535EF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38242" name="Rectangle 2">
            <a:extLst>
              <a:ext uri="{FF2B5EF4-FFF2-40B4-BE49-F238E27FC236}">
                <a16:creationId xmlns:a16="http://schemas.microsoft.com/office/drawing/2014/main" id="{38DA953F-D45C-41F5-952A-76CF6EFBBA2D}"/>
              </a:ext>
            </a:extLst>
          </p:cNvPr>
          <p:cNvSpPr>
            <a:spLocks noGrp="1" noRot="1" noChangeAspect="1" noChangeArrowheads="1"/>
          </p:cNvSpPr>
          <p:nvPr>
            <p:ph type="sldImg"/>
          </p:nvPr>
        </p:nvSpPr>
        <p:spPr>
          <a:solidFill>
            <a:srgbClr val="FFFFFF"/>
          </a:solidFill>
          <a:ln/>
        </p:spPr>
      </p:sp>
      <p:sp>
        <p:nvSpPr>
          <p:cNvPr id="138243" name="Rectangle 3">
            <a:extLst>
              <a:ext uri="{FF2B5EF4-FFF2-40B4-BE49-F238E27FC236}">
                <a16:creationId xmlns:a16="http://schemas.microsoft.com/office/drawing/2014/main" id="{5D85ED71-49A1-4E4E-AE2A-AB844E7C4FBD}"/>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21342424"/>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a:extLst>
              <a:ext uri="{FF2B5EF4-FFF2-40B4-BE49-F238E27FC236}">
                <a16:creationId xmlns:a16="http://schemas.microsoft.com/office/drawing/2014/main" id="{9D64238C-BC99-45E5-A147-AEE397BCF4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A247911-7FE5-4415-983E-515DF81326F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40290" name="Rectangle 2">
            <a:extLst>
              <a:ext uri="{FF2B5EF4-FFF2-40B4-BE49-F238E27FC236}">
                <a16:creationId xmlns:a16="http://schemas.microsoft.com/office/drawing/2014/main" id="{CDF090F0-A0CF-40E5-979B-55D52E41BCC7}"/>
              </a:ext>
            </a:extLst>
          </p:cNvPr>
          <p:cNvSpPr>
            <a:spLocks noGrp="1" noRot="1" noChangeAspect="1" noChangeArrowheads="1"/>
          </p:cNvSpPr>
          <p:nvPr>
            <p:ph type="sldImg"/>
          </p:nvPr>
        </p:nvSpPr>
        <p:spPr>
          <a:solidFill>
            <a:srgbClr val="FFFFFF"/>
          </a:solidFill>
          <a:ln/>
        </p:spPr>
      </p:sp>
      <p:sp>
        <p:nvSpPr>
          <p:cNvPr id="140291" name="Rectangle 3">
            <a:extLst>
              <a:ext uri="{FF2B5EF4-FFF2-40B4-BE49-F238E27FC236}">
                <a16:creationId xmlns:a16="http://schemas.microsoft.com/office/drawing/2014/main" id="{AAA320E9-9342-48B0-9CC5-1CFBCCEC8433}"/>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801903945"/>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7">
            <a:extLst>
              <a:ext uri="{FF2B5EF4-FFF2-40B4-BE49-F238E27FC236}">
                <a16:creationId xmlns:a16="http://schemas.microsoft.com/office/drawing/2014/main" id="{1261FFDF-CFDC-4B81-A3E8-D2BC5CED93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807350E-4D7F-40B9-93E8-F8E735ADCD49}"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210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42338" name="Rectangle 2">
            <a:extLst>
              <a:ext uri="{FF2B5EF4-FFF2-40B4-BE49-F238E27FC236}">
                <a16:creationId xmlns:a16="http://schemas.microsoft.com/office/drawing/2014/main" id="{A93DF3F9-B753-4CF8-96D7-3D2AE77266D3}"/>
              </a:ext>
            </a:extLst>
          </p:cNvPr>
          <p:cNvSpPr>
            <a:spLocks noGrp="1" noRot="1" noChangeAspect="1" noChangeArrowheads="1"/>
          </p:cNvSpPr>
          <p:nvPr>
            <p:ph type="sldImg"/>
          </p:nvPr>
        </p:nvSpPr>
        <p:spPr>
          <a:solidFill>
            <a:srgbClr val="FFFFFF"/>
          </a:solidFill>
          <a:ln/>
        </p:spPr>
      </p:sp>
      <p:sp>
        <p:nvSpPr>
          <p:cNvPr id="142339" name="Rectangle 3">
            <a:extLst>
              <a:ext uri="{FF2B5EF4-FFF2-40B4-BE49-F238E27FC236}">
                <a16:creationId xmlns:a16="http://schemas.microsoft.com/office/drawing/2014/main" id="{82C5C7E0-2E79-4402-AF51-0A9FC2D8327B}"/>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854758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7">
            <a:extLst>
              <a:ext uri="{FF2B5EF4-FFF2-40B4-BE49-F238E27FC236}">
                <a16:creationId xmlns:a16="http://schemas.microsoft.com/office/drawing/2014/main" id="{36CED84C-F8A3-469D-86AD-905FDC56FE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0BCE48A-3ADB-4DE8-BB4C-0AE03DB1103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216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22882" name="Rectangle 2">
            <a:extLst>
              <a:ext uri="{FF2B5EF4-FFF2-40B4-BE49-F238E27FC236}">
                <a16:creationId xmlns:a16="http://schemas.microsoft.com/office/drawing/2014/main" id="{511AFD14-F959-42D7-B3C1-9DE6E3696206}"/>
              </a:ext>
            </a:extLst>
          </p:cNvPr>
          <p:cNvSpPr>
            <a:spLocks noGrp="1" noRot="1" noChangeAspect="1" noChangeArrowheads="1"/>
          </p:cNvSpPr>
          <p:nvPr>
            <p:ph type="sldImg"/>
          </p:nvPr>
        </p:nvSpPr>
        <p:spPr>
          <a:solidFill>
            <a:srgbClr val="FFFFFF"/>
          </a:solidFill>
          <a:ln/>
        </p:spPr>
      </p:sp>
      <p:sp>
        <p:nvSpPr>
          <p:cNvPr id="122883" name="Rectangle 3">
            <a:extLst>
              <a:ext uri="{FF2B5EF4-FFF2-40B4-BE49-F238E27FC236}">
                <a16:creationId xmlns:a16="http://schemas.microsoft.com/office/drawing/2014/main" id="{BE71BD9B-898A-4B5D-A60F-D0FDB0580438}"/>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44289844"/>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217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What was most important to Jesus as he anticipated the cross?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2911340299"/>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ＭＳ Ｐゴシック" charset="-128"/>
                <a:cs typeface="ＭＳ Ｐゴシック" charset="-128"/>
              </a:rPr>
              <a:t>John 17 will focus on the end of his prayer where he prays for our unity.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9E377AE-704D-4D4C-9AC5-DF39C638D8C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218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3446618508"/>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219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But what does unity look like?</a:t>
            </a:r>
          </a:p>
        </p:txBody>
      </p:sp>
    </p:spTree>
    <p:extLst>
      <p:ext uri="{BB962C8B-B14F-4D97-AF65-F5344CB8AC3E}">
        <p14:creationId xmlns:p14="http://schemas.microsoft.com/office/powerpoint/2010/main" val="82929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220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Well, unity is not the same as </a:t>
            </a:r>
            <a:r>
              <a:rPr lang="en-US" sz="1200" i="1" kern="1200" dirty="0">
                <a:solidFill>
                  <a:schemeClr val="tx1"/>
                </a:solidFill>
                <a:effectLst/>
                <a:latin typeface="Arial" charset="0"/>
                <a:ea typeface="ＭＳ Ｐゴシック" charset="-128"/>
                <a:cs typeface="ＭＳ Ｐゴシック" charset="-128"/>
              </a:rPr>
              <a:t>uniformity</a:t>
            </a:r>
            <a:r>
              <a:rPr lang="en-US" sz="1200" kern="1200" dirty="0">
                <a:solidFill>
                  <a:schemeClr val="tx1"/>
                </a:solidFill>
                <a:effectLst/>
                <a:latin typeface="Arial" charset="0"/>
                <a:ea typeface="ＭＳ Ｐゴシック" charset="-128"/>
                <a:cs typeface="ＭＳ Ｐゴシック" charset="-128"/>
              </a:rPr>
              <a:t>. Many of us have worn uniforms at work, in the military, on sports teams, or on some other team</a:t>
            </a:r>
            <a:r>
              <a:rPr lang="en-SG" sz="1200" kern="1200" dirty="0">
                <a:solidFill>
                  <a:schemeClr val="tx1"/>
                </a:solidFill>
                <a:effectLst/>
                <a:latin typeface="Arial" charset="0"/>
                <a:ea typeface="ＭＳ Ｐゴシック" charset="-128"/>
                <a:cs typeface="ＭＳ Ｐゴシック" charset="-128"/>
              </a:rPr>
              <a:t>.</a:t>
            </a:r>
          </a:p>
          <a:p>
            <a:pPr eaLnBrk="1" hangingPunct="1"/>
            <a:r>
              <a:rPr lang="en-US" sz="1200" kern="1200" dirty="0">
                <a:solidFill>
                  <a:schemeClr val="tx1"/>
                </a:solidFill>
                <a:effectLst/>
                <a:latin typeface="Arial" charset="0"/>
                <a:ea typeface="ＭＳ Ｐゴシック" charset="-128"/>
                <a:cs typeface="ＭＳ Ｐゴシック" charset="-128"/>
              </a:rPr>
              <a:t>We are too painfully aware that just looking the same doesn't mean unity!</a:t>
            </a:r>
            <a:r>
              <a:rPr lang="en-SG" dirty="0">
                <a:effectLst/>
              </a:rPr>
              <a:t>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351124783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221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But </a:t>
            </a:r>
            <a:r>
              <a:rPr lang="en-US" sz="1200" i="1" kern="1200" dirty="0">
                <a:solidFill>
                  <a:schemeClr val="tx1"/>
                </a:solidFill>
                <a:effectLst/>
                <a:latin typeface="Arial" charset="0"/>
                <a:ea typeface="ＭＳ Ｐゴシック" charset="-128"/>
                <a:cs typeface="ＭＳ Ｐゴシック" charset="-128"/>
              </a:rPr>
              <a:t>why</a:t>
            </a:r>
            <a:r>
              <a:rPr lang="en-US" sz="1200" kern="1200" dirty="0">
                <a:solidFill>
                  <a:schemeClr val="tx1"/>
                </a:solidFill>
                <a:effectLst/>
                <a:latin typeface="Arial" charset="0"/>
                <a:ea typeface="ＭＳ Ｐゴシック" charset="-128"/>
                <a:cs typeface="ＭＳ Ｐゴシック" charset="-128"/>
              </a:rPr>
              <a:t> is unity so important that Christ would make it His final prayer for the saints?  (Subject).  </a:t>
            </a:r>
          </a:p>
          <a:p>
            <a:pPr eaLnBrk="1" hangingPunct="1"/>
            <a:r>
              <a:rPr lang="en-US" sz="1200" kern="1200" dirty="0">
                <a:solidFill>
                  <a:schemeClr val="tx1"/>
                </a:solidFill>
                <a:effectLst/>
                <a:latin typeface="Arial" charset="0"/>
                <a:ea typeface="ＭＳ Ｐゴシック" charset="-128"/>
                <a:cs typeface="ＭＳ Ｐゴシック" charset="-128"/>
              </a:rPr>
              <a:t>Today we will see </a:t>
            </a:r>
            <a:r>
              <a:rPr lang="en-US" sz="1200" i="1" kern="1200" dirty="0">
                <a:solidFill>
                  <a:schemeClr val="tx1"/>
                </a:solidFill>
                <a:effectLst/>
                <a:latin typeface="Arial" charset="0"/>
                <a:ea typeface="ＭＳ Ｐゴシック" charset="-128"/>
                <a:cs typeface="ＭＳ Ｐゴシック" charset="-128"/>
              </a:rPr>
              <a:t>three reasons</a:t>
            </a:r>
            <a:r>
              <a:rPr lang="en-US" sz="1200" kern="1200" dirty="0">
                <a:solidFill>
                  <a:schemeClr val="tx1"/>
                </a:solidFill>
                <a:effectLst/>
                <a:latin typeface="Arial" charset="0"/>
                <a:ea typeface="ＭＳ Ｐゴシック" charset="-128"/>
                <a:cs typeface="ＭＳ Ｐゴシック" charset="-128"/>
              </a:rPr>
              <a:t> Jesus gives for us to be united. </a:t>
            </a:r>
          </a:p>
          <a:p>
            <a:pPr eaLnBrk="1" hangingPunct="1"/>
            <a:r>
              <a:rPr lang="en-US" sz="1200" kern="1200" dirty="0">
                <a:solidFill>
                  <a:schemeClr val="tx1"/>
                </a:solidFill>
                <a:effectLst/>
                <a:latin typeface="Arial" charset="0"/>
                <a:ea typeface="ＭＳ Ｐゴシック" charset="-128"/>
                <a:cs typeface="ＭＳ Ｐゴシック" charset="-128"/>
              </a:rPr>
              <a:t>Verses 20-23 tell us that first motivation for unity is because…</a:t>
            </a:r>
            <a:r>
              <a:rPr lang="en-SG" dirty="0">
                <a:effectLst/>
              </a:rPr>
              <a:t>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395918392"/>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626D42B-B31A-DF4D-96FB-BBE28B2EDC62}"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222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1554" name="Rectangle 2"/>
          <p:cNvSpPr>
            <a:spLocks noGrp="1" noRot="1" noChangeAspect="1" noChangeArrowheads="1"/>
          </p:cNvSpPr>
          <p:nvPr>
            <p:ph type="sldImg"/>
          </p:nvPr>
        </p:nvSpPr>
        <p:spPr>
          <a:xfrm>
            <a:off x="1143000" y="685800"/>
            <a:ext cx="4572000" cy="3429000"/>
          </a:xfrm>
          <a:solidFill>
            <a:srgbClr val="FFFFFF"/>
          </a:solidFill>
          <a:ln/>
        </p:spPr>
      </p:sp>
      <p:sp>
        <p:nvSpPr>
          <p:cNvPr id="1515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When believers get along with one another, the church increases</a:t>
            </a:r>
            <a:r>
              <a:rPr lang="en-SG" sz="1200" kern="1200" dirty="0">
                <a:solidFill>
                  <a:schemeClr val="tx1"/>
                </a:solidFill>
                <a:effectLst/>
                <a:latin typeface="Arial" charset="0"/>
                <a:ea typeface="ＭＳ Ｐゴシック" charset="-128"/>
                <a:cs typeface="ＭＳ Ｐゴシック" charset="-128"/>
              </a:rPr>
              <a:t>.</a:t>
            </a:r>
            <a:endParaRPr lang="en-US" dirty="0">
              <a:ea typeface="ＭＳ Ｐゴシック" charset="0"/>
              <a:cs typeface="ＭＳ Ｐゴシック" charset="0"/>
            </a:endParaRPr>
          </a:p>
        </p:txBody>
      </p:sp>
    </p:spTree>
    <p:extLst>
      <p:ext uri="{BB962C8B-B14F-4D97-AF65-F5344CB8AC3E}">
        <p14:creationId xmlns:p14="http://schemas.microsoft.com/office/powerpoint/2010/main" val="427639809"/>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223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381000" y="685800"/>
            <a:ext cx="6096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2283651283"/>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224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381000" y="685800"/>
            <a:ext cx="6096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42676943"/>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48285F6-515B-7F4B-BD61-C7BFEAB32B0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225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Arial" charset="0"/>
                <a:ea typeface="ＭＳ Ｐゴシック" charset="-128"/>
                <a:cs typeface="ＭＳ Ｐゴシック" charset="-128"/>
              </a:rPr>
              <a:t>Our model for unity is the first and second members of the Trinity (</a:t>
            </a:r>
            <a:r>
              <a:rPr lang="en-US" sz="1200" u="sng" kern="1200" dirty="0">
                <a:solidFill>
                  <a:schemeClr val="tx1"/>
                </a:solidFill>
                <a:effectLst/>
                <a:latin typeface="Arial" charset="0"/>
                <a:ea typeface="ＭＳ Ｐゴシック" charset="-128"/>
                <a:cs typeface="ＭＳ Ｐゴシック" charset="-128"/>
              </a:rPr>
              <a:t>20-21a</a:t>
            </a:r>
            <a:r>
              <a:rPr lang="en-US" sz="1200" kern="1200" dirty="0">
                <a:solidFill>
                  <a:schemeClr val="tx1"/>
                </a:solidFill>
                <a:effectLst/>
                <a:latin typeface="Arial" charset="0"/>
                <a:ea typeface="ＭＳ Ｐゴシック" charset="-128"/>
                <a:cs typeface="ＭＳ Ｐゴシック" charset="-128"/>
              </a:rPr>
              <a:t>).</a:t>
            </a:r>
            <a:r>
              <a:rPr lang="en-SG" dirty="0">
                <a:effectLst/>
              </a:rPr>
              <a:t> </a:t>
            </a:r>
          </a:p>
          <a:p>
            <a:r>
              <a:rPr lang="en-SG" dirty="0">
                <a:ea typeface="ＭＳ Ｐゴシック" charset="0"/>
                <a:cs typeface="ＭＳ Ｐゴシック" charset="0"/>
              </a:rPr>
              <a:t>Can you imagine the Father and the Son arguing over roles and responsibilities?</a:t>
            </a:r>
          </a:p>
          <a:p>
            <a:r>
              <a:rPr lang="ru-RU" dirty="0">
                <a:ea typeface="ＭＳ Ｐゴシック" charset="0"/>
                <a:cs typeface="ＭＳ Ｐゴシック" charset="0"/>
              </a:rPr>
              <a:t>"</a:t>
            </a:r>
            <a:r>
              <a:rPr lang="en-SG" dirty="0">
                <a:ea typeface="ＭＳ Ｐゴシック" charset="0"/>
                <a:cs typeface="ＭＳ Ｐゴシック" charset="0"/>
              </a:rPr>
              <a:t>Hey Father!  I don</a:t>
            </a:r>
            <a:r>
              <a:rPr lang="uk-UA" dirty="0">
                <a:ea typeface="ＭＳ Ｐゴシック" charset="0"/>
                <a:cs typeface="ＭＳ Ｐゴシック" charset="0"/>
              </a:rPr>
              <a:t>'</a:t>
            </a:r>
            <a:r>
              <a:rPr lang="en-SG" dirty="0">
                <a:ea typeface="ＭＳ Ｐゴシック" charset="0"/>
                <a:cs typeface="ＭＳ Ｐゴシック" charset="0"/>
              </a:rPr>
              <a:t>t like this idea of dying on a cross.  Count me out.  If you think it</a:t>
            </a:r>
            <a:r>
              <a:rPr lang="uk-UA" dirty="0">
                <a:ea typeface="ＭＳ Ｐゴシック" charset="0"/>
                <a:cs typeface="ＭＳ Ｐゴシック" charset="0"/>
              </a:rPr>
              <a:t>'</a:t>
            </a:r>
            <a:r>
              <a:rPr lang="en-SG" dirty="0">
                <a:ea typeface="ＭＳ Ｐゴシック" charset="0"/>
                <a:cs typeface="ＭＳ Ｐゴシック" charset="0"/>
              </a:rPr>
              <a:t>s necessary, then you do it yourself!</a:t>
            </a:r>
            <a:r>
              <a:rPr lang="ru-RU" dirty="0">
                <a:ea typeface="ＭＳ Ｐゴシック" charset="0"/>
                <a:cs typeface="ＭＳ Ｐゴシック" charset="0"/>
              </a:rPr>
              <a:t>"</a:t>
            </a:r>
            <a:endParaRPr lang="en-SG" dirty="0">
              <a:ea typeface="ＭＳ Ｐゴシック" charset="0"/>
              <a:cs typeface="ＭＳ Ｐゴシック" charset="0"/>
            </a:endParaRPr>
          </a:p>
          <a:p>
            <a:r>
              <a:rPr lang="en-SG" dirty="0">
                <a:ea typeface="ＭＳ Ｐゴシック" charset="0"/>
                <a:cs typeface="ＭＳ Ｐゴシック" charset="0"/>
              </a:rPr>
              <a:t>The Father replies, </a:t>
            </a:r>
            <a:r>
              <a:rPr lang="ru-RU" dirty="0">
                <a:ea typeface="ＭＳ Ｐゴシック" charset="0"/>
                <a:cs typeface="ＭＳ Ｐゴシック" charset="0"/>
              </a:rPr>
              <a:t>"</a:t>
            </a:r>
            <a:r>
              <a:rPr lang="en-SG" dirty="0">
                <a:ea typeface="ＭＳ Ｐゴシック" charset="0"/>
                <a:cs typeface="ＭＳ Ｐゴシック" charset="0"/>
              </a:rPr>
              <a:t>No way!</a:t>
            </a:r>
            <a:r>
              <a:rPr lang="ru-RU" dirty="0">
                <a:ea typeface="ＭＳ Ｐゴシック" charset="0"/>
                <a:cs typeface="ＭＳ Ｐゴシック" charset="0"/>
              </a:rPr>
              <a:t>"</a:t>
            </a:r>
            <a:r>
              <a:rPr lang="en-SG" dirty="0">
                <a:ea typeface="ＭＳ Ｐゴシック" charset="0"/>
                <a:cs typeface="ＭＳ Ｐゴシック" charset="0"/>
              </a:rPr>
              <a:t> and the Spirit agrees, adding, </a:t>
            </a:r>
            <a:r>
              <a:rPr lang="ru-RU" dirty="0">
                <a:ea typeface="ＭＳ Ｐゴシック" charset="0"/>
                <a:cs typeface="ＭＳ Ｐゴシック" charset="0"/>
              </a:rPr>
              <a:t>"</a:t>
            </a:r>
            <a:r>
              <a:rPr lang="en-SG" dirty="0">
                <a:ea typeface="ＭＳ Ｐゴシック" charset="0"/>
                <a:cs typeface="ＭＳ Ｐゴシック" charset="0"/>
              </a:rPr>
              <a:t>And what this stuff about me having to give everyone gifts?  What a hassle!  I hate shopping!</a:t>
            </a:r>
            <a:r>
              <a:rPr lang="ru-RU" dirty="0">
                <a:ea typeface="ＭＳ Ｐゴシック" charset="0"/>
                <a:cs typeface="ＭＳ Ｐゴシック" charset="0"/>
              </a:rPr>
              <a:t>"</a:t>
            </a:r>
            <a:endParaRPr lang="en-SG" dirty="0">
              <a:ea typeface="ＭＳ Ｐゴシック" charset="0"/>
              <a:cs typeface="ＭＳ Ｐゴシック" charset="0"/>
            </a:endParaRPr>
          </a:p>
          <a:p>
            <a:r>
              <a:rPr lang="en-US" dirty="0">
                <a:ea typeface="ＭＳ Ｐゴシック" charset="0"/>
                <a:cs typeface="ＭＳ Ｐゴシック" charset="0"/>
              </a:rPr>
              <a:t>• </a:t>
            </a:r>
            <a:r>
              <a:rPr lang="en-US" sz="1200" kern="1200" dirty="0">
                <a:solidFill>
                  <a:schemeClr val="tx1"/>
                </a:solidFill>
                <a:effectLst/>
                <a:latin typeface="Arial" charset="0"/>
                <a:ea typeface="ＭＳ Ｐゴシック" charset="-128"/>
                <a:cs typeface="ＭＳ Ｐゴシック" charset="-128"/>
              </a:rPr>
              <a:t>In fact,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Trinity</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really means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three-unity.</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Three persons of the Godhead have differing roles but work together in complete unity. </a:t>
            </a:r>
            <a:endParaRPr lang="en-US" dirty="0">
              <a:ea typeface="ＭＳ Ｐゴシック" charset="0"/>
              <a:cs typeface="ＭＳ Ｐゴシック" charset="0"/>
            </a:endParaRPr>
          </a:p>
          <a:p>
            <a:endParaRPr lang="en-US" dirty="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07B0CF2-FC3B-C147-93FD-7B3B192FEF84}"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226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7698" name="Rectangle 2"/>
          <p:cNvSpPr>
            <a:spLocks noGrp="1" noRot="1" noChangeAspect="1" noChangeArrowheads="1"/>
          </p:cNvSpPr>
          <p:nvPr>
            <p:ph type="sldImg"/>
          </p:nvPr>
        </p:nvSpPr>
        <p:spPr>
          <a:xfrm>
            <a:off x="1143000" y="685800"/>
            <a:ext cx="4572000" cy="3429000"/>
          </a:xfrm>
          <a:solidFill>
            <a:srgbClr val="FFFFFF"/>
          </a:solidFill>
          <a:ln/>
        </p:spPr>
      </p:sp>
      <p:sp>
        <p:nvSpPr>
          <p:cNvPr id="1576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Likewise, our unity shows the world that Christ is from God (</a:t>
            </a:r>
            <a:r>
              <a:rPr lang="en-US" sz="1200" u="sng" kern="1200" dirty="0">
                <a:solidFill>
                  <a:schemeClr val="tx1"/>
                </a:solidFill>
                <a:effectLst/>
                <a:latin typeface="Arial" charset="0"/>
                <a:ea typeface="ＭＳ Ｐゴシック" charset="-128"/>
                <a:cs typeface="ＭＳ Ｐゴシック" charset="-128"/>
              </a:rPr>
              <a:t>21b-23</a:t>
            </a:r>
            <a:r>
              <a:rPr lang="en-US" sz="1200" kern="1200" dirty="0">
                <a:solidFill>
                  <a:schemeClr val="tx1"/>
                </a:solidFill>
                <a:effectLst/>
                <a:latin typeface="Arial" charset="0"/>
                <a:ea typeface="ＭＳ Ｐゴシック" charset="-128"/>
                <a:cs typeface="ＭＳ Ｐゴシック" charset="-128"/>
              </a:rPr>
              <a:t>).</a:t>
            </a:r>
            <a:r>
              <a:rPr lang="en-SG" dirty="0">
                <a:effectLst/>
              </a:rPr>
              <a:t> </a:t>
            </a:r>
          </a:p>
          <a:p>
            <a:pPr eaLnBrk="1" hangingPunct="1"/>
            <a:r>
              <a:rPr lang="en-US" sz="1200" kern="1200" dirty="0">
                <a:solidFill>
                  <a:schemeClr val="tx1"/>
                </a:solidFill>
                <a:effectLst/>
                <a:latin typeface="Arial" charset="0"/>
                <a:ea typeface="ＭＳ Ｐゴシック" charset="-128"/>
                <a:cs typeface="ＭＳ Ｐゴシック" charset="-128"/>
              </a:rPr>
              <a:t>In my NIV text verses 20-23 comprise 5 sentences, which makes it hard to tell where the emphasis is in this section.  But actually, the Greek text has only 2 sentences—verses 20-21 and verses 22-23, both of which have as their final idea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that the world may believe</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and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to let the world know.</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The result of unity is evangelism!</a:t>
            </a:r>
            <a:r>
              <a:rPr lang="en-SG" dirty="0">
                <a:effectLst/>
              </a:rPr>
              <a:t>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2439347810"/>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227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Some years back [1993], a British reporter asked a Catholic leader on the growth of evangelicals in the UK,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Are you concerned about this incredible growth among the evangelicals?</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No,</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came the firm reply.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Why not?</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the reporter pressed.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I</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m not concerned that the evangelicals have grown to 17 million here,</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the Catholic leader said.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I won</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t be concerned—that is, unless they decide to unite.</a:t>
            </a:r>
            <a:r>
              <a:rPr lang="ru-RU" sz="1200" kern="1200" dirty="0">
                <a:solidFill>
                  <a:schemeClr val="tx1"/>
                </a:solidFill>
                <a:effectLst/>
                <a:latin typeface="Arial" charset="0"/>
                <a:ea typeface="ＭＳ Ｐゴシック" charset="-128"/>
                <a:cs typeface="ＭＳ Ｐゴシック" charset="-128"/>
              </a:rPr>
              <a:t>"</a:t>
            </a:r>
            <a:r>
              <a:rPr lang="en-SG" dirty="0">
                <a:effectLst/>
              </a:rPr>
              <a:t>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788251172"/>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ＭＳ Ｐゴシック" charset="-128"/>
                <a:cs typeface="ＭＳ Ｐゴシック" charset="-128"/>
              </a:rPr>
              <a:t>In contrast, where there is unity, the world believes—like verses 21b and 23b say</a:t>
            </a:r>
            <a:r>
              <a:rPr lang="en-SG" sz="1200" kern="1200" dirty="0">
                <a:solidFill>
                  <a:schemeClr val="tx1"/>
                </a:solidFill>
                <a:effectLst/>
                <a:latin typeface="Arial" charset="0"/>
                <a:ea typeface="ＭＳ Ｐゴシック" charset="-128"/>
                <a:cs typeface="ＭＳ Ｐゴシック" charset="-128"/>
              </a:rPr>
              <a:t>.</a:t>
            </a:r>
          </a:p>
          <a:p>
            <a:r>
              <a:rPr lang="en-US" sz="1200" kern="1200" dirty="0">
                <a:solidFill>
                  <a:schemeClr val="tx1"/>
                </a:solidFill>
                <a:effectLst/>
                <a:latin typeface="Arial" charset="0"/>
                <a:ea typeface="ＭＳ Ｐゴシック" charset="-128"/>
                <a:cs typeface="ＭＳ Ｐゴシック" charset="-128"/>
              </a:rPr>
              <a:t>I think one reason the church in Singapore has grown in recent years is because it has learned something about unity despite race and language groups.  Of the 4 major language groups in Singapore, 3 have been effectively reached: English, Mandarin, and Tamil.</a:t>
            </a:r>
            <a:r>
              <a:rPr lang="en-SG" dirty="0">
                <a:effectLst/>
              </a:rPr>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9E377AE-704D-4D4C-9AC5-DF39C638D8C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228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930789134"/>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3" indent="0" algn="l" defTabSz="914400" rtl="0" eaLnBrk="0" fontAlgn="base" latinLnBrk="0" hangingPunct="0">
              <a:lnSpc>
                <a:spcPct val="100000"/>
              </a:lnSpc>
              <a:spcBef>
                <a:spcPct val="30000"/>
              </a:spcBef>
              <a:spcAft>
                <a:spcPct val="0"/>
              </a:spcAft>
              <a:buClrTx/>
              <a:buSzTx/>
              <a:buFontTx/>
              <a:buNone/>
              <a:tabLst/>
              <a:defRPr/>
            </a:pPr>
            <a:r>
              <a:rPr lang="en-US" dirty="0"/>
              <a:t>• Did you know that 99% of Hindus are Indian</a:t>
            </a:r>
          </a:p>
          <a:p>
            <a:pPr marL="0" marR="0" lvl="3" indent="0" algn="l" defTabSz="914400" rtl="0" eaLnBrk="0" fontAlgn="base" latinLnBrk="0" hangingPunct="0">
              <a:lnSpc>
                <a:spcPct val="100000"/>
              </a:lnSpc>
              <a:spcBef>
                <a:spcPct val="30000"/>
              </a:spcBef>
              <a:spcAft>
                <a:spcPct val="0"/>
              </a:spcAft>
              <a:buClrTx/>
              <a:buSzTx/>
              <a:buFontTx/>
              <a:buNone/>
              <a:tabLst/>
              <a:defRPr/>
            </a:pPr>
            <a:r>
              <a:rPr lang="en-US" dirty="0"/>
              <a:t>•</a:t>
            </a:r>
            <a:r>
              <a:rPr lang="en-US" baseline="0" dirty="0"/>
              <a:t> </a:t>
            </a:r>
            <a:r>
              <a:rPr lang="en-US" dirty="0"/>
              <a:t>99% of Buddhists here are Chinese, and</a:t>
            </a:r>
          </a:p>
          <a:p>
            <a:pPr marL="0" marR="0" lvl="3" indent="0" algn="l" defTabSz="914400" rtl="0" eaLnBrk="0" fontAlgn="base" latinLnBrk="0" hangingPunct="0">
              <a:lnSpc>
                <a:spcPct val="100000"/>
              </a:lnSpc>
              <a:spcBef>
                <a:spcPct val="30000"/>
              </a:spcBef>
              <a:spcAft>
                <a:spcPct val="0"/>
              </a:spcAft>
              <a:buClrTx/>
              <a:buSzTx/>
              <a:buFontTx/>
              <a:buNone/>
              <a:tabLst/>
              <a:defRPr/>
            </a:pPr>
            <a:r>
              <a:rPr lang="en-US" dirty="0"/>
              <a:t>• 99% of Muslims are Malay?  </a:t>
            </a:r>
          </a:p>
          <a:p>
            <a:pPr marL="0" marR="0" lvl="3" indent="0" algn="l" defTabSz="914400" rtl="0" eaLnBrk="0" fontAlgn="base" latinLnBrk="0" hangingPunct="0">
              <a:lnSpc>
                <a:spcPct val="100000"/>
              </a:lnSpc>
              <a:spcBef>
                <a:spcPct val="30000"/>
              </a:spcBef>
              <a:spcAft>
                <a:spcPct val="0"/>
              </a:spcAft>
              <a:buClrTx/>
              <a:buSzTx/>
              <a:buFontTx/>
              <a:buNone/>
              <a:tabLst/>
              <a:defRPr/>
            </a:pPr>
            <a:r>
              <a:rPr lang="en-US" dirty="0"/>
              <a:t>• In contrast, only Christians have reached across ethnic lines with 79% Chinese, 8% Indian, a half percent Malay, and 13% other groups.  </a:t>
            </a:r>
          </a:p>
          <a:p>
            <a:pPr marL="0" marR="0" lvl="3" indent="0" algn="l" defTabSz="914400" rtl="0" eaLnBrk="0" fontAlgn="base" latinLnBrk="0" hangingPunct="0">
              <a:lnSpc>
                <a:spcPct val="100000"/>
              </a:lnSpc>
              <a:spcBef>
                <a:spcPct val="30000"/>
              </a:spcBef>
              <a:spcAft>
                <a:spcPct val="0"/>
              </a:spcAft>
              <a:buClrTx/>
              <a:buSzTx/>
              <a:buFontTx/>
              <a:buNone/>
              <a:tabLst/>
              <a:defRPr/>
            </a:pPr>
            <a:r>
              <a:rPr lang="en-US" dirty="0"/>
              <a:t>Sure, we have a way to go, but I can</a:t>
            </a:r>
            <a:r>
              <a:rPr lang="uk-UA" dirty="0"/>
              <a:t>'</a:t>
            </a:r>
            <a:r>
              <a:rPr lang="en-US" dirty="0"/>
              <a:t>t help but think that non-Christians have taken a more serious look at Christianity given the unity amidst diversity across racial and language lines.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9E377AE-704D-4D4C-9AC5-DF39C638D8C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229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343955791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230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I said Christ addresses three reasons for unity in today</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s text.</a:t>
            </a:r>
            <a:r>
              <a:rPr lang="en-SG" dirty="0">
                <a:effectLst/>
              </a:rPr>
              <a:t>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207866773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626D42B-B31A-DF4D-96FB-BBE28B2EDC62}"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231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1554" name="Rectangle 2"/>
          <p:cNvSpPr>
            <a:spLocks noGrp="1" noRot="1" noChangeAspect="1" noChangeArrowheads="1"/>
          </p:cNvSpPr>
          <p:nvPr>
            <p:ph type="sldImg"/>
          </p:nvPr>
        </p:nvSpPr>
        <p:spPr>
          <a:xfrm>
            <a:off x="1143000" y="685800"/>
            <a:ext cx="4572000" cy="3429000"/>
          </a:xfrm>
          <a:solidFill>
            <a:srgbClr val="FFFFFF"/>
          </a:solidFill>
          <a:ln/>
        </p:spPr>
      </p:sp>
      <p:sp>
        <p:nvSpPr>
          <p:cNvPr id="1515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dirty="0">
              <a:ea typeface="ＭＳ Ｐゴシック" charset="0"/>
              <a:cs typeface="ＭＳ Ｐゴシック" charset="0"/>
            </a:endParaRPr>
          </a:p>
          <a:p>
            <a:pPr eaLnBrk="1" hangingPunct="1"/>
            <a:endParaRPr lang="en-US" dirty="0">
              <a:ea typeface="ＭＳ Ｐゴシック" charset="0"/>
              <a:cs typeface="ＭＳ Ｐゴシック" charset="0"/>
            </a:endParaRPr>
          </a:p>
        </p:txBody>
      </p:sp>
    </p:spTree>
    <p:extLst>
      <p:ext uri="{BB962C8B-B14F-4D97-AF65-F5344CB8AC3E}">
        <p14:creationId xmlns:p14="http://schemas.microsoft.com/office/powerpoint/2010/main" val="178234486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9DAF4DE-415D-5940-B9BA-30F6809A0B9D}"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232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3602" name="Rectangle 2"/>
          <p:cNvSpPr>
            <a:spLocks noGrp="1" noRot="1" noChangeAspect="1" noChangeArrowheads="1"/>
          </p:cNvSpPr>
          <p:nvPr>
            <p:ph type="sldImg"/>
          </p:nvPr>
        </p:nvSpPr>
        <p:spPr>
          <a:xfrm>
            <a:off x="1143000" y="685800"/>
            <a:ext cx="4572000" cy="3429000"/>
          </a:xfrm>
          <a:solidFill>
            <a:srgbClr val="FFFFFF"/>
          </a:solidFill>
          <a:ln/>
        </p:spPr>
      </p:sp>
      <p:sp>
        <p:nvSpPr>
          <p:cNvPr id="15360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We</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ll be in glory together—so let</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s show some of that glory now</a:t>
            </a:r>
            <a:r>
              <a:rPr lang="en-SG" sz="1200" kern="1200" dirty="0">
                <a:solidFill>
                  <a:schemeClr val="tx1"/>
                </a:solidFill>
                <a:effectLst/>
                <a:latin typeface="Arial" charset="0"/>
                <a:ea typeface="ＭＳ Ｐゴシック" charset="-128"/>
                <a:cs typeface="ＭＳ Ｐゴシック" charset="-128"/>
              </a:rPr>
              <a:t>.</a:t>
            </a:r>
            <a:endParaRPr lang="en-US" dirty="0">
              <a:ea typeface="ＭＳ Ｐゴシック" charset="0"/>
              <a:cs typeface="ＭＳ Ｐゴシック" charset="0"/>
            </a:endParaRPr>
          </a:p>
        </p:txBody>
      </p:sp>
    </p:spTree>
    <p:extLst>
      <p:ext uri="{BB962C8B-B14F-4D97-AF65-F5344CB8AC3E}">
        <p14:creationId xmlns:p14="http://schemas.microsoft.com/office/powerpoint/2010/main" val="1457379384"/>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233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Christ prayed that true Christians would </a:t>
            </a:r>
            <a:r>
              <a:rPr lang="ru-RU" dirty="0">
                <a:ea typeface="ＭＳ Ｐゴシック" charset="0"/>
                <a:cs typeface="ＭＳ Ｐゴシック" charset="0"/>
              </a:rPr>
              <a:t>"</a:t>
            </a:r>
            <a:r>
              <a:rPr lang="en-US" dirty="0">
                <a:ea typeface="ＭＳ Ｐゴシック" charset="0"/>
                <a:cs typeface="ＭＳ Ｐゴシック" charset="0"/>
              </a:rPr>
              <a:t>be with me where I am.</a:t>
            </a:r>
            <a:r>
              <a:rPr lang="ru-RU" dirty="0">
                <a:ea typeface="ＭＳ Ｐゴシック" charset="0"/>
                <a:cs typeface="ＭＳ Ｐゴシック" charset="0"/>
              </a:rPr>
              <a:t>"</a:t>
            </a:r>
            <a:r>
              <a:rPr lang="en-US" dirty="0">
                <a:ea typeface="ＭＳ Ｐゴシック" charset="0"/>
                <a:cs typeface="ＭＳ Ｐゴシック" charset="0"/>
              </a:rPr>
              <a:t>  What does He mean?  He was right there, </a:t>
            </a:r>
            <a:r>
              <a:rPr lang="en-US" dirty="0" err="1">
                <a:ea typeface="ＭＳ Ｐゴシック" charset="0"/>
                <a:cs typeface="ＭＳ Ｐゴシック" charset="0"/>
              </a:rPr>
              <a:t>wasn</a:t>
            </a:r>
            <a:r>
              <a:rPr lang="uk-UA" dirty="0">
                <a:ea typeface="ＭＳ Ｐゴシック" charset="0"/>
                <a:cs typeface="ＭＳ Ｐゴシック" charset="0"/>
              </a:rPr>
              <a:t>'</a:t>
            </a:r>
            <a:r>
              <a:rPr lang="en-US" dirty="0">
                <a:ea typeface="ＭＳ Ｐゴシック" charset="0"/>
                <a:cs typeface="ＭＳ Ｐゴシック" charset="0"/>
              </a:rPr>
              <a:t>t He?  And </a:t>
            </a:r>
            <a:r>
              <a:rPr lang="en-US" dirty="0" err="1">
                <a:ea typeface="ＭＳ Ｐゴシック" charset="0"/>
                <a:cs typeface="ＭＳ Ｐゴシック" charset="0"/>
              </a:rPr>
              <a:t>weren</a:t>
            </a:r>
            <a:r>
              <a:rPr lang="uk-UA" dirty="0">
                <a:ea typeface="ＭＳ Ｐゴシック" charset="0"/>
                <a:cs typeface="ＭＳ Ｐゴシック" charset="0"/>
              </a:rPr>
              <a:t>'</a:t>
            </a:r>
            <a:r>
              <a:rPr lang="en-US" dirty="0">
                <a:ea typeface="ＭＳ Ｐゴシック" charset="0"/>
                <a:cs typeface="ＭＳ Ｐゴシック" charset="0"/>
              </a:rPr>
              <a:t>t the disciples already there?  Of course.</a:t>
            </a:r>
          </a:p>
          <a:p>
            <a:pPr eaLnBrk="1" hangingPunct="1"/>
            <a:r>
              <a:rPr lang="en-US" dirty="0">
                <a:ea typeface="ＭＳ Ｐゴシック" charset="0"/>
                <a:cs typeface="ＭＳ Ｐゴシック" charset="0"/>
              </a:rPr>
              <a:t>Here we see Jesus using the present tense to refer to something actually future.  He does the same thing in verse 11 which literally reads, </a:t>
            </a:r>
            <a:r>
              <a:rPr lang="ru-RU" dirty="0">
                <a:ea typeface="ＭＳ Ｐゴシック" charset="0"/>
                <a:cs typeface="ＭＳ Ｐゴシック" charset="0"/>
              </a:rPr>
              <a:t>"</a:t>
            </a:r>
            <a:r>
              <a:rPr lang="en-US" dirty="0">
                <a:ea typeface="ＭＳ Ｐゴシック" charset="0"/>
                <a:cs typeface="ＭＳ Ｐゴシック" charset="0"/>
              </a:rPr>
              <a:t>I am in the world no longer,</a:t>
            </a:r>
            <a:r>
              <a:rPr lang="ru-RU" dirty="0">
                <a:ea typeface="ＭＳ Ｐゴシック" charset="0"/>
                <a:cs typeface="ＭＳ Ｐゴシック" charset="0"/>
              </a:rPr>
              <a:t>"</a:t>
            </a:r>
            <a:r>
              <a:rPr lang="en-US" dirty="0">
                <a:ea typeface="ＭＳ Ｐゴシック" charset="0"/>
                <a:cs typeface="ＭＳ Ｐゴシック" charset="0"/>
              </a:rPr>
              <a:t> even though He was still there.</a:t>
            </a:r>
          </a:p>
          <a:p>
            <a:pPr eaLnBrk="1" hangingPunct="1"/>
            <a:r>
              <a:rPr lang="en-US" dirty="0">
                <a:ea typeface="ＭＳ Ｐゴシック" charset="0"/>
                <a:cs typeface="ＭＳ Ｐゴシック" charset="0"/>
              </a:rPr>
              <a:t>Christ is looking to the future with such certainty that He speaks of it in the present.  The disciples </a:t>
            </a:r>
            <a:r>
              <a:rPr lang="en-US" dirty="0" err="1">
                <a:ea typeface="ＭＳ Ｐゴシック" charset="0"/>
                <a:cs typeface="ＭＳ Ｐゴシック" charset="0"/>
              </a:rPr>
              <a:t>hadn</a:t>
            </a:r>
            <a:r>
              <a:rPr lang="uk-UA" dirty="0">
                <a:ea typeface="ＭＳ Ｐゴシック" charset="0"/>
                <a:cs typeface="ＭＳ Ｐゴシック" charset="0"/>
              </a:rPr>
              <a:t>'</a:t>
            </a:r>
            <a:r>
              <a:rPr lang="en-US" dirty="0">
                <a:ea typeface="ＭＳ Ｐゴシック" charset="0"/>
                <a:cs typeface="ＭＳ Ｐゴシック" charset="0"/>
              </a:rPr>
              <a:t>t seen His glory yet, in that He was confined to a human body.  But they would see it—they</a:t>
            </a:r>
            <a:r>
              <a:rPr lang="uk-UA" dirty="0">
                <a:ea typeface="ＭＳ Ｐゴシック" charset="0"/>
                <a:cs typeface="ＭＳ Ｐゴシック" charset="0"/>
              </a:rPr>
              <a:t>'</a:t>
            </a:r>
            <a:r>
              <a:rPr lang="en-US" dirty="0">
                <a:ea typeface="ＭＳ Ｐゴシック" charset="0"/>
                <a:cs typeface="ＭＳ Ｐゴシック" charset="0"/>
              </a:rPr>
              <a:t>d all see it together.</a:t>
            </a:r>
          </a:p>
          <a:p>
            <a:pPr eaLnBrk="1" hangingPunct="1"/>
            <a:endParaRPr lang="en-US" dirty="0">
              <a:ea typeface="ＭＳ Ｐゴシック" charset="0"/>
              <a:cs typeface="ＭＳ Ｐゴシック" charset="0"/>
            </a:endParaRPr>
          </a:p>
        </p:txBody>
      </p:sp>
    </p:spTree>
    <p:extLst>
      <p:ext uri="{BB962C8B-B14F-4D97-AF65-F5344CB8AC3E}">
        <p14:creationId xmlns:p14="http://schemas.microsoft.com/office/powerpoint/2010/main" val="1054492490"/>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234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I think the implication here is that since we</a:t>
            </a:r>
            <a:r>
              <a:rPr lang="uk-UA" dirty="0">
                <a:ea typeface="ＭＳ Ｐゴシック" charset="0"/>
                <a:cs typeface="ＭＳ Ｐゴシック" charset="0"/>
              </a:rPr>
              <a:t>'</a:t>
            </a:r>
            <a:r>
              <a:rPr lang="en-US" dirty="0">
                <a:ea typeface="ＭＳ Ｐゴシック" charset="0"/>
                <a:cs typeface="ＭＳ Ｐゴシック" charset="0"/>
              </a:rPr>
              <a:t>ll be united forever in heaven, this should show down here as well.</a:t>
            </a:r>
          </a:p>
          <a:p>
            <a:pPr eaLnBrk="1" hangingPunct="1"/>
            <a:r>
              <a:rPr lang="en-US" dirty="0">
                <a:ea typeface="ＭＳ Ｐゴシック" charset="0"/>
                <a:cs typeface="ＭＳ Ｐゴシック" charset="0"/>
              </a:rPr>
              <a:t>Can you imagine in heaven trying to find your way around: </a:t>
            </a:r>
            <a:r>
              <a:rPr lang="ru-RU" dirty="0">
                <a:ea typeface="ＭＳ Ｐゴシック" charset="0"/>
                <a:cs typeface="ＭＳ Ｐゴシック" charset="0"/>
              </a:rPr>
              <a:t>"</a:t>
            </a:r>
            <a:r>
              <a:rPr lang="en-US" dirty="0">
                <a:ea typeface="ＭＳ Ｐゴシック" charset="0"/>
                <a:cs typeface="ＭＳ Ｐゴシック" charset="0"/>
              </a:rPr>
              <a:t>Let</a:t>
            </a:r>
            <a:r>
              <a:rPr lang="uk-UA" dirty="0">
                <a:ea typeface="ＭＳ Ｐゴシック" charset="0"/>
                <a:cs typeface="ＭＳ Ｐゴシック" charset="0"/>
              </a:rPr>
              <a:t>'</a:t>
            </a:r>
            <a:r>
              <a:rPr lang="en-US" dirty="0">
                <a:ea typeface="ＭＳ Ｐゴシック" charset="0"/>
                <a:cs typeface="ＭＳ Ｐゴシック" charset="0"/>
              </a:rPr>
              <a:t>s see, here we are in the Presbyterian precinct.  But where</a:t>
            </a:r>
            <a:r>
              <a:rPr lang="uk-UA" dirty="0">
                <a:ea typeface="ＭＳ Ｐゴシック" charset="0"/>
                <a:cs typeface="ＭＳ Ｐゴシック" charset="0"/>
              </a:rPr>
              <a:t>'</a:t>
            </a:r>
            <a:r>
              <a:rPr lang="en-US" dirty="0">
                <a:ea typeface="ＭＳ Ｐゴシック" charset="0"/>
                <a:cs typeface="ＭＳ Ｐゴシック" charset="0"/>
              </a:rPr>
              <a:t>s Assemblies Avenue?  Oh, OK, I see it here on the map—after Baptist Boulevard, Lutheran Lane, Reformed Road, Charismatic Crescent, and on the tip of Pentecostal Point!</a:t>
            </a:r>
            <a:r>
              <a:rPr lang="ru-RU" dirty="0">
                <a:ea typeface="ＭＳ Ｐゴシック" charset="0"/>
                <a:cs typeface="ＭＳ Ｐゴシック" charset="0"/>
              </a:rPr>
              <a:t>"</a:t>
            </a:r>
            <a:r>
              <a:rPr lang="en-US" dirty="0">
                <a:ea typeface="ＭＳ Ｐゴシック" charset="0"/>
                <a:cs typeface="ＭＳ Ｐゴシック" charset="0"/>
              </a:rPr>
              <a:t>  </a:t>
            </a:r>
          </a:p>
          <a:p>
            <a:pPr eaLnBrk="1" hangingPunct="1"/>
            <a:r>
              <a:rPr lang="en-US" dirty="0">
                <a:ea typeface="ＭＳ Ｐゴシック" charset="0"/>
                <a:cs typeface="ＭＳ Ｐゴシック" charset="0"/>
              </a:rPr>
              <a:t>No way!  We</a:t>
            </a:r>
            <a:r>
              <a:rPr lang="uk-UA" dirty="0">
                <a:ea typeface="ＭＳ Ｐゴシック" charset="0"/>
                <a:cs typeface="ＭＳ Ｐゴシック" charset="0"/>
              </a:rPr>
              <a:t>'</a:t>
            </a:r>
            <a:r>
              <a:rPr lang="en-US" dirty="0">
                <a:ea typeface="ＭＳ Ｐゴシック" charset="0"/>
                <a:cs typeface="ＭＳ Ｐゴシック" charset="0"/>
              </a:rPr>
              <a:t>re all one family there.  We</a:t>
            </a:r>
            <a:r>
              <a:rPr lang="uk-UA" dirty="0">
                <a:ea typeface="ＭＳ Ｐゴシック" charset="0"/>
                <a:cs typeface="ＭＳ Ｐゴシック" charset="0"/>
              </a:rPr>
              <a:t>'</a:t>
            </a:r>
            <a:r>
              <a:rPr lang="en-US" dirty="0">
                <a:ea typeface="ＭＳ Ｐゴシック" charset="0"/>
                <a:cs typeface="ＭＳ Ｐゴシック" charset="0"/>
              </a:rPr>
              <a:t>ll keep our same race—you</a:t>
            </a:r>
            <a:r>
              <a:rPr lang="uk-UA" dirty="0">
                <a:ea typeface="ＭＳ Ｐゴシック" charset="0"/>
                <a:cs typeface="ＭＳ Ｐゴシック" charset="0"/>
              </a:rPr>
              <a:t>'</a:t>
            </a:r>
            <a:r>
              <a:rPr lang="en-US" dirty="0">
                <a:ea typeface="ＭＳ Ｐゴシック" charset="0"/>
                <a:cs typeface="ＭＳ Ｐゴシック" charset="0"/>
              </a:rPr>
              <a:t>ll still be Chinese—but we won</a:t>
            </a:r>
            <a:r>
              <a:rPr lang="uk-UA" dirty="0">
                <a:ea typeface="ＭＳ Ｐゴシック" charset="0"/>
                <a:cs typeface="ＭＳ Ｐゴシック" charset="0"/>
              </a:rPr>
              <a:t>'</a:t>
            </a:r>
            <a:r>
              <a:rPr lang="en-US" dirty="0">
                <a:ea typeface="ＭＳ Ｐゴシック" charset="0"/>
                <a:cs typeface="ＭＳ Ｐゴシック" charset="0"/>
              </a:rPr>
              <a:t>t be separated by a denominational distinctive!</a:t>
            </a:r>
          </a:p>
          <a:p>
            <a:pPr eaLnBrk="1" hangingPunct="1"/>
            <a:endParaRPr lang="en-US" dirty="0">
              <a:ea typeface="ＭＳ Ｐゴシック" charset="0"/>
              <a:cs typeface="ＭＳ Ｐゴシック" charset="0"/>
            </a:endParaRPr>
          </a:p>
        </p:txBody>
      </p:sp>
    </p:spTree>
    <p:extLst>
      <p:ext uri="{BB962C8B-B14F-4D97-AF65-F5344CB8AC3E}">
        <p14:creationId xmlns:p14="http://schemas.microsoft.com/office/powerpoint/2010/main" val="608366079"/>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DD40F43-917C-ED4A-A9FF-56C62F15A73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235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5890" name="Rectangle 2"/>
          <p:cNvSpPr>
            <a:spLocks noGrp="1" noRot="1" noChangeAspect="1" noChangeArrowheads="1"/>
          </p:cNvSpPr>
          <p:nvPr>
            <p:ph type="sldImg"/>
          </p:nvPr>
        </p:nvSpPr>
        <p:spPr>
          <a:xfrm>
            <a:off x="1143000" y="685800"/>
            <a:ext cx="4572000" cy="3429000"/>
          </a:xfrm>
          <a:solidFill>
            <a:srgbClr val="FFFFFF"/>
          </a:solidFill>
          <a:ln/>
        </p:spPr>
      </p:sp>
      <p:sp>
        <p:nvSpPr>
          <p:cNvPr id="165891" name="Rectangle 3"/>
          <p:cNvSpPr>
            <a:spLocks noGrp="1" noChangeArrowheads="1"/>
          </p:cNvSpPr>
          <p:nvPr>
            <p:ph type="body" idx="1"/>
          </p:nvPr>
        </p:nvSpPr>
        <p:spPr>
          <a:solidFill>
            <a:srgbClr val="FFFFFF"/>
          </a:solidFill>
          <a:ln>
            <a:solidFill>
              <a:srgbClr val="000000"/>
            </a:solidFill>
          </a:ln>
        </p:spPr>
        <p:txBody>
          <a:bodyPr/>
          <a:lstStyle/>
          <a:p>
            <a:r>
              <a:rPr lang="en-US" sz="1200" kern="1200" dirty="0">
                <a:solidFill>
                  <a:schemeClr val="tx1"/>
                </a:solidFill>
                <a:effectLst/>
                <a:latin typeface="Arial" charset="0"/>
                <a:ea typeface="ＭＳ Ｐゴシック" charset="-128"/>
                <a:cs typeface="ＭＳ Ｐゴシック" charset="-128"/>
              </a:rPr>
              <a:t>One of the best tastes of earthly unity before heavenly bliss is Singapore Bible College.  Once I was teaching at SBC on the Book of Job.  As I shared how different cultures explained the reasons for suffering, I asked a Pakistani student to share how Pakistani Muslims explain pain, then I asked an Indian student,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How do Indians view suffering?</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2542610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E158D95-A47F-1043-842A-384E7463C22D}"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236</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67938" name="Rectangle 2"/>
          <p:cNvSpPr>
            <a:spLocks noGrp="1" noRot="1" noChangeAspect="1" noChangeArrowheads="1" noTextEdit="1"/>
          </p:cNvSpPr>
          <p:nvPr>
            <p:ph type="sldImg"/>
          </p:nvPr>
        </p:nvSpPr>
        <p:spPr>
          <a:xfrm>
            <a:off x="1158875" y="698500"/>
            <a:ext cx="4540250" cy="3405188"/>
          </a:xfrm>
          <a:solidFill>
            <a:srgbClr val="FFFFFF"/>
          </a:solidFill>
          <a:ln/>
        </p:spPr>
      </p:sp>
      <p:sp>
        <p:nvSpPr>
          <p:cNvPr id="16793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lIns="112288" tIns="56144" rIns="112288" bIns="56144"/>
          <a:lstStyle/>
          <a:p>
            <a:pPr eaLnBrk="1" hangingPunct="1"/>
            <a:r>
              <a:rPr lang="en-US" sz="1200" kern="1200" dirty="0">
                <a:solidFill>
                  <a:schemeClr val="tx1"/>
                </a:solidFill>
                <a:effectLst/>
                <a:latin typeface="Arial" charset="0"/>
                <a:ea typeface="ＭＳ Ｐゴシック" charset="-128"/>
                <a:cs typeface="ＭＳ Ｐゴシック" charset="-128"/>
              </a:rPr>
              <a:t>It suddenly occurred to me that our class not only had students from Pakistan and India, but also from Malaysia, Philippines, Myanmar, Korea, Indonesia, Hong Kong, and Singapore—in </a:t>
            </a:r>
            <a:r>
              <a:rPr lang="en-US" sz="1200" i="1" kern="1200" dirty="0">
                <a:solidFill>
                  <a:schemeClr val="tx1"/>
                </a:solidFill>
                <a:effectLst/>
                <a:latin typeface="Arial" charset="0"/>
                <a:ea typeface="ＭＳ Ｐゴシック" charset="-128"/>
                <a:cs typeface="ＭＳ Ｐゴシック" charset="-128"/>
              </a:rPr>
              <a:t>one</a:t>
            </a:r>
            <a:r>
              <a:rPr lang="en-US" sz="1200" kern="1200" dirty="0">
                <a:solidFill>
                  <a:schemeClr val="tx1"/>
                </a:solidFill>
                <a:effectLst/>
                <a:latin typeface="Arial" charset="0"/>
                <a:ea typeface="ＭＳ Ｐゴシック" charset="-128"/>
                <a:cs typeface="ＭＳ Ｐゴシック" charset="-128"/>
              </a:rPr>
              <a:t> class!  SBC has 500 students from 25 nations and 20 denominations and functions as a genuinely diverse but equally genuinely united fellowship.</a:t>
            </a:r>
            <a:r>
              <a:rPr lang="en-SG" dirty="0">
                <a:effectLst/>
              </a:rPr>
              <a:t> </a:t>
            </a:r>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325977243"/>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7AFB997-15C4-B848-A672-FE0E342EB3C8}"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237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9986" name="Rectangle 2"/>
          <p:cNvSpPr>
            <a:spLocks noGrp="1" noRot="1" noChangeAspect="1" noChangeArrowheads="1"/>
          </p:cNvSpPr>
          <p:nvPr>
            <p:ph type="sldImg"/>
          </p:nvPr>
        </p:nvSpPr>
        <p:spPr>
          <a:xfrm>
            <a:off x="1143000" y="685800"/>
            <a:ext cx="4572000" cy="3429000"/>
          </a:xfrm>
          <a:solidFill>
            <a:srgbClr val="FFFFFF"/>
          </a:solidFill>
          <a:ln/>
        </p:spPr>
      </p:sp>
      <p:sp>
        <p:nvSpPr>
          <p:cNvPr id="16998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spcBef>
                <a:spcPct val="0"/>
              </a:spcBef>
            </a:pPr>
            <a:r>
              <a:rPr lang="en-US" sz="1200" kern="1200" dirty="0">
                <a:solidFill>
                  <a:schemeClr val="tx1"/>
                </a:solidFill>
                <a:effectLst/>
                <a:latin typeface="Arial" charset="0"/>
                <a:ea typeface="ＭＳ Ｐゴシック" charset="-128"/>
                <a:cs typeface="ＭＳ Ｐゴシック" charset="-128"/>
              </a:rPr>
              <a:t>But I should give one word of caution</a:t>
            </a:r>
            <a:r>
              <a:rPr lang="en-SG" sz="2400" kern="1200" dirty="0">
                <a:solidFill>
                  <a:schemeClr val="tx1"/>
                </a:solidFill>
                <a:effectLst/>
                <a:latin typeface="Arial" charset="0"/>
                <a:ea typeface="ＭＳ Ｐゴシック" charset="-128"/>
                <a:cs typeface="ＭＳ Ｐゴシック" charset="-128"/>
              </a:rPr>
              <a:t>.</a:t>
            </a:r>
          </a:p>
          <a:p>
            <a:pPr>
              <a:spcBef>
                <a:spcPct val="0"/>
              </a:spcBef>
            </a:pPr>
            <a:r>
              <a:rPr lang="en-US" sz="1200" kern="1200" dirty="0">
                <a:solidFill>
                  <a:schemeClr val="tx1"/>
                </a:solidFill>
                <a:effectLst/>
                <a:latin typeface="Arial" charset="0"/>
                <a:ea typeface="ＭＳ Ｐゴシック" charset="-128"/>
                <a:cs typeface="ＭＳ Ｐゴシック" charset="-128"/>
              </a:rPr>
              <a:t>Genuine spiritual unity is possible only with genuine believers</a:t>
            </a:r>
            <a:r>
              <a:rPr lang="en-SG" sz="2400" kern="1200" dirty="0">
                <a:solidFill>
                  <a:schemeClr val="tx1"/>
                </a:solidFill>
                <a:effectLst/>
                <a:latin typeface="Arial" charset="0"/>
                <a:ea typeface="ＭＳ Ｐゴシック" charset="-128"/>
                <a:cs typeface="ＭＳ Ｐゴシック" charset="-128"/>
              </a:rPr>
              <a:t>.</a:t>
            </a:r>
            <a:endParaRPr lang="en-US" sz="2400" dirty="0">
              <a:ea typeface="ＭＳ Ｐゴシック" charset="0"/>
              <a:cs typeface="ＭＳ Ｐゴシック" charset="0"/>
            </a:endParaRPr>
          </a:p>
        </p:txBody>
      </p:sp>
    </p:spTree>
    <p:extLst>
      <p:ext uri="{BB962C8B-B14F-4D97-AF65-F5344CB8AC3E}">
        <p14:creationId xmlns:p14="http://schemas.microsoft.com/office/powerpoint/2010/main" val="4091033543"/>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F72C869-44F3-CA45-838E-B2D5AE1CC5A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238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72034" name="Rectangle 2"/>
          <p:cNvSpPr>
            <a:spLocks noGrp="1" noRot="1" noChangeAspect="1" noChangeArrowheads="1"/>
          </p:cNvSpPr>
          <p:nvPr>
            <p:ph type="sldImg"/>
          </p:nvPr>
        </p:nvSpPr>
        <p:spPr>
          <a:solidFill>
            <a:srgbClr val="FFFFFF"/>
          </a:solidFill>
          <a:ln/>
        </p:spPr>
      </p:sp>
      <p:sp>
        <p:nvSpPr>
          <p:cNvPr id="17203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a:spcBef>
                <a:spcPct val="0"/>
              </a:spcBef>
            </a:pPr>
            <a:endParaRPr lang="en-US" sz="2400">
              <a:ea typeface="ＭＳ Ｐゴシック" charset="0"/>
              <a:cs typeface="ＭＳ Ｐゴシック" charset="0"/>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566856B-9EB7-7E4A-88C2-586ED03862D1}"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239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74082" name="Rectangle 2"/>
          <p:cNvSpPr>
            <a:spLocks noGrp="1" noRot="1" noChangeAspect="1" noChangeArrowheads="1"/>
          </p:cNvSpPr>
          <p:nvPr>
            <p:ph type="sldImg"/>
          </p:nvPr>
        </p:nvSpPr>
        <p:spPr>
          <a:solidFill>
            <a:srgbClr val="FFFFFF"/>
          </a:solidFill>
          <a:ln/>
        </p:spPr>
      </p:sp>
      <p:sp>
        <p:nvSpPr>
          <p:cNvPr id="17408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a:spcBef>
                <a:spcPct val="0"/>
              </a:spcBef>
            </a:pPr>
            <a:endParaRPr lang="en-US" sz="2400">
              <a:ea typeface="ＭＳ Ｐゴシック" charset="0"/>
              <a:cs typeface="ＭＳ Ｐゴシック" charset="0"/>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AF39C3-B42A-8E4C-BF69-54790D1E391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240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76130" name="Rectangle 2"/>
          <p:cNvSpPr>
            <a:spLocks noGrp="1" noRot="1" noChangeAspect="1" noChangeArrowheads="1"/>
          </p:cNvSpPr>
          <p:nvPr>
            <p:ph type="sldImg"/>
          </p:nvPr>
        </p:nvSpPr>
        <p:spPr>
          <a:solidFill>
            <a:srgbClr val="FFFFFF"/>
          </a:solidFill>
          <a:ln/>
        </p:spPr>
      </p:sp>
      <p:sp>
        <p:nvSpPr>
          <p:cNvPr id="17613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a:spcBef>
                <a:spcPct val="0"/>
              </a:spcBef>
            </a:pPr>
            <a:endParaRPr lang="en-US" sz="2400">
              <a:ea typeface="ＭＳ Ｐゴシック" charset="0"/>
              <a:cs typeface="ＭＳ Ｐゴシック" charset="0"/>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F3A1795-D66F-9C48-BEAA-B6EB9EC6C3A8}"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241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78178" name="Rectangle 2"/>
          <p:cNvSpPr>
            <a:spLocks noGrp="1" noRot="1" noChangeAspect="1" noChangeArrowheads="1"/>
          </p:cNvSpPr>
          <p:nvPr>
            <p:ph type="sldImg"/>
          </p:nvPr>
        </p:nvSpPr>
        <p:spPr>
          <a:solidFill>
            <a:srgbClr val="FFFFFF"/>
          </a:solidFill>
          <a:ln/>
        </p:spPr>
      </p:sp>
      <p:sp>
        <p:nvSpPr>
          <p:cNvPr id="17817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ＭＳ Ｐゴシック" charset="-128"/>
                <a:cs typeface="ＭＳ Ｐゴシック" charset="-128"/>
              </a:rPr>
              <a:t>The WCC has over 250 Protestant, Catholic, Anglican, and Eastern Orthodox churches—but does it have biblical unity?  No, it has organizational, external unity—but no spiritual, internal unity in the biblical sense.  In fact, at the World Parliament of Religions in Chicago in 1993 the WCC encouraged its member denominations to open its arms to African shamans, Hindus, Muslims, Buddhists, and witch doctors!</a:t>
            </a:r>
            <a:r>
              <a:rPr lang="en-SG" dirty="0">
                <a:effectLst/>
              </a:rPr>
              <a:t> </a:t>
            </a:r>
          </a:p>
          <a:p>
            <a:r>
              <a:rPr lang="en-SG" dirty="0">
                <a:effectLst/>
              </a:rPr>
              <a:t>• </a:t>
            </a:r>
            <a:r>
              <a:rPr lang="en-US" sz="1200" kern="1200" dirty="0">
                <a:solidFill>
                  <a:schemeClr val="tx1"/>
                </a:solidFill>
                <a:effectLst/>
                <a:latin typeface="Arial" charset="0"/>
                <a:ea typeface="ＭＳ Ｐゴシック" charset="-128"/>
                <a:cs typeface="ＭＳ Ｐゴシック" charset="-128"/>
              </a:rPr>
              <a:t>Another leader correctly noted,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It is better to be divided by truth than to be united by error.</a:t>
            </a:r>
            <a:r>
              <a:rPr lang="ru-RU" sz="1200" kern="1200" dirty="0">
                <a:solidFill>
                  <a:schemeClr val="tx1"/>
                </a:solidFill>
                <a:effectLst/>
                <a:latin typeface="Arial" charset="0"/>
                <a:ea typeface="ＭＳ Ｐゴシック" charset="-128"/>
                <a:cs typeface="ＭＳ Ｐゴシック" charset="-128"/>
              </a:rPr>
              <a:t>"</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974BF3-3075-45E4-9BD0-C408316335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3323534"/>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243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Christ</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s prayer up to this point highlighted two reasons He considered unity vital</a:t>
            </a:r>
            <a:r>
              <a:rPr lang="is-IS" sz="1200" kern="1200" dirty="0">
                <a:solidFill>
                  <a:schemeClr val="tx1"/>
                </a:solidFill>
                <a:effectLst/>
                <a:latin typeface="Arial" charset="0"/>
                <a:ea typeface="ＭＳ Ｐゴシック" charset="-128"/>
                <a:cs typeface="ＭＳ Ｐゴシック" charset="-128"/>
              </a:rPr>
              <a:t>…</a:t>
            </a:r>
            <a:endParaRPr lang="en-US" dirty="0">
              <a:ea typeface="ＭＳ Ｐゴシック" charset="0"/>
              <a:cs typeface="ＭＳ Ｐゴシック" charset="0"/>
            </a:endParaRPr>
          </a:p>
        </p:txBody>
      </p:sp>
    </p:spTree>
    <p:extLst>
      <p:ext uri="{BB962C8B-B14F-4D97-AF65-F5344CB8AC3E}">
        <p14:creationId xmlns:p14="http://schemas.microsoft.com/office/powerpoint/2010/main" val="2840900453"/>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626D42B-B31A-DF4D-96FB-BBE28B2EDC62}"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244</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151554" name="Rectangle 2"/>
          <p:cNvSpPr>
            <a:spLocks noGrp="1" noRot="1" noChangeAspect="1" noChangeArrowheads="1"/>
          </p:cNvSpPr>
          <p:nvPr>
            <p:ph type="sldImg"/>
          </p:nvPr>
        </p:nvSpPr>
        <p:spPr>
          <a:xfrm>
            <a:off x="1143000" y="685800"/>
            <a:ext cx="4572000" cy="3429000"/>
          </a:xfrm>
          <a:solidFill>
            <a:srgbClr val="FFFFFF"/>
          </a:solidFill>
          <a:ln/>
        </p:spPr>
      </p:sp>
      <p:sp>
        <p:nvSpPr>
          <p:cNvPr id="1515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dirty="0">
              <a:ea typeface="ＭＳ Ｐゴシック" charset="0"/>
              <a:cs typeface="ＭＳ Ｐゴシック" charset="0"/>
            </a:endParaRPr>
          </a:p>
          <a:p>
            <a:pPr eaLnBrk="1" hangingPunct="1"/>
            <a:endParaRPr lang="en-US" dirty="0">
              <a:ea typeface="ＭＳ Ｐゴシック" charset="0"/>
              <a:cs typeface="ＭＳ Ｐゴシック" charset="0"/>
            </a:endParaRPr>
          </a:p>
        </p:txBody>
      </p:sp>
    </p:spTree>
    <p:extLst>
      <p:ext uri="{BB962C8B-B14F-4D97-AF65-F5344CB8AC3E}">
        <p14:creationId xmlns:p14="http://schemas.microsoft.com/office/powerpoint/2010/main" val="2799445373"/>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9DAF4DE-415D-5940-B9BA-30F6809A0B9D}"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245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3602" name="Rectangle 2"/>
          <p:cNvSpPr>
            <a:spLocks noGrp="1" noRot="1" noChangeAspect="1" noChangeArrowheads="1"/>
          </p:cNvSpPr>
          <p:nvPr>
            <p:ph type="sldImg"/>
          </p:nvPr>
        </p:nvSpPr>
        <p:spPr>
          <a:xfrm>
            <a:off x="1143000" y="685800"/>
            <a:ext cx="4572000" cy="3429000"/>
          </a:xfrm>
          <a:solidFill>
            <a:srgbClr val="FFFFFF"/>
          </a:solidFill>
          <a:ln/>
        </p:spPr>
      </p:sp>
      <p:sp>
        <p:nvSpPr>
          <p:cNvPr id="15360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We</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ll be in glory together—so let</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s show some of that glory now</a:t>
            </a:r>
            <a:r>
              <a:rPr lang="en-SG" sz="1200" kern="1200" dirty="0">
                <a:solidFill>
                  <a:schemeClr val="tx1"/>
                </a:solidFill>
                <a:effectLst/>
                <a:latin typeface="Arial" charset="0"/>
                <a:ea typeface="ＭＳ Ｐゴシック" charset="-128"/>
                <a:cs typeface="ＭＳ Ｐゴシック" charset="-128"/>
              </a:rPr>
              <a:t>.</a:t>
            </a:r>
            <a:endParaRPr lang="en-US" dirty="0">
              <a:ea typeface="ＭＳ Ｐゴシック" charset="0"/>
              <a:cs typeface="ＭＳ Ｐゴシック" charset="0"/>
            </a:endParaRPr>
          </a:p>
        </p:txBody>
      </p:sp>
    </p:spTree>
    <p:extLst>
      <p:ext uri="{BB962C8B-B14F-4D97-AF65-F5344CB8AC3E}">
        <p14:creationId xmlns:p14="http://schemas.microsoft.com/office/powerpoint/2010/main" val="16448954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246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United Christians draw others into the family through their love</a:t>
            </a:r>
            <a:r>
              <a:rPr lang="en-SG" sz="1200" kern="1200" dirty="0">
                <a:solidFill>
                  <a:schemeClr val="tx1"/>
                </a:solidFill>
                <a:effectLst/>
                <a:latin typeface="Arial" charset="0"/>
                <a:ea typeface="ＭＳ Ｐゴシック" charset="-128"/>
                <a:cs typeface="ＭＳ Ｐゴシック" charset="-128"/>
              </a:rPr>
              <a:t>.</a:t>
            </a:r>
            <a:endParaRPr lang="en-US" dirty="0">
              <a:ea typeface="ＭＳ Ｐゴシック" charset="0"/>
              <a:cs typeface="ＭＳ Ｐゴシック" charset="0"/>
            </a:endParaRPr>
          </a:p>
        </p:txBody>
      </p:sp>
    </p:spTree>
    <p:extLst>
      <p:ext uri="{BB962C8B-B14F-4D97-AF65-F5344CB8AC3E}">
        <p14:creationId xmlns:p14="http://schemas.microsoft.com/office/powerpoint/2010/main" val="3237905186"/>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247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dirty="0">
              <a:ea typeface="ＭＳ Ｐゴシック" charset="0"/>
              <a:cs typeface="ＭＳ Ｐゴシック" charset="0"/>
            </a:endParaRPr>
          </a:p>
        </p:txBody>
      </p:sp>
    </p:spTree>
    <p:extLst>
      <p:ext uri="{BB962C8B-B14F-4D97-AF65-F5344CB8AC3E}">
        <p14:creationId xmlns:p14="http://schemas.microsoft.com/office/powerpoint/2010/main" val="391054793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ea typeface="ＭＳ Ｐゴシック" charset="-128"/>
                <a:cs typeface="ＭＳ Ｐゴシック" charset="-128"/>
              </a:rPr>
              <a:t>A young boy grew up in a family where his mother prayed regularly to various gods, attended the festivals, went to the temple regularly.  However, his father was more philosophical.  Once the boy asked his father who God was, and his dad took him outside, pointed to the sky and said, </a:t>
            </a:r>
            <a:r>
              <a:rPr lang="ru-RU" dirty="0">
                <a:latin typeface="Arial" charset="0"/>
                <a:ea typeface="ＭＳ Ｐゴシック" charset="-128"/>
                <a:cs typeface="ＭＳ Ｐゴシック" charset="-128"/>
              </a:rPr>
              <a:t>"</a:t>
            </a:r>
            <a:r>
              <a:rPr lang="en-US" dirty="0">
                <a:latin typeface="Arial" charset="0"/>
                <a:ea typeface="ＭＳ Ｐゴシック" charset="-128"/>
                <a:cs typeface="ＭＳ Ｐゴシック" charset="-128"/>
              </a:rPr>
              <a:t>There—that</a:t>
            </a:r>
            <a:r>
              <a:rPr lang="uk-UA" dirty="0">
                <a:latin typeface="Arial" charset="0"/>
                <a:ea typeface="ＭＳ Ｐゴシック" charset="-128"/>
                <a:cs typeface="ＭＳ Ｐゴシック" charset="-128"/>
              </a:rPr>
              <a:t>'</a:t>
            </a:r>
            <a:r>
              <a:rPr lang="en-US" dirty="0">
                <a:latin typeface="Arial" charset="0"/>
                <a:ea typeface="ＭＳ Ｐゴシック" charset="-128"/>
                <a:cs typeface="ＭＳ Ｐゴシック" charset="-128"/>
              </a:rPr>
              <a:t>s god.  And beyond that is god too!</a:t>
            </a:r>
            <a:r>
              <a:rPr lang="ru-RU" dirty="0">
                <a:latin typeface="Arial" charset="0"/>
                <a:ea typeface="ＭＳ Ｐゴシック" charset="-128"/>
                <a:cs typeface="ＭＳ Ｐゴシック" charset="-128"/>
              </a:rPr>
              <a:t>"</a:t>
            </a:r>
            <a:r>
              <a:rPr lang="en-US" dirty="0">
                <a:latin typeface="Arial" charset="0"/>
                <a:ea typeface="ＭＳ Ｐゴシック" charset="-128"/>
                <a:cs typeface="ＭＳ Ｐゴシック" charset="-128"/>
              </a:rPr>
              <a:t>  The mother</a:t>
            </a:r>
            <a:r>
              <a:rPr lang="uk-UA" dirty="0">
                <a:latin typeface="Arial" charset="0"/>
                <a:ea typeface="ＭＳ Ｐゴシック" charset="-128"/>
                <a:cs typeface="ＭＳ Ｐゴシック" charset="-128"/>
              </a:rPr>
              <a:t>'</a:t>
            </a:r>
            <a:r>
              <a:rPr lang="en-US" dirty="0">
                <a:latin typeface="Arial" charset="0"/>
                <a:ea typeface="ＭＳ Ｐゴシック" charset="-128"/>
                <a:cs typeface="ＭＳ Ｐゴシック" charset="-128"/>
              </a:rPr>
              <a:t>s ritualistic beliefs and father</a:t>
            </a:r>
            <a:r>
              <a:rPr lang="uk-UA" dirty="0">
                <a:latin typeface="Arial" charset="0"/>
                <a:ea typeface="ＭＳ Ｐゴシック" charset="-128"/>
                <a:cs typeface="ＭＳ Ｐゴシック" charset="-128"/>
              </a:rPr>
              <a:t>'</a:t>
            </a:r>
            <a:r>
              <a:rPr lang="en-US" dirty="0">
                <a:latin typeface="Arial" charset="0"/>
                <a:ea typeface="ＭＳ Ｐゴシック" charset="-128"/>
                <a:cs typeface="ＭＳ Ｐゴシック" charset="-128"/>
              </a:rPr>
              <a:t>s philosophical musings caused many arguments between them—so much so that the boy decided to abandon their religion for Christianity because he saw love among believers.  Lack of unity ruins one</a:t>
            </a:r>
            <a:r>
              <a:rPr lang="uk-UA" dirty="0">
                <a:latin typeface="Arial" charset="0"/>
                <a:ea typeface="ＭＳ Ｐゴシック" charset="-128"/>
                <a:cs typeface="ＭＳ Ｐゴシック" charset="-128"/>
              </a:rPr>
              <a:t>'</a:t>
            </a:r>
            <a:r>
              <a:rPr lang="en-US" dirty="0">
                <a:latin typeface="Arial" charset="0"/>
                <a:ea typeface="ＭＳ Ｐゴシック" charset="-128"/>
                <a:cs typeface="ＭＳ Ｐゴシック" charset="-128"/>
              </a:rPr>
              <a:t>s testimony!</a:t>
            </a:r>
            <a:r>
              <a:rPr lang="en-SG" dirty="0"/>
              <a:t> </a:t>
            </a:r>
          </a:p>
          <a:p>
            <a:r>
              <a:rPr lang="en-US" dirty="0"/>
              <a:t>Another young boy grew up in a </a:t>
            </a:r>
            <a:r>
              <a:rPr lang="ru-RU" dirty="0"/>
              <a:t>"</a:t>
            </a:r>
            <a:r>
              <a:rPr lang="en-US" dirty="0"/>
              <a:t>free thinker</a:t>
            </a:r>
            <a:r>
              <a:rPr lang="ru-RU" dirty="0"/>
              <a:t>"</a:t>
            </a:r>
            <a:r>
              <a:rPr lang="en-US" dirty="0"/>
              <a:t> family.  His mother and father divorced when he was four, his mother remarried, and his stepfather and mother fought continually.  They too divorced, and a third marriage began that was equally traumatic.  </a:t>
            </a:r>
            <a:r>
              <a:rPr lang="en-US" dirty="0">
                <a:latin typeface="Arial" charset="0"/>
                <a:ea typeface="ＭＳ Ｐゴシック" charset="-128"/>
                <a:cs typeface="ＭＳ Ｐゴシック" charset="-128"/>
              </a:rPr>
              <a:t>One day the boy visited a school friend</a:t>
            </a:r>
            <a:r>
              <a:rPr lang="uk-UA" dirty="0">
                <a:latin typeface="Arial" charset="0"/>
                <a:ea typeface="ＭＳ Ｐゴシック" charset="-128"/>
                <a:cs typeface="ＭＳ Ｐゴシック" charset="-128"/>
              </a:rPr>
              <a:t>'</a:t>
            </a:r>
            <a:r>
              <a:rPr lang="en-US" dirty="0">
                <a:latin typeface="Arial" charset="0"/>
                <a:ea typeface="ＭＳ Ｐゴシック" charset="-128"/>
                <a:cs typeface="ＭＳ Ｐゴシック" charset="-128"/>
              </a:rPr>
              <a:t>s house.  The difference was amazing!  No one threw things, the parents didn</a:t>
            </a:r>
            <a:r>
              <a:rPr lang="uk-UA" dirty="0">
                <a:latin typeface="Arial" charset="0"/>
                <a:ea typeface="ＭＳ Ｐゴシック" charset="-128"/>
                <a:cs typeface="ＭＳ Ｐゴシック" charset="-128"/>
              </a:rPr>
              <a:t>'</a:t>
            </a:r>
            <a:r>
              <a:rPr lang="en-US" dirty="0">
                <a:latin typeface="Arial" charset="0"/>
                <a:ea typeface="ＭＳ Ｐゴシック" charset="-128"/>
                <a:cs typeface="ＭＳ Ｐゴシック" charset="-128"/>
              </a:rPr>
              <a:t>t argue, the father was a spiritual leader in the home, they all prayed together, and there was a genuine peace and unity which made this boy want to visit that home time and again.  He did.  He ended up going to church with the family and soon accepted Christ.  He even became a missionary for 42 years so far.  And he</a:t>
            </a:r>
            <a:r>
              <a:rPr lang="uk-UA" dirty="0">
                <a:latin typeface="Arial" charset="0"/>
                <a:ea typeface="ＭＳ Ｐゴシック" charset="-128"/>
                <a:cs typeface="ＭＳ Ｐゴシック" charset="-128"/>
              </a:rPr>
              <a:t>'</a:t>
            </a:r>
            <a:r>
              <a:rPr lang="en-US" dirty="0">
                <a:latin typeface="Arial" charset="0"/>
                <a:ea typeface="ＭＳ Ｐゴシック" charset="-128"/>
                <a:cs typeface="ＭＳ Ｐゴシック" charset="-128"/>
              </a:rPr>
              <a:t>s speaking to you right now.</a:t>
            </a:r>
            <a:endParaRPr lang="en-SG" dirty="0">
              <a:latin typeface="Arial" charset="0"/>
              <a:ea typeface="ＭＳ Ｐゴシック" charset="-128"/>
              <a:cs typeface="ＭＳ Ｐゴシック" charset="-128"/>
            </a:endParaRPr>
          </a:p>
          <a:p>
            <a:pPr eaLnBrk="0" fontAlgn="base" hangingPunct="0">
              <a:spcBef>
                <a:spcPct val="30000"/>
              </a:spcBef>
              <a:spcAft>
                <a:spcPct val="0"/>
              </a:spcAft>
              <a:defRPr/>
            </a:pPr>
            <a:r>
              <a:rPr lang="en-SG" dirty="0"/>
              <a:t>• </a:t>
            </a:r>
            <a:r>
              <a:rPr lang="en-US" dirty="0">
                <a:latin typeface="Arial" charset="0"/>
                <a:ea typeface="ＭＳ Ｐゴシック" charset="-128"/>
                <a:cs typeface="ＭＳ Ｐゴシック" charset="-128"/>
              </a:rPr>
              <a:t>I have seen what Christian unity can do in my own life.  I</a:t>
            </a:r>
            <a:r>
              <a:rPr lang="uk-UA" dirty="0">
                <a:latin typeface="Arial" charset="0"/>
                <a:ea typeface="ＭＳ Ｐゴシック" charset="-128"/>
                <a:cs typeface="ＭＳ Ｐゴシック" charset="-128"/>
              </a:rPr>
              <a:t>'</a:t>
            </a:r>
            <a:r>
              <a:rPr lang="en-US" dirty="0">
                <a:latin typeface="Arial" charset="0"/>
                <a:ea typeface="ＭＳ Ｐゴシック" charset="-128"/>
                <a:cs typeface="ＭＳ Ｐゴシック" charset="-128"/>
              </a:rPr>
              <a:t>ve also seen the devastating effects of disunity over the simplest issue.</a:t>
            </a:r>
            <a:endParaRPr lang="en-SG" dirty="0">
              <a:latin typeface="Arial" charset="0"/>
              <a:ea typeface="ＭＳ Ｐゴシック" charset="-128"/>
              <a:cs typeface="ＭＳ Ｐゴシック" charset="-128"/>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974BF3-3075-45E4-9BD0-C408316335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015049"/>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6A42-B0FA-7941-8C56-95B8DE5E411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249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8" name="Rectangle 2"/>
          <p:cNvSpPr>
            <a:spLocks noGrp="1" noRot="1" noChangeAspect="1" noChangeArrowheads="1"/>
          </p:cNvSpPr>
          <p:nvPr>
            <p:ph type="sldImg"/>
          </p:nvPr>
        </p:nvSpPr>
        <p:spPr>
          <a:xfrm>
            <a:off x="1143000" y="685800"/>
            <a:ext cx="4572000" cy="3429000"/>
          </a:xfrm>
          <a:solidFill>
            <a:srgbClr val="FFFFFF"/>
          </a:solidFill>
          <a:ln/>
        </p:spPr>
      </p:sp>
      <p:sp>
        <p:nvSpPr>
          <p:cNvPr id="1116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So </a:t>
            </a:r>
            <a:r>
              <a:rPr lang="en-US" sz="1200" i="1" kern="1200" dirty="0">
                <a:solidFill>
                  <a:schemeClr val="tx1"/>
                </a:solidFill>
                <a:effectLst/>
                <a:latin typeface="Arial" charset="0"/>
                <a:ea typeface="ＭＳ Ｐゴシック" charset="-128"/>
                <a:cs typeface="ＭＳ Ｐゴシック" charset="-128"/>
              </a:rPr>
              <a:t>why</a:t>
            </a:r>
            <a:r>
              <a:rPr lang="en-US" sz="1200" kern="1200" dirty="0">
                <a:solidFill>
                  <a:schemeClr val="tx1"/>
                </a:solidFill>
                <a:effectLst/>
                <a:latin typeface="Arial" charset="0"/>
                <a:ea typeface="ＭＳ Ｐゴシック" charset="-128"/>
                <a:cs typeface="ＭＳ Ｐゴシック" charset="-128"/>
              </a:rPr>
              <a:t> is unity so important that Christ would make it His final prayer for the saints?</a:t>
            </a:r>
            <a:endParaRPr lang="en-US" dirty="0">
              <a:ea typeface="ＭＳ Ｐゴシック" charset="0"/>
              <a:cs typeface="ＭＳ Ｐゴシック" charset="0"/>
            </a:endParaRPr>
          </a:p>
        </p:txBody>
      </p:sp>
    </p:spTree>
    <p:extLst>
      <p:ext uri="{BB962C8B-B14F-4D97-AF65-F5344CB8AC3E}">
        <p14:creationId xmlns:p14="http://schemas.microsoft.com/office/powerpoint/2010/main" val="409001517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2ABAA71-0ED2-F24E-A420-7D9777BBD6AD}"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250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86370" name="Rectangle 2"/>
          <p:cNvSpPr>
            <a:spLocks noGrp="1" noRot="1" noChangeAspect="1" noChangeArrowheads="1"/>
          </p:cNvSpPr>
          <p:nvPr>
            <p:ph type="sldImg"/>
          </p:nvPr>
        </p:nvSpPr>
        <p:spPr>
          <a:xfrm>
            <a:off x="1143000" y="685800"/>
            <a:ext cx="4572000" cy="3429000"/>
          </a:xfrm>
          <a:solidFill>
            <a:srgbClr val="FFFFFF"/>
          </a:solidFill>
          <a:ln/>
        </p:spPr>
      </p:sp>
      <p:sp>
        <p:nvSpPr>
          <p:cNvPr id="18637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Arial" charset="0"/>
                <a:ea typeface="ＭＳ Ｐゴシック" charset="-128"/>
                <a:cs typeface="ＭＳ Ｐゴシック" charset="-128"/>
              </a:rPr>
              <a:t>Here is the key idea of what Jesus said: </a:t>
            </a:r>
            <a:r>
              <a:rPr lang="en-US" sz="1200" b="1" u="sng" kern="1200" dirty="0">
                <a:solidFill>
                  <a:schemeClr val="tx1"/>
                </a:solidFill>
                <a:effectLst/>
                <a:latin typeface="Arial" charset="0"/>
                <a:ea typeface="ＭＳ Ｐゴシック" charset="-128"/>
                <a:cs typeface="ＭＳ Ｐゴシック" charset="-128"/>
              </a:rPr>
              <a:t>Christian unity is evangelistic</a:t>
            </a:r>
            <a:r>
              <a:rPr lang="en-US" sz="1200" kern="1200" dirty="0">
                <a:solidFill>
                  <a:schemeClr val="tx1"/>
                </a:solidFill>
                <a:effectLst/>
                <a:latin typeface="Arial" charset="0"/>
                <a:ea typeface="ＭＳ Ｐゴシック" charset="-128"/>
                <a:cs typeface="ＭＳ Ｐゴシック" charset="-128"/>
              </a:rPr>
              <a:t> (MI).  When believers stick together, non-believers want to stick with them.  Jesus said people that will come to Christ when they see that believers can get along</a:t>
            </a:r>
            <a:r>
              <a:rPr lang="en-SG" sz="1200" kern="1200" dirty="0">
                <a:solidFill>
                  <a:schemeClr val="tx1"/>
                </a:solidFill>
                <a:effectLst/>
                <a:latin typeface="Arial" charset="0"/>
                <a:ea typeface="ＭＳ Ｐゴシック" charset="-128"/>
                <a:cs typeface="ＭＳ Ｐゴシック" charset="-128"/>
              </a:rPr>
              <a:t>.</a:t>
            </a:r>
            <a:endParaRPr lang="en-US" dirty="0">
              <a:ea typeface="ＭＳ Ｐゴシック" charset="0"/>
              <a:cs typeface="ＭＳ Ｐゴシック" charset="0"/>
            </a:endParaRPr>
          </a:p>
        </p:txBody>
      </p:sp>
    </p:spTree>
    <p:extLst>
      <p:ext uri="{BB962C8B-B14F-4D97-AF65-F5344CB8AC3E}">
        <p14:creationId xmlns:p14="http://schemas.microsoft.com/office/powerpoint/2010/main" val="2592757488"/>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ＭＳ Ｐゴシック" charset="-128"/>
                <a:cs typeface="ＭＳ Ｐゴシック" charset="-128"/>
              </a:rPr>
              <a:t>Unbelievers are also repulsed by disunity.  Mahatma Gandhi was tremendously drawn to Jesus Christ and His teachings, but after seeing how Christians treated each other he said, </a:t>
            </a:r>
          </a:p>
          <a:p>
            <a:r>
              <a:rPr lang="en-US" sz="1200" kern="1200" dirty="0">
                <a:solidFill>
                  <a:schemeClr val="tx1"/>
                </a:solidFill>
                <a:effectLst/>
                <a:latin typeface="Arial" charset="0"/>
                <a:ea typeface="ＭＳ Ｐゴシック" charset="-128"/>
                <a:cs typeface="ＭＳ Ｐゴシック" charset="-128"/>
              </a:rPr>
              <a:t>•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I would become a Christian</a:t>
            </a:r>
          </a:p>
          <a:p>
            <a:r>
              <a:rPr lang="en-US" sz="1200" kern="1200" dirty="0">
                <a:solidFill>
                  <a:schemeClr val="tx1"/>
                </a:solidFill>
                <a:effectLst/>
                <a:latin typeface="Arial" charset="0"/>
                <a:ea typeface="ＭＳ Ｐゴシック" charset="-128"/>
                <a:cs typeface="ＭＳ Ｐゴシック" charset="-128"/>
              </a:rPr>
              <a:t>• —if it </a:t>
            </a:r>
            <a:r>
              <a:rPr lang="en-US" sz="1200" kern="1200" dirty="0" err="1">
                <a:solidFill>
                  <a:schemeClr val="tx1"/>
                </a:solidFill>
                <a:effectLst/>
                <a:latin typeface="Arial" charset="0"/>
                <a:ea typeface="ＭＳ Ｐゴシック" charset="-128"/>
                <a:cs typeface="ＭＳ Ｐゴシック" charset="-128"/>
              </a:rPr>
              <a:t>weren</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t for Christians.</a:t>
            </a:r>
            <a:r>
              <a:rPr lang="ru-RU" sz="1200" kern="1200" dirty="0">
                <a:solidFill>
                  <a:schemeClr val="tx1"/>
                </a:solidFill>
                <a:effectLst/>
                <a:latin typeface="Arial" charset="0"/>
                <a:ea typeface="ＭＳ Ｐゴシック" charset="-128"/>
                <a:cs typeface="ＭＳ Ｐゴシック" charset="-128"/>
              </a:rPr>
              <a:t>"</a:t>
            </a:r>
            <a:r>
              <a:rPr lang="en-SG" dirty="0">
                <a:effectLst/>
              </a:rPr>
              <a: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9E377AE-704D-4D4C-9AC5-DF39C638D8C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251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3598699825"/>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ＭＳ Ｐゴシック" charset="-128"/>
                <a:cs typeface="ＭＳ Ｐゴシック" charset="-128"/>
              </a:rPr>
              <a:t>The great reformer, Philip Melanchthon, put it this way</a:t>
            </a:r>
            <a:r>
              <a:rPr lang="is-IS" sz="1200" kern="1200" dirty="0">
                <a:solidFill>
                  <a:schemeClr val="tx1"/>
                </a:solidFill>
                <a:effectLst/>
                <a:latin typeface="Arial" charset="0"/>
                <a:ea typeface="ＭＳ Ｐゴシック" charset="-128"/>
                <a:cs typeface="ＭＳ Ｐゴシック" charset="-128"/>
              </a:rPr>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9E377AE-704D-4D4C-9AC5-DF39C638D8C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252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31008274"/>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43509C3-21CF-2C41-ACC3-53998ED54BB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253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92514" name="Rectangle 2"/>
          <p:cNvSpPr>
            <a:spLocks noGrp="1" noRot="1" noChangeAspect="1" noChangeArrowheads="1"/>
          </p:cNvSpPr>
          <p:nvPr>
            <p:ph type="sldImg"/>
          </p:nvPr>
        </p:nvSpPr>
        <p:spPr>
          <a:xfrm>
            <a:off x="1143000" y="685800"/>
            <a:ext cx="4572000" cy="3429000"/>
          </a:xfrm>
          <a:solidFill>
            <a:srgbClr val="FFFFFF"/>
          </a:solidFill>
          <a:ln/>
        </p:spPr>
      </p:sp>
      <p:sp>
        <p:nvSpPr>
          <p:cNvPr id="19251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Arial" charset="0"/>
                <a:ea typeface="ＭＳ Ｐゴシック" charset="-128"/>
                <a:cs typeface="ＭＳ Ｐゴシック" charset="-128"/>
              </a:rPr>
              <a:t>I grew up in Northern California with great redwood sequoia forests, the largest trees in the world. One scholar notes of them, </a:t>
            </a:r>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Redwoods are noted for age, beauty, and fine wood.</a:t>
            </a:r>
            <a:r>
              <a:rPr lang="en-SG" dirty="0">
                <a:effectLst/>
              </a:rPr>
              <a:t>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3452974725"/>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7CED276-F5F3-4543-A9A8-C48F40DD7ABE}"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254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94562" name="Rectangle 2"/>
          <p:cNvSpPr>
            <a:spLocks noGrp="1" noRot="1" noChangeAspect="1" noChangeArrowheads="1"/>
          </p:cNvSpPr>
          <p:nvPr>
            <p:ph type="sldImg"/>
          </p:nvPr>
        </p:nvSpPr>
        <p:spPr>
          <a:xfrm>
            <a:off x="1143000" y="685800"/>
            <a:ext cx="4572000" cy="3429000"/>
          </a:xfrm>
          <a:solidFill>
            <a:srgbClr val="FFFFFF"/>
          </a:solidFill>
          <a:ln/>
        </p:spPr>
      </p:sp>
      <p:sp>
        <p:nvSpPr>
          <p:cNvPr id="19456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Arial" charset="0"/>
                <a:ea typeface="ＭＳ Ｐゴシック" charset="-128"/>
                <a:cs typeface="ＭＳ Ｐゴシック" charset="-128"/>
              </a:rPr>
              <a:t>But one unusual characteristic of the redwoods is their tendency toward </a:t>
            </a:r>
            <a:r>
              <a:rPr lang="en-US" sz="1200" i="1" kern="1200" dirty="0">
                <a:solidFill>
                  <a:schemeClr val="tx1"/>
                </a:solidFill>
                <a:effectLst/>
                <a:latin typeface="Arial" charset="0"/>
                <a:ea typeface="ＭＳ Ｐゴシック" charset="-128"/>
                <a:cs typeface="ＭＳ Ｐゴシック" charset="-128"/>
              </a:rPr>
              <a:t>unity</a:t>
            </a:r>
            <a:r>
              <a:rPr lang="en-US" sz="1200" kern="1200" dirty="0">
                <a:solidFill>
                  <a:schemeClr val="tx1"/>
                </a:solidFill>
                <a:effectLst/>
                <a:latin typeface="Arial" charset="0"/>
                <a:ea typeface="ＭＳ Ｐゴシック" charset="-128"/>
                <a:cs typeface="ＭＳ Ｐゴシック" charset="-128"/>
              </a:rPr>
              <a:t>. Two redwoods may grow up together several feet apart, and then after 50 or 100 years the trees begin to touch.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1060438752"/>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692669F-030F-9F41-AD5C-F408244ED32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255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96610" name="Rectangle 2"/>
          <p:cNvSpPr>
            <a:spLocks noGrp="1" noRot="1" noChangeAspect="1" noChangeArrowheads="1"/>
          </p:cNvSpPr>
          <p:nvPr>
            <p:ph type="sldImg"/>
          </p:nvPr>
        </p:nvSpPr>
        <p:spPr>
          <a:xfrm>
            <a:off x="1143000" y="685800"/>
            <a:ext cx="4572000" cy="3429000"/>
          </a:xfrm>
          <a:solidFill>
            <a:srgbClr val="FFFFFF"/>
          </a:solidFill>
          <a:ln/>
        </p:spPr>
      </p:sp>
      <p:sp>
        <p:nvSpPr>
          <p:cNvPr id="19661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Arial" charset="0"/>
                <a:ea typeface="ＭＳ Ｐゴシック" charset="-128"/>
                <a:cs typeface="ＭＳ Ｐゴシック" charset="-128"/>
              </a:rPr>
              <a:t>Quite often the bark begins to overlap and fill out so that the two trees ultimately become one!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1224091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385212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188358A-298F-F247-B8DC-C26733E863A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256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98658" name="Rectangle 2"/>
          <p:cNvSpPr>
            <a:spLocks noGrp="1" noRot="1" noChangeAspect="1" noChangeArrowheads="1"/>
          </p:cNvSpPr>
          <p:nvPr>
            <p:ph type="sldImg"/>
          </p:nvPr>
        </p:nvSpPr>
        <p:spPr>
          <a:xfrm>
            <a:off x="1143000" y="685800"/>
            <a:ext cx="4572000" cy="3429000"/>
          </a:xfrm>
          <a:solidFill>
            <a:srgbClr val="FFFFFF"/>
          </a:solidFill>
          <a:ln/>
        </p:spPr>
      </p:sp>
      <p:sp>
        <p:nvSpPr>
          <p:cNvPr id="1986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Arial" charset="0"/>
                <a:ea typeface="ＭＳ Ｐゴシック" charset="-128"/>
                <a:cs typeface="ＭＳ Ｐゴシック" charset="-128"/>
              </a:rPr>
              <a:t>There are cases where a dozen trees have sprung up from the outer roots of a tree that has fallen and have formed a perfect circle. After several centuries these trees have grown together so that outwardly they appear as a single giant tree!</a:t>
            </a:r>
            <a:r>
              <a:rPr lang="ru-RU" sz="1200" kern="1200" dirty="0">
                <a:solidFill>
                  <a:schemeClr val="tx1"/>
                </a:solidFill>
                <a:effectLst/>
                <a:latin typeface="Arial" charset="0"/>
                <a:ea typeface="ＭＳ Ｐゴシック" charset="-128"/>
                <a:cs typeface="ＭＳ Ｐゴシック" charset="-128"/>
              </a:rPr>
              <a:t>"</a:t>
            </a:r>
            <a:r>
              <a:rPr lang="en-SG" dirty="0">
                <a:effectLst/>
              </a:rPr>
              <a:t> </a:t>
            </a:r>
          </a:p>
          <a:p>
            <a:r>
              <a:rPr lang="ru-RU"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In keeping with Christ</a:t>
            </a:r>
            <a:r>
              <a:rPr lang="uk-UA" sz="1200" kern="1200" dirty="0">
                <a:solidFill>
                  <a:schemeClr val="tx1"/>
                </a:solidFill>
                <a:effectLst/>
                <a:latin typeface="Arial" charset="0"/>
                <a:ea typeface="ＭＳ Ｐゴシック" charset="-128"/>
                <a:cs typeface="ＭＳ Ｐゴシック" charset="-128"/>
              </a:rPr>
              <a:t>'</a:t>
            </a:r>
            <a:r>
              <a:rPr lang="en-US" sz="1200" kern="1200" dirty="0">
                <a:solidFill>
                  <a:schemeClr val="tx1"/>
                </a:solidFill>
                <a:effectLst/>
                <a:latin typeface="Arial" charset="0"/>
                <a:ea typeface="ＭＳ Ｐゴシック" charset="-128"/>
                <a:cs typeface="ＭＳ Ｐゴシック" charset="-128"/>
              </a:rPr>
              <a:t>s prayer, the goal of the body of Christ should be to grow into such a unity that the world will recognize us as one. The display of such unity in our individualistic society will be a testimony to the world of the divine Person and work of Christ.</a:t>
            </a:r>
            <a:r>
              <a:rPr lang="ru-RU" sz="1200" kern="1200" dirty="0">
                <a:solidFill>
                  <a:schemeClr val="tx1"/>
                </a:solidFill>
                <a:effectLst/>
                <a:latin typeface="Arial" charset="0"/>
                <a:ea typeface="ＭＳ Ｐゴシック" charset="-128"/>
                <a:cs typeface="ＭＳ Ｐゴシック" charset="-128"/>
              </a:rPr>
              <a:t>"</a:t>
            </a:r>
            <a:r>
              <a:rPr lang="en-SG" dirty="0">
                <a:effectLst/>
              </a:rPr>
              <a:t> </a:t>
            </a:r>
          </a:p>
          <a:p>
            <a:endParaRPr lang="en-US" dirty="0">
              <a:ea typeface="ＭＳ Ｐゴシック" charset="0"/>
              <a:cs typeface="ＭＳ Ｐゴシック" charset="0"/>
            </a:endParaRPr>
          </a:p>
          <a:p>
            <a:r>
              <a:rPr lang="en-US" sz="1200" kern="1200" dirty="0">
                <a:solidFill>
                  <a:schemeClr val="tx1"/>
                </a:solidFill>
                <a:effectLst/>
                <a:latin typeface="Arial" charset="0"/>
                <a:ea typeface="ＭＳ Ｐゴシック" charset="-128"/>
                <a:cs typeface="ＭＳ Ｐゴシック" charset="-128"/>
              </a:rPr>
              <a:t>J. Carl Laney, </a:t>
            </a:r>
            <a:r>
              <a:rPr lang="en-US" sz="1200" i="1" kern="1200" dirty="0">
                <a:solidFill>
                  <a:schemeClr val="tx1"/>
                </a:solidFill>
                <a:effectLst/>
                <a:latin typeface="Arial" charset="0"/>
                <a:ea typeface="ＭＳ Ｐゴシック" charset="-128"/>
                <a:cs typeface="ＭＳ Ｐゴシック" charset="-128"/>
              </a:rPr>
              <a:t>Marching Orders</a:t>
            </a:r>
            <a:r>
              <a:rPr lang="en-US" sz="1200" kern="1200" dirty="0">
                <a:solidFill>
                  <a:schemeClr val="tx1"/>
                </a:solidFill>
                <a:effectLst/>
                <a:latin typeface="Arial" charset="0"/>
                <a:ea typeface="ＭＳ Ｐゴシック" charset="-128"/>
                <a:cs typeface="ＭＳ Ｐゴシック" charset="-128"/>
              </a:rPr>
              <a:t>, 156, emphasis his</a:t>
            </a:r>
            <a:r>
              <a:rPr lang="en-SG" dirty="0">
                <a:effectLst/>
              </a:rPr>
              <a:t> </a:t>
            </a:r>
            <a:endParaRPr lang="en-US" dirty="0">
              <a:ea typeface="ＭＳ Ｐゴシック" charset="0"/>
              <a:cs typeface="ＭＳ Ｐゴシック" charset="0"/>
            </a:endParaRPr>
          </a:p>
        </p:txBody>
      </p:sp>
    </p:spTree>
    <p:extLst>
      <p:ext uri="{BB962C8B-B14F-4D97-AF65-F5344CB8AC3E}">
        <p14:creationId xmlns:p14="http://schemas.microsoft.com/office/powerpoint/2010/main" val="331127285"/>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260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308586548"/>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261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1929193735"/>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a:extLst>
              <a:ext uri="{FF2B5EF4-FFF2-40B4-BE49-F238E27FC236}">
                <a16:creationId xmlns:a16="http://schemas.microsoft.com/office/drawing/2014/main" id="{E49AABCB-5E4F-4856-9729-866F36C71D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7DEFDBA-568B-4F60-9EEF-FBAE60A30F7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262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18786" name="Rectangle 2">
            <a:extLst>
              <a:ext uri="{FF2B5EF4-FFF2-40B4-BE49-F238E27FC236}">
                <a16:creationId xmlns:a16="http://schemas.microsoft.com/office/drawing/2014/main" id="{FCA4E47D-B417-4082-B40B-7FDBB7CB5EEC}"/>
              </a:ext>
            </a:extLst>
          </p:cNvPr>
          <p:cNvSpPr>
            <a:spLocks noGrp="1" noRot="1" noChangeAspect="1" noChangeArrowheads="1"/>
          </p:cNvSpPr>
          <p:nvPr>
            <p:ph type="sldImg"/>
          </p:nvPr>
        </p:nvSpPr>
        <p:spPr>
          <a:solidFill>
            <a:srgbClr val="FFFFFF"/>
          </a:solidFill>
          <a:ln/>
        </p:spPr>
      </p:sp>
      <p:sp>
        <p:nvSpPr>
          <p:cNvPr id="118787" name="Rectangle 3">
            <a:extLst>
              <a:ext uri="{FF2B5EF4-FFF2-40B4-BE49-F238E27FC236}">
                <a16:creationId xmlns:a16="http://schemas.microsoft.com/office/drawing/2014/main" id="{4F687BEA-961C-4850-9414-B9FC008332BA}"/>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a:latin typeface="Arial" panose="020B0604020202020204" pitchFamily="34" charset="0"/>
              </a:rPr>
              <a:t>Today, we finish what has often been called the Upper Room Discourse—the last time Jesus taught his disciples.  This isn’t a good term to describe all of John 13–17 because, at the end of John 14, Jesus noted, “Come, let’s be going.”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So they left the upper room of the Passover and began walking east to the Mt. of Olives, where he would be betrayed.  This likely brought him through a vineyard where he taught in John 15 that he was the vine and, as branches, they needed a connection to him.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In John 18:1, they would cross the Kidron Valley, so they are still on the west side of the Kidron Brook.  In this ravine lay a channel that led from the temple—not a waterway like an aqueduct—but rather a channel that led from the temple altar where an estimated 256,000 lambs were slaughtered during the Passover. When Jesus crossed it, no doubt the smell of blood was ominously hanging in the air—a picture of what was to happen the next day with Jesus as our Passover Lamb.</a:t>
            </a:r>
          </a:p>
          <a:p>
            <a:pPr eaLnBrk="1" hangingPunct="1"/>
            <a:r>
              <a:rPr lang="en-US" altLang="en-US">
                <a:latin typeface="Arial" panose="020B0604020202020204" pitchFamily="34" charset="0"/>
              </a:rPr>
              <a:t>________________</a:t>
            </a:r>
          </a:p>
          <a:p>
            <a:pPr eaLnBrk="1" hangingPunct="1"/>
            <a:r>
              <a:rPr lang="en-US" altLang="en-US">
                <a:latin typeface="Arial" panose="020B0604020202020204" pitchFamily="34" charset="0"/>
              </a:rPr>
              <a:t>LC-08-Preparation-100, 204, 225, 289</a:t>
            </a:r>
          </a:p>
          <a:p>
            <a:pPr eaLnBrk="1" hangingPunct="1"/>
            <a:r>
              <a:rPr lang="en-US" altLang="en-US">
                <a:latin typeface="Arial" panose="020B0604020202020204" pitchFamily="34" charset="0"/>
              </a:rPr>
              <a:t>NS-04-John12-21—slide 66, 158, 189, 256</a:t>
            </a:r>
          </a:p>
        </p:txBody>
      </p:sp>
    </p:spTree>
    <p:extLst>
      <p:ext uri="{BB962C8B-B14F-4D97-AF65-F5344CB8AC3E}">
        <p14:creationId xmlns:p14="http://schemas.microsoft.com/office/powerpoint/2010/main" val="3155084686"/>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505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608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710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536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638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741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048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0369F5-840B-3640-8B7E-16ABC71C3D16}"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311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73442" name="Rectangle 1026"/>
          <p:cNvSpPr>
            <a:spLocks noGrp="1" noRot="1" noChangeAspect="1" noChangeArrowheads="1" noTextEdit="1"/>
          </p:cNvSpPr>
          <p:nvPr>
            <p:ph type="sldImg"/>
          </p:nvPr>
        </p:nvSpPr>
        <p:spPr>
          <a:ln/>
        </p:spPr>
      </p:sp>
      <p:sp>
        <p:nvSpPr>
          <p:cNvPr id="573443" name="Rectangle 1027"/>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Jesus invested his final week in Jerusalem and Bethany east of it, going back and forth from Bethany to the city in a purposeful series of events designed to end in his crucifixion and resurrection.</a:t>
            </a:r>
          </a:p>
          <a:p>
            <a:pPr eaLnBrk="1" hangingPunct="1"/>
            <a:r>
              <a:rPr lang="en-US" dirty="0">
                <a:latin typeface="Times New Roman" charset="0"/>
                <a:ea typeface="ＭＳ Ｐゴシック" charset="0"/>
                <a:cs typeface="ＭＳ Ｐゴシック" charset="0"/>
              </a:rPr>
              <a:t>__________</a:t>
            </a:r>
          </a:p>
          <a:p>
            <a:pPr eaLnBrk="1" hangingPunct="1"/>
            <a:r>
              <a:rPr lang="en-US" dirty="0">
                <a:latin typeface="Times New Roman" charset="0"/>
                <a:ea typeface="ＭＳ Ｐゴシック" charset="0"/>
                <a:cs typeface="ＭＳ Ｐゴシック" charset="0"/>
              </a:rPr>
              <a:t>Common-432</a:t>
            </a:r>
          </a:p>
          <a:p>
            <a:pPr eaLnBrk="1" hangingPunct="1"/>
            <a:r>
              <a:rPr lang="en-US" dirty="0">
                <a:latin typeface="Times New Roman" charset="0"/>
                <a:ea typeface="ＭＳ Ｐゴシック" charset="0"/>
                <a:cs typeface="ＭＳ Ｐゴシック" charset="0"/>
              </a:rPr>
              <a:t>LC-00-NT Chronology-43</a:t>
            </a:r>
          </a:p>
          <a:p>
            <a:pPr eaLnBrk="1" hangingPunct="1"/>
            <a:r>
              <a:rPr lang="en-US" dirty="0">
                <a:latin typeface="Times New Roman" charset="0"/>
                <a:ea typeface="ＭＳ Ｐゴシック" charset="0"/>
                <a:cs typeface="ＭＳ Ｐゴシック" charset="0"/>
              </a:rPr>
              <a:t>NS-01-Matt15-28-slide 139</a:t>
            </a:r>
          </a:p>
          <a:p>
            <a:pPr eaLnBrk="1" hangingPunct="1"/>
            <a:r>
              <a:rPr lang="en-US" dirty="0">
                <a:latin typeface="Times New Roman" charset="0"/>
                <a:ea typeface="ＭＳ Ｐゴシック" charset="0"/>
                <a:cs typeface="ＭＳ Ｐゴシック" charset="0"/>
              </a:rPr>
              <a:t>NS-02-Mark9-16-slide 105</a:t>
            </a:r>
          </a:p>
          <a:p>
            <a:pPr eaLnBrk="1" hangingPunct="1"/>
            <a:r>
              <a:rPr lang="en-US" dirty="0">
                <a:latin typeface="Times New Roman" charset="0"/>
                <a:ea typeface="ＭＳ Ｐゴシック" charset="0"/>
                <a:cs typeface="ＭＳ Ｐゴシック" charset="0"/>
              </a:rPr>
              <a:t>NS-03-Luke13-24-slide 224</a:t>
            </a:r>
          </a:p>
          <a:p>
            <a:pPr eaLnBrk="1" hangingPunct="1"/>
            <a:r>
              <a:rPr lang="en-US" dirty="0">
                <a:latin typeface="Times New Roman" charset="0"/>
                <a:ea typeface="ＭＳ Ｐゴシック" charset="0"/>
                <a:cs typeface="ＭＳ Ｐゴシック" charset="0"/>
              </a:rPr>
              <a:t>NS-04-John12-21-slide 295</a:t>
            </a:r>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89" name="Rectangle 1031"/>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927AAAF-5FEC-5D4C-BE5F-E74E40116A69}" type="slidenum">
              <a:rPr lang="en-US" sz="1200"/>
              <a:pPr eaLnBrk="1" hangingPunct="1"/>
              <a:t>352</a:t>
            </a:fld>
            <a:endParaRPr lang="en-US" sz="1200"/>
          </a:p>
        </p:txBody>
      </p:sp>
      <p:sp>
        <p:nvSpPr>
          <p:cNvPr id="575490" name="Rectangle 2"/>
          <p:cNvSpPr>
            <a:spLocks noGrp="1" noRot="1" noChangeAspect="1" noChangeArrowheads="1" noTextEdit="1"/>
          </p:cNvSpPr>
          <p:nvPr>
            <p:ph type="sldImg"/>
          </p:nvPr>
        </p:nvSpPr>
        <p:spPr>
          <a:ln/>
        </p:spPr>
      </p:sp>
      <p:sp>
        <p:nvSpPr>
          <p:cNvPr id="575491"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7" name="Rectangle 1031"/>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9CC5E2D-D37A-9C47-B132-8497BB7026B1}" type="slidenum">
              <a:rPr lang="en-US" sz="1200"/>
              <a:pPr eaLnBrk="1" hangingPunct="1"/>
              <a:t>353</a:t>
            </a:fld>
            <a:endParaRPr lang="en-US" sz="1200"/>
          </a:p>
        </p:txBody>
      </p:sp>
      <p:sp>
        <p:nvSpPr>
          <p:cNvPr id="577538" name="Rectangle 2"/>
          <p:cNvSpPr>
            <a:spLocks noGrp="1" noRot="1" noChangeAspect="1" noChangeArrowheads="1" noTextEdit="1"/>
          </p:cNvSpPr>
          <p:nvPr>
            <p:ph type="sldImg"/>
          </p:nvPr>
        </p:nvSpPr>
        <p:spPr>
          <a:solidFill>
            <a:srgbClr val="FFFFFF"/>
          </a:solidFill>
          <a:ln/>
        </p:spPr>
      </p:sp>
      <p:sp>
        <p:nvSpPr>
          <p:cNvPr id="57753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585" name="Rectangle 1031"/>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4F7B38E-4647-0845-AB04-3951970F1A48}" type="slidenum">
              <a:rPr lang="en-US" sz="1200"/>
              <a:pPr eaLnBrk="1" hangingPunct="1"/>
              <a:t>354</a:t>
            </a:fld>
            <a:endParaRPr lang="en-US" sz="1200"/>
          </a:p>
        </p:txBody>
      </p:sp>
      <p:sp>
        <p:nvSpPr>
          <p:cNvPr id="579586" name="Rectangle 2"/>
          <p:cNvSpPr>
            <a:spLocks noGrp="1" noRot="1" noChangeAspect="1" noChangeArrowheads="1" noTextEdit="1"/>
          </p:cNvSpPr>
          <p:nvPr>
            <p:ph type="sldImg"/>
          </p:nvPr>
        </p:nvSpPr>
        <p:spPr>
          <a:ln/>
        </p:spPr>
      </p:sp>
      <p:sp>
        <p:nvSpPr>
          <p:cNvPr id="579587"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3" name="Rectangle 1031"/>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61E7942-50E4-DE4F-82A3-E35207BEF954}" type="slidenum">
              <a:rPr lang="en-US" sz="1200"/>
              <a:pPr eaLnBrk="1" hangingPunct="1"/>
              <a:t>355</a:t>
            </a:fld>
            <a:endParaRPr lang="en-US" sz="1200"/>
          </a:p>
        </p:txBody>
      </p:sp>
      <p:sp>
        <p:nvSpPr>
          <p:cNvPr id="581634" name="Rectangle 2"/>
          <p:cNvSpPr>
            <a:spLocks noGrp="1" noRot="1" noChangeAspect="1" noChangeArrowheads="1" noTextEdit="1"/>
          </p:cNvSpPr>
          <p:nvPr>
            <p:ph type="sldImg"/>
          </p:nvPr>
        </p:nvSpPr>
        <p:spPr>
          <a:ln/>
        </p:spPr>
      </p:sp>
      <p:sp>
        <p:nvSpPr>
          <p:cNvPr id="581635"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6FFD91E-AD83-F645-9022-6C76FFFE2406}" type="slidenum">
              <a:rPr lang="en-US" sz="1200">
                <a:solidFill>
                  <a:srgbClr val="000000"/>
                </a:solidFill>
              </a:rPr>
              <a:pPr eaLnBrk="1" hangingPunct="1"/>
              <a:t>356</a:t>
            </a:fld>
            <a:endParaRPr lang="en-US" sz="1200">
              <a:solidFill>
                <a:srgbClr val="000000"/>
              </a:solidFill>
            </a:endParaRPr>
          </a:p>
        </p:txBody>
      </p:sp>
      <p:sp>
        <p:nvSpPr>
          <p:cNvPr id="583682" name="Rectangle 2"/>
          <p:cNvSpPr>
            <a:spLocks noGrp="1" noRot="1" noChangeAspect="1" noChangeArrowheads="1" noTextEdit="1"/>
          </p:cNvSpPr>
          <p:nvPr>
            <p:ph type="sldImg"/>
          </p:nvPr>
        </p:nvSpPr>
        <p:spPr>
          <a:solidFill>
            <a:srgbClr val="FFFFFF"/>
          </a:solidFill>
          <a:ln/>
        </p:spPr>
      </p:sp>
      <p:sp>
        <p:nvSpPr>
          <p:cNvPr id="58368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72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7882583-6424-DE4C-A19C-EEE1D475062D}" type="slidenum">
              <a:rPr lang="en-US" sz="1200">
                <a:solidFill>
                  <a:srgbClr val="000000"/>
                </a:solidFill>
              </a:rPr>
              <a:pPr eaLnBrk="1" hangingPunct="1"/>
              <a:t>357</a:t>
            </a:fld>
            <a:endParaRPr lang="en-US" sz="1200">
              <a:solidFill>
                <a:srgbClr val="000000"/>
              </a:solidFill>
            </a:endParaRPr>
          </a:p>
        </p:txBody>
      </p:sp>
      <p:sp>
        <p:nvSpPr>
          <p:cNvPr id="585730" name="Rectangle 2"/>
          <p:cNvSpPr>
            <a:spLocks noGrp="1" noRot="1" noChangeAspect="1" noChangeArrowheads="1" noTextEdit="1"/>
          </p:cNvSpPr>
          <p:nvPr>
            <p:ph type="sldImg"/>
          </p:nvPr>
        </p:nvSpPr>
        <p:spPr>
          <a:solidFill>
            <a:srgbClr val="FFFFFF"/>
          </a:solidFill>
          <a:ln/>
        </p:spPr>
      </p:sp>
      <p:sp>
        <p:nvSpPr>
          <p:cNvPr id="58573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638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741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048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7931273-8000-044B-B81E-FEDF7DB6ABC5}" type="slidenum">
              <a:rPr lang="en-US" sz="1200">
                <a:solidFill>
                  <a:srgbClr val="000000"/>
                </a:solidFill>
              </a:rPr>
              <a:pPr eaLnBrk="1" hangingPunct="1"/>
              <a:t>4</a:t>
            </a:fld>
            <a:endParaRPr lang="en-US" sz="1200">
              <a:solidFill>
                <a:srgbClr val="000000"/>
              </a:solidFill>
            </a:endParaRPr>
          </a:p>
        </p:txBody>
      </p:sp>
      <p:sp>
        <p:nvSpPr>
          <p:cNvPr id="532482" name="Rectangle 2"/>
          <p:cNvSpPr>
            <a:spLocks noGrp="1" noRot="1" noChangeAspect="1" noChangeArrowheads="1" noTextEdit="1"/>
          </p:cNvSpPr>
          <p:nvPr>
            <p:ph type="sldImg"/>
          </p:nvPr>
        </p:nvSpPr>
        <p:spPr>
          <a:ln/>
        </p:spPr>
      </p:sp>
      <p:sp>
        <p:nvSpPr>
          <p:cNvPr id="53248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a:spcBef>
                <a:spcPct val="0"/>
              </a:spcBef>
            </a:pPr>
            <a:r>
              <a:rPr lang="en-US" sz="2400" dirty="0">
                <a:latin typeface="Times New Roman" charset="0"/>
                <a:ea typeface="ＭＳ Ｐゴシック" charset="0"/>
                <a:cs typeface="ＭＳ Ｐゴシック" charset="0"/>
              </a:rPr>
              <a:t>John leaves out the many details of Passion Week noted in the Synoptics except his anointing and Triumphal Entry, choosing instead to highlight the prediction of his death and the unbelief of the leaders.</a:t>
            </a:r>
          </a:p>
          <a:p>
            <a:pPr>
              <a:spcBef>
                <a:spcPct val="0"/>
              </a:spcBef>
            </a:pPr>
            <a:r>
              <a:rPr lang="en-US" sz="2400" dirty="0">
                <a:latin typeface="Times New Roman" charset="0"/>
                <a:ea typeface="ＭＳ Ｐゴシック" charset="0"/>
                <a:cs typeface="ＭＳ Ｐゴシック" charset="0"/>
              </a:rPr>
              <a:t>____________</a:t>
            </a:r>
          </a:p>
          <a:p>
            <a:pPr>
              <a:spcBef>
                <a:spcPct val="0"/>
              </a:spcBef>
            </a:pPr>
            <a:r>
              <a:rPr lang="en-US" sz="2400" dirty="0">
                <a:latin typeface="Times New Roman" charset="0"/>
                <a:ea typeface="ＭＳ Ｐゴシック" charset="0"/>
                <a:cs typeface="ＭＳ Ｐゴシック" charset="0"/>
              </a:rPr>
              <a:t>Common-438</a:t>
            </a:r>
          </a:p>
          <a:p>
            <a:pPr>
              <a:spcBef>
                <a:spcPct val="0"/>
              </a:spcBef>
            </a:pPr>
            <a:r>
              <a:rPr lang="en-US" sz="2400" dirty="0">
                <a:latin typeface="Times New Roman" charset="0"/>
                <a:ea typeface="ＭＳ Ｐゴシック" charset="0"/>
                <a:cs typeface="ＭＳ Ｐゴシック" charset="0"/>
              </a:rPr>
              <a:t>LC-07-Official Presentation-3</a:t>
            </a:r>
          </a:p>
          <a:p>
            <a:pPr eaLnBrk="1" hangingPunct="1"/>
            <a:r>
              <a:rPr lang="en-US" sz="2400" dirty="0">
                <a:latin typeface="Times New Roman" charset="0"/>
                <a:ea typeface="ＭＳ Ｐゴシック" charset="0"/>
                <a:cs typeface="ＭＳ Ｐゴシック" charset="0"/>
              </a:rPr>
              <a:t>NS-01-Matt15-28-slide 183</a:t>
            </a:r>
          </a:p>
          <a:p>
            <a:pPr eaLnBrk="1" hangingPunct="1"/>
            <a:r>
              <a:rPr lang="en-US" sz="2400" dirty="0">
                <a:latin typeface="Times New Roman" charset="0"/>
                <a:ea typeface="ＭＳ Ｐゴシック" charset="0"/>
                <a:cs typeface="ＭＳ Ｐゴシック" charset="0"/>
              </a:rPr>
              <a:t>NS-02-Mark9-16-slide 130</a:t>
            </a:r>
          </a:p>
          <a:p>
            <a:pPr eaLnBrk="1" hangingPunct="1"/>
            <a:r>
              <a:rPr lang="en-US" sz="2400" dirty="0">
                <a:latin typeface="Times New Roman" charset="0"/>
                <a:ea typeface="ＭＳ Ｐゴシック" charset="0"/>
                <a:cs typeface="ＭＳ Ｐゴシック" charset="0"/>
              </a:rPr>
              <a:t>NS-03-Luke13-24-slide 104</a:t>
            </a:r>
          </a:p>
          <a:p>
            <a:pPr eaLnBrk="1" hangingPunct="1"/>
            <a:r>
              <a:rPr lang="en-US" sz="2400">
                <a:latin typeface="Times New Roman" charset="0"/>
                <a:ea typeface="ＭＳ Ｐゴシック" charset="0"/>
                <a:cs typeface="ＭＳ Ｐゴシック" charset="0"/>
              </a:rPr>
              <a:t>NS-04-John12-21-slide 4</a:t>
            </a:r>
          </a:p>
          <a:p>
            <a:pPr>
              <a:spcBef>
                <a:spcPct val="0"/>
              </a:spcBef>
            </a:pPr>
            <a:endParaRPr lang="en-US" sz="2400" dirty="0">
              <a:latin typeface="Times New Roman" charset="0"/>
              <a:ea typeface="ＭＳ Ｐゴシック" charset="0"/>
              <a:cs typeface="ＭＳ Ｐゴシック"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048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latin typeface="Arial" panose="020B0604020202020204" pitchFamily="34" charset="0"/>
                <a:cs typeface="Arial" panose="020B0604020202020204" pitchFamily="34" charset="0"/>
              </a:rPr>
              <a:t>Leviticus</a:t>
            </a:r>
            <a:r>
              <a:rPr lang="en-US" baseline="0" dirty="0">
                <a:latin typeface="Arial" panose="020B0604020202020204" pitchFamily="34" charset="0"/>
                <a:cs typeface="Arial" panose="020B0604020202020204" pitchFamily="34" charset="0"/>
              </a:rPr>
              <a:t> 23 gives the order of three key feasts of Israel: • Passover, • Unleavened Bread, and • Firstfruits.</a:t>
            </a:r>
          </a:p>
          <a:p>
            <a:r>
              <a:rPr lang="en-US" dirty="0">
                <a:latin typeface="Arial" panose="020B0604020202020204" pitchFamily="34" charset="0"/>
                <a:cs typeface="Arial" panose="020B0604020202020204" pitchFamily="34" charset="0"/>
              </a:rPr>
              <a:t>• But</a:t>
            </a:r>
            <a:r>
              <a:rPr lang="en-US" baseline="0" dirty="0">
                <a:latin typeface="Arial" panose="020B0604020202020204" pitchFamily="34" charset="0"/>
                <a:cs typeface="Arial" panose="020B0604020202020204" pitchFamily="34" charset="0"/>
              </a:rPr>
              <a:t> h</a:t>
            </a:r>
            <a:r>
              <a:rPr lang="en-US" dirty="0">
                <a:latin typeface="Arial" panose="020B0604020202020204" pitchFamily="34" charset="0"/>
                <a:cs typeface="Arial" panose="020B0604020202020204" pitchFamily="34" charset="0"/>
              </a:rPr>
              <a:t>ow</a:t>
            </a:r>
            <a:r>
              <a:rPr lang="en-US" baseline="0" dirty="0">
                <a:latin typeface="Arial" panose="020B0604020202020204" pitchFamily="34" charset="0"/>
                <a:cs typeface="Arial" panose="020B0604020202020204" pitchFamily="34" charset="0"/>
              </a:rPr>
              <a:t> could Jesus have Passover Thursday night but then die at 3 PM the next day on Friday when the Passover lambs were being slaughtered? And why did the Jewish leaders want the bodies off the cross quickly as Passover was approaching when Jesus had already celebrated Passover the night before? </a:t>
            </a:r>
          </a:p>
          <a:p>
            <a:r>
              <a:rPr lang="en-US" baseline="0" dirty="0">
                <a:latin typeface="Arial" panose="020B0604020202020204" pitchFamily="34" charset="0"/>
                <a:cs typeface="Arial" panose="020B0604020202020204" pitchFamily="34" charset="0"/>
              </a:rPr>
              <a:t>• The answer is that Galilean Jews celebrated Passover the day before • Judean Jews. Since his disciples were Galileans, Jesus naturally celebrated on their timetable. </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 The Feast of Unleavened Bread always began the day after Passover (Lev 23:5-6). </a:t>
            </a:r>
          </a:p>
          <a:p>
            <a:r>
              <a:rPr lang="en-US" baseline="0" dirty="0">
                <a:latin typeface="Arial" panose="020B0604020202020204" pitchFamily="34" charset="0"/>
                <a:cs typeface="Arial" panose="020B0604020202020204" pitchFamily="34" charset="0"/>
              </a:rPr>
              <a:t>• Then Firstfruits followed sometime later on the first Sabbath after the first crops began to ripen (Lev 23:11).  It indicated that millions of additional sheaves would follow until the entire harvest came in at Pentecost. In AD 33, these three celebrations occurred one after another on three consecutive days! </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The significance is astonishing. • Christ predicted his death at the Last Supper Thursday night. • Then Jesus died on the Judean Passover • so that believers can live a life without yeast (Unleavened Bread), • which immediately followed with his resurrection on Firstfruits as he is the first and only human ever to obtain a glorified body as an installment for millions more to follow (1 Cor 15:20)!</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We know these dates to be • 2 April 33 for the Thursday night Passover, • 3 April 33 was the day of his crucifixion, and • Jesus rose from the dead on the Feast of Firstfruits on 5 April 33.</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Another view by Mark Moore:</a:t>
            </a:r>
          </a:p>
          <a:p>
            <a:pPr>
              <a:spcBef>
                <a:spcPts val="1350"/>
              </a:spcBef>
              <a:buNone/>
            </a:pPr>
            <a:r>
              <a:rPr lang="en-US" baseline="0" dirty="0">
                <a:latin typeface="Arial" panose="020B0604020202020204" pitchFamily="34" charset="0"/>
                <a:cs typeface="Arial" panose="020B0604020202020204" pitchFamily="34" charset="0"/>
              </a:rPr>
              <a:t>"</a:t>
            </a:r>
            <a:r>
              <a:rPr lang="en-US" b="1">
                <a:effectLst/>
                <a:latin typeface="Times"/>
              </a:rPr>
              <a:t>§ 143 Preparation for the Passover Meal</a:t>
            </a:r>
            <a:r>
              <a:rPr lang="en-US">
                <a:effectLst/>
                <a:latin typeface="Times"/>
              </a:rPr>
              <a:t> (Mt 26:17–19; Mk 14:12–16; Lk 22:7–13)</a:t>
            </a:r>
          </a:p>
          <a:p>
            <a:pPr>
              <a:spcBef>
                <a:spcPts val="675"/>
              </a:spcBef>
              <a:buNone/>
            </a:pPr>
            <a:r>
              <a:rPr lang="en-US">
                <a:effectLst/>
                <a:latin typeface="Helvetica" pitchFamily="2" charset="0"/>
              </a:rPr>
              <a:t>The Synoptics indicate that Jesus ate the actual Passover meal on Nisan 14 before he was crucified on Nisan 15 (roughly equivalent to our April). Some, however, have interpreted John 18:28 and 19:14 to say that Jesus died at the very time the Passover lambs were being slain on Nisan 14. If that is true then we have an obvious contradiction between John and the Synoptics.</a:t>
            </a:r>
          </a:p>
          <a:p>
            <a:pPr>
              <a:buNone/>
            </a:pPr>
            <a:r>
              <a:rPr lang="en-US">
                <a:effectLst/>
                <a:latin typeface="Helvetica" pitchFamily="2" charset="0"/>
              </a:rPr>
              <a:t>Though some are always eager to charge the Evangelists with theological editing or outright error, a better solution seems to be the suggestion that two separate calendars were followed. For example, Jaubert argues that Jesus followed the Essene solar calendar,</a:t>
            </a:r>
            <a:r>
              <a:rPr lang="en-US" baseline="30000">
                <a:effectLst/>
                <a:latin typeface="Helvetica" pitchFamily="2" charset="0"/>
              </a:rPr>
              <a:t>21</a:t>
            </a:r>
            <a:r>
              <a:rPr lang="en-US">
                <a:effectLst/>
                <a:latin typeface="Helvetica" pitchFamily="2" charset="0"/>
              </a:rPr>
              <a:t> or that the Passover sacrifices and meals were spread over two days because of the flood of visitors to Jerusalem.</a:t>
            </a:r>
            <a:r>
              <a:rPr lang="en-US" baseline="30000">
                <a:effectLst/>
                <a:latin typeface="Helvetica" pitchFamily="2" charset="0"/>
              </a:rPr>
              <a:t>22</a:t>
            </a:r>
            <a:r>
              <a:rPr lang="en-US">
                <a:effectLst/>
                <a:latin typeface="Helvetica" pitchFamily="2" charset="0"/>
              </a:rPr>
              <a:t> This would put the Passover on Thursday for the disciples but on Friday for the Sadducees. Hoehner argues that there was a difference in how the Galileans and Judeans reckoned their days (from sunrise or sunset).</a:t>
            </a:r>
            <a:r>
              <a:rPr lang="en-US" baseline="30000">
                <a:effectLst/>
                <a:latin typeface="Helvetica" pitchFamily="2" charset="0"/>
              </a:rPr>
              <a:t>23</a:t>
            </a:r>
            <a:r>
              <a:rPr lang="en-US">
                <a:effectLst/>
                <a:latin typeface="Helvetica" pitchFamily="2" charset="0"/>
              </a:rPr>
              <a:t> Hence Jesus and the other Galileans ate the Passover a day before the Judeans did. Others have suggested that the discrepancy stemmed from an argument between the Pharisees and Sadducees. However, none of these arguments based on a calendar have strong documentary support.</a:t>
            </a:r>
          </a:p>
          <a:p>
            <a:pPr>
              <a:buNone/>
            </a:pPr>
            <a:r>
              <a:rPr lang="en-US">
                <a:effectLst/>
                <a:latin typeface="Helvetica" pitchFamily="2" charset="0"/>
              </a:rPr>
              <a:t>There is a third solution that is better still and much simpler. Jesus and his disciples celebrated the actual Passover. John knew that. After all, he was familiar with synoptic chronology. In fact, John 13 also describes the Passover Jesus celebrated. (1) It was in Jerusalem rather than Bethany, which had been their haunt the entire week. (2) They are pictured as reclining at the table at night, which is indicative of a festival meal. And (3) when the disciples saw Judas exit urgently they believed he was going out to get last minute supplies for the Passover meal or to give alms to the poor. These are indications of a Passover meal. Consequently, what John calls the Passover (18:28), is actually the </a:t>
            </a:r>
            <a:r>
              <a:rPr lang="en-US" i="1">
                <a:effectLst/>
                <a:latin typeface="Helvetica" pitchFamily="2" charset="0"/>
              </a:rPr>
              <a:t>chagigah</a:t>
            </a:r>
            <a:r>
              <a:rPr lang="en-US">
                <a:effectLst/>
                <a:latin typeface="Helvetica" pitchFamily="2" charset="0"/>
              </a:rPr>
              <a:t> (Num 28:18–19), which opened the Feast of Unleavened Bread. Was John confused about what it was actually called? No. In John’s day, there was little distinction between the Passover (Nisan 14) and the Feast of Unleavened Bread (Nisan 15–21). Both terms were used interchangeably (Mt 26:17; Mk 14:1, 12; Lk 2:41; 22:1; Josephus, </a:t>
            </a:r>
            <a:r>
              <a:rPr lang="en-US" i="1">
                <a:effectLst/>
                <a:latin typeface="Helvetica" pitchFamily="2" charset="0"/>
              </a:rPr>
              <a:t>Ant</a:t>
            </a:r>
            <a:r>
              <a:rPr lang="en-US">
                <a:effectLst/>
                <a:latin typeface="Helvetica" pitchFamily="2" charset="0"/>
              </a:rPr>
              <a:t> 2.317; </a:t>
            </a:r>
            <a:r>
              <a:rPr lang="en-US" i="1">
                <a:effectLst/>
                <a:latin typeface="Helvetica" pitchFamily="2" charset="0"/>
              </a:rPr>
              <a:t>JW</a:t>
            </a:r>
            <a:r>
              <a:rPr lang="en-US">
                <a:effectLst/>
                <a:latin typeface="Helvetica" pitchFamily="2" charset="0"/>
              </a:rPr>
              <a:t> 5.98). So it was perfectly acceptable for John to identify this special meal as the Passover. Besides, every other time John uses the term “Passover” he refers to the entire feast, not the single meal (Jn 2:13, 23; 6:4; 11:55; 12:1; 13:1). Therefore, we suggest that Jesus and the disciples ate the actual Passover meal, celebrated on Nisan 14. Furthermore, the Jews of John 18:12 refused to enter Pilate’s praetorium so they would not be disqualified from the rest of the seven day Feast of Unleavened Bread, not the actual Passover meal.</a:t>
            </a:r>
            <a:r>
              <a:rPr lang="en-US" baseline="30000">
                <a:effectLst/>
                <a:latin typeface="Helvetica" pitchFamily="2" charset="0"/>
              </a:rPr>
              <a:t>24</a:t>
            </a:r>
            <a:br>
              <a:rPr lang="en-US">
                <a:effectLst/>
                <a:latin typeface="Helvetica" pitchFamily="2" charset="0"/>
              </a:rPr>
            </a:br>
            <a:endParaRPr lang="en-US">
              <a:effectLst/>
              <a:latin typeface="Helvetica" pitchFamily="2" charset="0"/>
            </a:endParaRPr>
          </a:p>
          <a:p>
            <a:pPr>
              <a:buNone/>
            </a:pPr>
            <a:r>
              <a:rPr lang="en-US" baseline="30000">
                <a:effectLst/>
                <a:latin typeface="Calibri" panose="020F0502020204030204" pitchFamily="34" charset="0"/>
              </a:rPr>
              <a:t>21</a:t>
            </a:r>
            <a:r>
              <a:rPr lang="en-US">
                <a:effectLst/>
                <a:latin typeface="Calibri" panose="020F0502020204030204" pitchFamily="34" charset="0"/>
              </a:rPr>
              <a:t> Annie Jaubert, </a:t>
            </a:r>
            <a:r>
              <a:rPr lang="en-US" i="1">
                <a:effectLst/>
                <a:latin typeface="Calibri" panose="020F0502020204030204" pitchFamily="34" charset="0"/>
              </a:rPr>
              <a:t>The Date of the Last Supper</a:t>
            </a:r>
            <a:r>
              <a:rPr lang="en-US">
                <a:effectLst/>
                <a:latin typeface="Calibri" panose="020F0502020204030204" pitchFamily="34" charset="0"/>
              </a:rPr>
              <a:t> (New York: Alba House, 1965). One great weakness of her view is that her evidence for the Essene solar calendar comes from a third century document.</a:t>
            </a:r>
          </a:p>
          <a:p>
            <a:pPr>
              <a:buNone/>
            </a:pPr>
            <a:r>
              <a:rPr lang="en-US" baseline="30000">
                <a:effectLst/>
                <a:latin typeface="Calibri" panose="020F0502020204030204" pitchFamily="34" charset="0"/>
              </a:rPr>
              <a:t>22</a:t>
            </a:r>
            <a:r>
              <a:rPr lang="en-US">
                <a:effectLst/>
                <a:latin typeface="Calibri" panose="020F0502020204030204" pitchFamily="34" charset="0"/>
              </a:rPr>
              <a:t> Cf. Maurice Casey, “The Date of the Passover Sacrifices and Mark 14:12,” </a:t>
            </a:r>
            <a:r>
              <a:rPr lang="en-US" i="1">
                <a:effectLst/>
                <a:latin typeface="Calibri" panose="020F0502020204030204" pitchFamily="34" charset="0"/>
              </a:rPr>
              <a:t>TB</a:t>
            </a:r>
            <a:r>
              <a:rPr lang="en-US">
                <a:effectLst/>
                <a:latin typeface="Calibri" panose="020F0502020204030204" pitchFamily="34" charset="0"/>
              </a:rPr>
              <a:t> 48/2 (1997): 245–247.</a:t>
            </a:r>
          </a:p>
          <a:p>
            <a:pPr>
              <a:buNone/>
            </a:pPr>
            <a:r>
              <a:rPr lang="en-US" baseline="30000">
                <a:effectLst/>
                <a:latin typeface="Calibri" panose="020F0502020204030204" pitchFamily="34" charset="0"/>
              </a:rPr>
              <a:t>23</a:t>
            </a:r>
            <a:r>
              <a:rPr lang="en-US">
                <a:effectLst/>
                <a:latin typeface="Calibri" panose="020F0502020204030204" pitchFamily="34" charset="0"/>
              </a:rPr>
              <a:t> H.W. Hoehner, </a:t>
            </a:r>
            <a:r>
              <a:rPr lang="en-US" i="1">
                <a:effectLst/>
                <a:latin typeface="Calibri" panose="020F0502020204030204" pitchFamily="34" charset="0"/>
              </a:rPr>
              <a:t>Chronological Aspects of the Life of Christ</a:t>
            </a:r>
            <a:r>
              <a:rPr lang="en-US">
                <a:effectLst/>
                <a:latin typeface="Calibri" panose="020F0502020204030204" pitchFamily="34" charset="0"/>
              </a:rPr>
              <a:t> (Grand Rapids: Zondervan, 1977).</a:t>
            </a:r>
          </a:p>
          <a:p>
            <a:pPr>
              <a:buNone/>
            </a:pPr>
            <a:r>
              <a:rPr lang="en-US" i="1">
                <a:effectLst/>
                <a:latin typeface="Calibri" panose="020F0502020204030204" pitchFamily="34" charset="0"/>
              </a:rPr>
              <a:t>Ant</a:t>
            </a:r>
            <a:r>
              <a:rPr lang="en-US">
                <a:effectLst/>
                <a:latin typeface="Calibri" panose="020F0502020204030204" pitchFamily="34" charset="0"/>
              </a:rPr>
              <a:t> Antiquities of the Jews</a:t>
            </a:r>
          </a:p>
          <a:p>
            <a:pPr>
              <a:buNone/>
            </a:pPr>
            <a:r>
              <a:rPr lang="en-US" i="1">
                <a:effectLst/>
                <a:latin typeface="Calibri" panose="020F0502020204030204" pitchFamily="34" charset="0"/>
              </a:rPr>
              <a:t>JW</a:t>
            </a:r>
            <a:r>
              <a:rPr lang="en-US">
                <a:effectLst/>
                <a:latin typeface="Calibri" panose="020F0502020204030204" pitchFamily="34" charset="0"/>
              </a:rPr>
              <a:t> Jewish Wars</a:t>
            </a:r>
          </a:p>
          <a:p>
            <a:pPr>
              <a:buNone/>
            </a:pPr>
            <a:r>
              <a:rPr lang="en-US" baseline="30000">
                <a:effectLst/>
                <a:latin typeface="Calibri" panose="020F0502020204030204" pitchFamily="34" charset="0"/>
              </a:rPr>
              <a:t>24</a:t>
            </a:r>
            <a:r>
              <a:rPr lang="en-US">
                <a:effectLst/>
                <a:latin typeface="Calibri" panose="020F0502020204030204" pitchFamily="34" charset="0"/>
              </a:rPr>
              <a:t> Cf. Carson, pp. 528–532; and B. Smith, “The Chronology of the Last Supper,” </a:t>
            </a:r>
            <a:r>
              <a:rPr lang="en-US" i="1">
                <a:effectLst/>
                <a:latin typeface="Calibri" panose="020F0502020204030204" pitchFamily="34" charset="0"/>
              </a:rPr>
              <a:t>WTJ</a:t>
            </a:r>
            <a:r>
              <a:rPr lang="en-US">
                <a:effectLst/>
                <a:latin typeface="Calibri" panose="020F0502020204030204" pitchFamily="34" charset="0"/>
              </a:rPr>
              <a:t> 53 (1991): 29–45. F. Chenderlin, “Distributed Observance of the Passover: A Preliminary Test of the Hypothesis,” </a:t>
            </a:r>
            <a:r>
              <a:rPr lang="en-US" i="1">
                <a:effectLst/>
                <a:latin typeface="Calibri" panose="020F0502020204030204" pitchFamily="34" charset="0"/>
              </a:rPr>
              <a:t>Biblica</a:t>
            </a:r>
            <a:r>
              <a:rPr lang="en-US">
                <a:effectLst/>
                <a:latin typeface="Calibri" panose="020F0502020204030204" pitchFamily="34" charset="0"/>
              </a:rPr>
              <a:t> 57 (1976): 1–24, adds a couple of additional keen points. First, there were probably too many Passover participants to have all the lambs killed and eaten in a single day. Hence, he argues for a “distributed observance” in which the Passover would be celebrated on successive days. Second, if that were the case, the Jewish leaders may have preferred to eat the Passover on the holy high Sabbath during Passover week rather than strictly on Nisan 14."</a:t>
            </a:r>
          </a:p>
          <a:p>
            <a:pPr>
              <a:buNone/>
            </a:pPr>
            <a:endParaRPr lang="en-US">
              <a:effectLst/>
              <a:latin typeface="Calibri" panose="020F0502020204030204" pitchFamily="34" charset="0"/>
            </a:endParaRPr>
          </a:p>
          <a:p>
            <a:r>
              <a:rPr lang="en-US">
                <a:effectLst/>
                <a:latin typeface="Calibri" panose="020F0502020204030204" pitchFamily="34" charset="0"/>
              </a:rPr>
              <a:t>— Mark E. Moore, </a:t>
            </a:r>
            <a:r>
              <a:rPr lang="en-US" i="1">
                <a:effectLst/>
                <a:latin typeface="Calibri" panose="020F0502020204030204" pitchFamily="34" charset="0"/>
              </a:rPr>
              <a:t>The Chronological Life of Christ</a:t>
            </a:r>
            <a:r>
              <a:rPr lang="en-US">
                <a:effectLst/>
                <a:latin typeface="Calibri" panose="020F0502020204030204" pitchFamily="34" charset="0"/>
              </a:rPr>
              <a:t> (Joplin, MO: College Press Publishing Company, 2011), 557–558.</a:t>
            </a:r>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a:t>
            </a:r>
          </a:p>
          <a:p>
            <a:r>
              <a:rPr lang="en-US" dirty="0"/>
              <a:t>Common-435</a:t>
            </a:r>
          </a:p>
          <a:p>
            <a:r>
              <a:rPr lang="en-US" dirty="0"/>
              <a:t>OB-25-Feasts-35</a:t>
            </a:r>
          </a:p>
          <a:p>
            <a:r>
              <a:rPr lang="en-US" dirty="0"/>
              <a:t>OS-03-Leviticus-303</a:t>
            </a:r>
          </a:p>
          <a:p>
            <a:r>
              <a:rPr lang="en-US" baseline="0" dirty="0">
                <a:latin typeface="Arial" panose="020B0604020202020204" pitchFamily="34" charset="0"/>
                <a:cs typeface="Arial" panose="020B0604020202020204" pitchFamily="34" charset="0"/>
              </a:rPr>
              <a:t>OS-26-Ezek40-43-Slide105</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LC-00-Chronology of Christ-8</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LC-08-Preparation-98</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baseline="0" dirty="0">
                <a:latin typeface="Arial" panose="020B0604020202020204" pitchFamily="34" charset="0"/>
                <a:cs typeface="Arial" panose="020B0604020202020204" pitchFamily="34" charset="0"/>
              </a:rPr>
              <a:t>LC-09-Rejection-226</a:t>
            </a:r>
            <a:endParaRPr lang="en-US" dirty="0">
              <a:latin typeface="Times New Roman" charset="0"/>
              <a:ea typeface="ＭＳ Ｐゴシック" charset="0"/>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LC-10-Resurrection-35</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NB-11-Feasts-35</a:t>
            </a:r>
            <a:endParaRPr lang="en-US" baseline="0" dirty="0">
              <a:latin typeface="Arial" panose="020B0604020202020204" pitchFamily="34" charset="0"/>
              <a:cs typeface="Arial" panose="020B0604020202020204" pitchFamily="34" charset="0"/>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b="0" dirty="0">
                <a:latin typeface="Arial" charset="0"/>
                <a:ea typeface="ＭＳ Ｐゴシック" charset="0"/>
                <a:cs typeface="ＭＳ Ｐゴシック" charset="0"/>
              </a:rPr>
              <a:t>NC-10-Reliability of Acts-13</a:t>
            </a:r>
          </a:p>
          <a:p>
            <a:r>
              <a:rPr lang="en-US" baseline="0" dirty="0">
                <a:latin typeface="Arial" panose="020B0604020202020204" pitchFamily="34" charset="0"/>
                <a:cs typeface="Arial" panose="020B0604020202020204" pitchFamily="34" charset="0"/>
              </a:rPr>
              <a:t>NS-00-NTS Chronology-slide 40</a:t>
            </a:r>
          </a:p>
          <a:p>
            <a:r>
              <a:rPr lang="en-US" baseline="0" dirty="0">
                <a:latin typeface="Arial" panose="020B0604020202020204" pitchFamily="34" charset="0"/>
                <a:cs typeface="Arial" panose="020B0604020202020204" pitchFamily="34" charset="0"/>
              </a:rPr>
              <a:t>NS-00-Chronology of Christ-8</a:t>
            </a:r>
          </a:p>
          <a:p>
            <a:pPr eaLnBrk="1" hangingPunct="1"/>
            <a:r>
              <a:rPr lang="en-US" dirty="0">
                <a:latin typeface="Times New Roman" charset="0"/>
                <a:ea typeface="ＭＳ Ｐゴシック" charset="0"/>
                <a:cs typeface="ＭＳ Ｐゴシック" charset="0"/>
              </a:rPr>
              <a:t>NS-01-Matt15-28-slide 386</a:t>
            </a:r>
          </a:p>
          <a:p>
            <a:pPr eaLnBrk="1" hangingPunct="1"/>
            <a:r>
              <a:rPr lang="en-US" dirty="0">
                <a:latin typeface="Times New Roman" charset="0"/>
                <a:ea typeface="ＭＳ Ｐゴシック" charset="0"/>
                <a:cs typeface="ＭＳ Ｐゴシック" charset="0"/>
              </a:rPr>
              <a:t>NS-02-Mark9-16-slide 299</a:t>
            </a:r>
          </a:p>
          <a:p>
            <a:pPr eaLnBrk="1" hangingPunct="1"/>
            <a:r>
              <a:rPr lang="en-US" dirty="0">
                <a:latin typeface="Times New Roman" charset="0"/>
                <a:ea typeface="ＭＳ Ｐゴシック" charset="0"/>
                <a:cs typeface="ＭＳ Ｐゴシック" charset="0"/>
              </a:rPr>
              <a:t>NS-03-Luke13-24-slide 292</a:t>
            </a:r>
          </a:p>
          <a:p>
            <a:pPr eaLnBrk="1" hangingPunct="1"/>
            <a:r>
              <a:rPr lang="en-US" dirty="0">
                <a:latin typeface="Times New Roman" charset="0"/>
                <a:ea typeface="ＭＳ Ｐゴシック" charset="0"/>
                <a:cs typeface="ＭＳ Ｐゴシック" charset="0"/>
              </a:rPr>
              <a:t>NS-04-John12-21-slide 401</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1D311A2-CC67-457E-8B87-1390BDD8269E}" type="slidenum">
              <a:rPr kumimoji="0" lang="en-US" altLang="en-US" sz="1200" b="0" i="0" u="none" strike="noStrike" kern="1200" cap="none" spc="0" normalizeH="0" baseline="0" noProof="0" smtClean="0">
                <a:ln>
                  <a:noFill/>
                </a:ln>
                <a:solidFill>
                  <a:srgbClr val="000000"/>
                </a:solidFill>
                <a:effectLst/>
                <a:uLnTx/>
                <a:uFillTx/>
                <a:latin typeface="Arial" pitchFamily="34" charset="0"/>
                <a:ea typeface="MS PGothic"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407</a:t>
            </a:fld>
            <a:endParaRPr kumimoji="0" lang="en-US" altLang="en-US" sz="1200" b="0" i="0" u="none" strike="noStrike" kern="1200" cap="none" spc="0" normalizeH="0" baseline="0" noProof="0">
              <a:ln>
                <a:noFill/>
              </a:ln>
              <a:solidFill>
                <a:srgbClr val="000000"/>
              </a:solidFill>
              <a:effectLst/>
              <a:uLnTx/>
              <a:uFillTx/>
              <a:latin typeface="Arial" pitchFamily="34" charset="0"/>
              <a:ea typeface="MS PGothic" pitchFamily="34" charset="-128"/>
              <a:cs typeface="+mn-cs"/>
            </a:endParaRPr>
          </a:p>
        </p:txBody>
      </p:sp>
    </p:spTree>
    <p:extLst>
      <p:ext uri="{BB962C8B-B14F-4D97-AF65-F5344CB8AC3E}">
        <p14:creationId xmlns:p14="http://schemas.microsoft.com/office/powerpoint/2010/main" val="3208297382"/>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82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B29BC91-7919-AD49-8FF0-8EB7D065FA7C}" type="slidenum">
              <a:rPr lang="en-US" sz="1200">
                <a:solidFill>
                  <a:srgbClr val="000000"/>
                </a:solidFill>
              </a:rPr>
              <a:pPr eaLnBrk="1" hangingPunct="1"/>
              <a:t>408</a:t>
            </a:fld>
            <a:endParaRPr lang="en-US" sz="1200">
              <a:solidFill>
                <a:srgbClr val="000000"/>
              </a:solidFill>
            </a:endParaRPr>
          </a:p>
        </p:txBody>
      </p:sp>
      <p:sp>
        <p:nvSpPr>
          <p:cNvPr id="589826" name="Rectangle 2"/>
          <p:cNvSpPr>
            <a:spLocks noGrp="1" noRot="1" noChangeAspect="1" noChangeArrowheads="1" noTextEdit="1"/>
          </p:cNvSpPr>
          <p:nvPr>
            <p:ph type="sldImg"/>
          </p:nvPr>
        </p:nvSpPr>
        <p:spPr>
          <a:solidFill>
            <a:srgbClr val="FFFFFF"/>
          </a:solidFill>
          <a:ln/>
        </p:spPr>
      </p:sp>
      <p:sp>
        <p:nvSpPr>
          <p:cNvPr id="589827"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Times New Roman" charset="0"/>
                <a:ea typeface="ＭＳ Ｐゴシック" charset="0"/>
                <a:cs typeface="ＭＳ Ｐゴシック" charset="0"/>
              </a:rPr>
              <a:t>Each of us must explain why the body of Jesus was missing on the third day.</a:t>
            </a:r>
          </a:p>
          <a:p>
            <a:pPr eaLnBrk="1" hangingPunct="1"/>
            <a:r>
              <a:rPr lang="en-US">
                <a:latin typeface="Times New Roman" charset="0"/>
                <a:ea typeface="ＭＳ Ｐゴシック" charset="0"/>
                <a:cs typeface="ＭＳ Ｐゴシック" charset="0"/>
              </a:rPr>
              <a:t>To say he never died is preposterous as the Romans were expert executioners.</a:t>
            </a:r>
          </a:p>
          <a:p>
            <a:pPr eaLnBrk="1" hangingPunct="1"/>
            <a:r>
              <a:rPr lang="en-US">
                <a:latin typeface="Times New Roman" charset="0"/>
                <a:ea typeface="ＭＳ Ｐゴシック" charset="0"/>
                <a:cs typeface="ＭＳ Ｐゴシック" charset="0"/>
              </a:rPr>
              <a:t>The theory that the cool tomb refreshed Christ enough to overcome his crucifixion and move the 1.5 ton stone is also ridiculous.</a:t>
            </a:r>
          </a:p>
          <a:p>
            <a:pPr eaLnBrk="1" hangingPunct="1"/>
            <a:r>
              <a:rPr lang="en-US">
                <a:latin typeface="Times New Roman" charset="0"/>
                <a:ea typeface="ＭＳ Ｐゴシック" charset="0"/>
                <a:cs typeface="ＭＳ Ｐゴシック" charset="0"/>
              </a:rPr>
              <a:t>The disciples were the ones LEAST expecting a resurrection, so they are not potential candidates.</a:t>
            </a:r>
          </a:p>
        </p:txBody>
      </p:sp>
    </p:spTree>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9BE0F3B-2B9E-2245-92B1-BF48FC73AC9C}" type="slidenum">
              <a:rPr lang="en-US" sz="1200">
                <a:solidFill>
                  <a:srgbClr val="000000"/>
                </a:solidFill>
              </a:rPr>
              <a:pPr eaLnBrk="1" hangingPunct="1"/>
              <a:t>409</a:t>
            </a:fld>
            <a:endParaRPr lang="en-US" sz="1200">
              <a:solidFill>
                <a:srgbClr val="000000"/>
              </a:solidFill>
            </a:endParaRPr>
          </a:p>
        </p:txBody>
      </p:sp>
      <p:sp>
        <p:nvSpPr>
          <p:cNvPr id="591874" name="Rectangle 2"/>
          <p:cNvSpPr>
            <a:spLocks noGrp="1" noRot="1" noChangeAspect="1" noChangeArrowheads="1" noTextEdit="1"/>
          </p:cNvSpPr>
          <p:nvPr>
            <p:ph type="sldImg"/>
          </p:nvPr>
        </p:nvSpPr>
        <p:spPr>
          <a:solidFill>
            <a:srgbClr val="FFFFFF"/>
          </a:solidFill>
          <a:ln/>
        </p:spPr>
      </p:sp>
      <p:sp>
        <p:nvSpPr>
          <p:cNvPr id="59187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1342F649-8804-3144-B4C3-5D5F21360B32}" type="slidenum">
              <a:rPr lang="en-US" sz="1200">
                <a:solidFill>
                  <a:srgbClr val="000000"/>
                </a:solidFill>
              </a:rPr>
              <a:pPr eaLnBrk="1" hangingPunct="1"/>
              <a:t>410</a:t>
            </a:fld>
            <a:endParaRPr lang="en-US" sz="1200">
              <a:solidFill>
                <a:srgbClr val="000000"/>
              </a:solidFill>
            </a:endParaRPr>
          </a:p>
        </p:txBody>
      </p:sp>
      <p:sp>
        <p:nvSpPr>
          <p:cNvPr id="593922" name="Rectangle 2"/>
          <p:cNvSpPr>
            <a:spLocks noGrp="1" noRot="1" noChangeAspect="1" noChangeArrowheads="1" noTextEdit="1"/>
          </p:cNvSpPr>
          <p:nvPr>
            <p:ph type="sldImg"/>
          </p:nvPr>
        </p:nvSpPr>
        <p:spPr>
          <a:solidFill>
            <a:srgbClr val="FFFFFF"/>
          </a:solidFill>
          <a:ln/>
        </p:spPr>
      </p:sp>
      <p:sp>
        <p:nvSpPr>
          <p:cNvPr id="593923"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Times New Roman" charset="0"/>
                <a:ea typeface="ＭＳ Ｐゴシック" charset="0"/>
                <a:cs typeface="ＭＳ Ｐゴシック" charset="0"/>
              </a:rPr>
              <a:t>Nothing short of a genuine miracle would have convinced all eleven disciples to preach his resurrection for a lifetime and then die as martyrs.</a:t>
            </a:r>
          </a:p>
        </p:txBody>
      </p:sp>
    </p:spTree>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6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27168AC-2F80-874C-82E5-2CD8C0ADB0E5}" type="slidenum">
              <a:rPr lang="en-US" sz="1200">
                <a:solidFill>
                  <a:srgbClr val="000000"/>
                </a:solidFill>
              </a:rPr>
              <a:pPr eaLnBrk="1" hangingPunct="1"/>
              <a:t>411</a:t>
            </a:fld>
            <a:endParaRPr lang="en-US" sz="1200">
              <a:solidFill>
                <a:srgbClr val="000000"/>
              </a:solidFill>
            </a:endParaRPr>
          </a:p>
        </p:txBody>
      </p:sp>
      <p:sp>
        <p:nvSpPr>
          <p:cNvPr id="595970" name="Rectangle 2"/>
          <p:cNvSpPr>
            <a:spLocks noGrp="1" noRot="1" noChangeAspect="1" noChangeArrowheads="1" noTextEdit="1"/>
          </p:cNvSpPr>
          <p:nvPr>
            <p:ph type="sldImg"/>
          </p:nvPr>
        </p:nvSpPr>
        <p:spPr>
          <a:solidFill>
            <a:srgbClr val="FFFFFF"/>
          </a:solidFill>
          <a:ln/>
        </p:spPr>
      </p:sp>
      <p:sp>
        <p:nvSpPr>
          <p:cNvPr id="595971"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Times New Roman" charset="0"/>
                <a:ea typeface="ＭＳ Ｐゴシック" charset="0"/>
                <a:cs typeface="ＭＳ Ｐゴシック" charset="0"/>
              </a:rPr>
              <a:t>The resurrection of Christ is the KEY sign that Christ was indeed who the Bible claims--God himself who took a human body to tell us of his love.  And the benefit to us for believing this is no secret…</a:t>
            </a:r>
          </a:p>
        </p:txBody>
      </p:sp>
    </p:spTree>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E1E244A3-60AB-6042-A924-74ADC98BAF87}" type="slidenum">
              <a:rPr lang="en-US" sz="1200">
                <a:solidFill>
                  <a:srgbClr val="000000"/>
                </a:solidFill>
              </a:rPr>
              <a:pPr eaLnBrk="1" hangingPunct="1"/>
              <a:t>412</a:t>
            </a:fld>
            <a:endParaRPr lang="en-US" sz="1200">
              <a:solidFill>
                <a:srgbClr val="000000"/>
              </a:solidFill>
            </a:endParaRPr>
          </a:p>
        </p:txBody>
      </p:sp>
      <p:sp>
        <p:nvSpPr>
          <p:cNvPr id="587778" name="Rectangle 2"/>
          <p:cNvSpPr>
            <a:spLocks noGrp="1" noRot="1" noChangeAspect="1" noChangeArrowheads="1" noTextEdit="1"/>
          </p:cNvSpPr>
          <p:nvPr>
            <p:ph type="sldImg"/>
          </p:nvPr>
        </p:nvSpPr>
        <p:spPr>
          <a:solidFill>
            <a:srgbClr val="FFFFFF"/>
          </a:solidFill>
          <a:ln/>
        </p:spPr>
      </p:sp>
      <p:sp>
        <p:nvSpPr>
          <p:cNvPr id="58777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Two often we use these terms interchangeably, but they are distinct.</a:t>
            </a:r>
          </a:p>
          <a:p>
            <a:r>
              <a:rPr lang="en-US" dirty="0">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HS-04-Sealing, Indwelling-79</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NS-04-John1-11-slide 97</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NS-04-John12-21-slide 288</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NS-19-Hebrews-50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NS-23-1 John-151</a:t>
            </a: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SA-14-Eternal Security-57</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SA-15-Inheritance-47</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2E4DE48-0630-E843-9A0A-AD2D8C0000D3}"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413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653051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505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Two often we use these terms interchangeably, but they are distinct.</a:t>
            </a:r>
          </a:p>
          <a:p>
            <a:r>
              <a:rPr lang="en-US" dirty="0">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HS-04-Sealing, Indwelling-80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NS-04-John1-11-slide 98</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NS-04-John12-21-slide 289</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NS-19-Hebrews-51</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NS-23-1 John-152</a:t>
            </a: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SA-14-Eternal Security-58</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SA-15-Inheritance-48</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2E4DE48-0630-E843-9A0A-AD2D8C0000D3}"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414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2034806052"/>
      </p:ext>
    </p:extLst>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5" name="Rectangle 1031"/>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A1AD1E-E871-2440-8BEA-42C061FC2B0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415</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415746" name="Rectangle 2"/>
          <p:cNvSpPr>
            <a:spLocks noGrp="1" noRot="1" noChangeAspect="1" noChangeArrowheads="1" noTextEdit="1"/>
          </p:cNvSpPr>
          <p:nvPr>
            <p:ph type="sldImg"/>
          </p:nvPr>
        </p:nvSpPr>
        <p:spPr>
          <a:xfrm>
            <a:off x="1143000" y="685800"/>
            <a:ext cx="4572000" cy="3429000"/>
          </a:xfrm>
          <a:ln/>
        </p:spPr>
      </p:sp>
      <p:sp>
        <p:nvSpPr>
          <p:cNvPr id="415747"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dirty="0">
                <a:latin typeface="Times New Roman" charset="0"/>
                <a:ea typeface="ＭＳ Ｐゴシック" charset="0"/>
                <a:cs typeface="ＭＳ Ｐゴシック" charset="0"/>
              </a:rPr>
              <a:t>Most of the manuscripts have the little sigma (= English </a:t>
            </a:r>
            <a:r>
              <a:rPr lang="en-US" altLang="ja-JP" dirty="0">
                <a:latin typeface="Times New Roman" charset="0"/>
                <a:ea typeface="ＭＳ Ｐゴシック" charset="0"/>
                <a:cs typeface="ＭＳ Ｐゴシック" charset="0"/>
              </a:rPr>
              <a:t>"s") that makes the verb for "believe" in an undefined sense (evangelistic sense of "may believe").  However, a few early MSS lack this sigma, which turns it into a present tense (an edification sense of "go on believing"). This course follows the first sense as the book has an evangelistic thrust.</a:t>
            </a:r>
          </a:p>
          <a:p>
            <a:pPr eaLnBrk="1" hangingPunct="1"/>
            <a:r>
              <a:rPr lang="en-US" dirty="0">
                <a:latin typeface="Times New Roman" charset="0"/>
                <a:ea typeface="ＭＳ Ｐゴシック" charset="0"/>
                <a:cs typeface="ＭＳ Ｐゴシック" charset="0"/>
              </a:rPr>
              <a:t>________</a:t>
            </a:r>
          </a:p>
          <a:p>
            <a:pPr eaLnBrk="1" hangingPunct="1"/>
            <a:r>
              <a:rPr lang="en-US" dirty="0">
                <a:latin typeface="Times New Roman" charset="0"/>
                <a:ea typeface="ＭＳ Ｐゴシック" charset="0"/>
                <a:cs typeface="ＭＳ Ｐゴシック" charset="0"/>
              </a:rPr>
              <a:t>LC-10-Resurrection-156</a:t>
            </a:r>
          </a:p>
          <a:p>
            <a:pPr eaLnBrk="1" hangingPunct="1"/>
            <a:r>
              <a:rPr lang="en-US" dirty="0">
                <a:latin typeface="Times New Roman" charset="0"/>
                <a:ea typeface="ＭＳ Ｐゴシック" charset="0"/>
                <a:cs typeface="ＭＳ Ｐゴシック" charset="0"/>
              </a:rPr>
              <a:t>NS-04-John1-12-slide 90</a:t>
            </a:r>
          </a:p>
          <a:p>
            <a:pPr eaLnBrk="1" hangingPunct="1"/>
            <a:r>
              <a:rPr lang="en-US" dirty="0">
                <a:latin typeface="Times New Roman" charset="0"/>
                <a:ea typeface="ＭＳ Ｐゴシック" charset="0"/>
                <a:cs typeface="ＭＳ Ｐゴシック" charset="0"/>
              </a:rPr>
              <a:t>NS-04-John 13-24-slide 398</a:t>
            </a:r>
          </a:p>
        </p:txBody>
      </p:sp>
    </p:spTree>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417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3755881472"/>
      </p:ext>
    </p:extLst>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6699"/>
                </a:solidFill>
                <a:effectLst/>
                <a:latin typeface="Arial" panose="020B0604020202020204" pitchFamily="34" charset="0"/>
              </a:rPr>
              <a:t>John 21:1</a:t>
            </a:r>
            <a:r>
              <a:rPr lang="en-US" dirty="0">
                <a:effectLst/>
                <a:latin typeface="Arial" panose="020B0604020202020204" pitchFamily="34" charset="0"/>
              </a:rPr>
              <a:t>    Later, Jesus appeared again to the disciples beside the Sea of Galilee. This is how it happened.</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9670C4-7A0F-4C2E-B307-9D478A608A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0555491"/>
      </p:ext>
    </p:extLst>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effectLst/>
                <a:latin typeface="Arial" panose="020B0604020202020204" pitchFamily="34" charset="0"/>
              </a:rPr>
              <a:t>John 20:2 Several of the disciples were there—Simon Peter, Thomas (nicknamed the Twin), Nathanael from Cana in Galilee, the sons of Zebedee, and two other disciples.</a:t>
            </a:r>
          </a:p>
          <a:p>
            <a:endParaRPr lang="en-US" dirty="0"/>
          </a:p>
          <a:p>
            <a:endParaRPr lang="en-US" dirty="0"/>
          </a:p>
        </p:txBody>
      </p:sp>
    </p:spTree>
    <p:extLst>
      <p:ext uri="{BB962C8B-B14F-4D97-AF65-F5344CB8AC3E}">
        <p14:creationId xmlns:p14="http://schemas.microsoft.com/office/powerpoint/2010/main" val="3579759778"/>
      </p:ext>
    </p:extLst>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solidFill>
                  <a:srgbClr val="006699"/>
                </a:solidFill>
                <a:effectLst/>
                <a:latin typeface="Arial" panose="020B0604020202020204" pitchFamily="34" charset="0"/>
              </a:rPr>
              <a:t>John 21:3</a:t>
            </a:r>
            <a:r>
              <a:rPr lang="en-US" dirty="0">
                <a:effectLst/>
                <a:latin typeface="Arial" panose="020B0604020202020204" pitchFamily="34" charset="0"/>
              </a:rPr>
              <a:t>    Simon Peter said, “I’m going fishing.” </a:t>
            </a:r>
          </a:p>
          <a:p>
            <a:endParaRPr lang="en-US" dirty="0">
              <a:effectLst/>
              <a:latin typeface="Arial" panose="020B0604020202020204" pitchFamily="34" charset="0"/>
            </a:endParaRPr>
          </a:p>
          <a:p>
            <a:r>
              <a:rPr lang="en-US" dirty="0">
                <a:effectLst/>
                <a:latin typeface="Arial" panose="020B0604020202020204" pitchFamily="34" charset="0"/>
              </a:rPr>
              <a:t>“We’ll come, too,” they all said. So they went out in the boat, but they caught nothing all night.</a:t>
            </a:r>
          </a:p>
          <a:p>
            <a:endParaRPr lang="en-US" dirty="0"/>
          </a:p>
        </p:txBody>
      </p:sp>
    </p:spTree>
    <p:extLst>
      <p:ext uri="{BB962C8B-B14F-4D97-AF65-F5344CB8AC3E}">
        <p14:creationId xmlns:p14="http://schemas.microsoft.com/office/powerpoint/2010/main" val="1980009652"/>
      </p:ext>
    </p:extLst>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99"/>
                </a:solidFill>
                <a:effectLst/>
                <a:latin typeface="Arial" panose="020B0604020202020204" pitchFamily="34" charset="0"/>
              </a:rPr>
              <a:t>John 21:4</a:t>
            </a:r>
            <a:r>
              <a:rPr lang="en-US" dirty="0">
                <a:effectLst/>
                <a:latin typeface="Arial" panose="020B0604020202020204" pitchFamily="34" charset="0"/>
              </a:rPr>
              <a:t>    At dawn Jesus was standing on the beach, but the disciples couldn’t see who he was. </a:t>
            </a:r>
            <a:r>
              <a:rPr lang="en-US" dirty="0">
                <a:solidFill>
                  <a:srgbClr val="006699"/>
                </a:solidFill>
                <a:effectLst/>
                <a:latin typeface="Arial" panose="020B0604020202020204" pitchFamily="34" charset="0"/>
              </a:rPr>
              <a:t>5</a:t>
            </a:r>
            <a:r>
              <a:rPr lang="en-US" dirty="0">
                <a:effectLst/>
                <a:latin typeface="Arial" panose="020B0604020202020204" pitchFamily="34" charset="0"/>
              </a:rPr>
              <a:t>  He called out, </a:t>
            </a:r>
            <a:r>
              <a:rPr lang="en-US" dirty="0">
                <a:solidFill>
                  <a:srgbClr val="FF2500"/>
                </a:solidFill>
                <a:effectLst/>
                <a:latin typeface="Arial" panose="020B0604020202020204" pitchFamily="34" charset="0"/>
              </a:rPr>
              <a:t>“</a:t>
            </a:r>
            <a:r>
              <a:rPr lang="en-US" dirty="0" err="1">
                <a:solidFill>
                  <a:srgbClr val="FF2500"/>
                </a:solidFill>
                <a:effectLst/>
                <a:latin typeface="Arial" panose="020B0604020202020204" pitchFamily="34" charset="0"/>
              </a:rPr>
              <a:t>Fellows,</a:t>
            </a:r>
            <a:r>
              <a:rPr lang="en-US" baseline="30000" dirty="0" err="1">
                <a:solidFill>
                  <a:srgbClr val="FF2500"/>
                </a:solidFill>
                <a:effectLst/>
                <a:latin typeface="Arial" panose="020B0604020202020204" pitchFamily="34" charset="0"/>
              </a:rPr>
              <a:t>a</a:t>
            </a:r>
            <a:r>
              <a:rPr lang="en-US" dirty="0">
                <a:solidFill>
                  <a:srgbClr val="FF2500"/>
                </a:solidFill>
                <a:effectLst/>
                <a:latin typeface="Arial" panose="020B0604020202020204" pitchFamily="34" charset="0"/>
              </a:rPr>
              <a:t> have you caught any fish?”</a:t>
            </a:r>
            <a:r>
              <a:rPr lang="en-US" dirty="0">
                <a:effectLst/>
                <a:latin typeface="Arial" panose="020B0604020202020204" pitchFamily="34" charset="0"/>
              </a:rPr>
              <a:t> </a:t>
            </a:r>
          </a:p>
          <a:p>
            <a:endParaRPr lang="en-US" dirty="0"/>
          </a:p>
        </p:txBody>
      </p:sp>
    </p:spTree>
    <p:extLst>
      <p:ext uri="{BB962C8B-B14F-4D97-AF65-F5344CB8AC3E}">
        <p14:creationId xmlns:p14="http://schemas.microsoft.com/office/powerpoint/2010/main" val="1316500856"/>
      </p:ext>
    </p:extLst>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99"/>
                </a:solidFill>
                <a:effectLst/>
                <a:latin typeface="Arial" panose="020B0604020202020204" pitchFamily="34" charset="0"/>
              </a:rPr>
              <a:t>John 21:6</a:t>
            </a:r>
            <a:r>
              <a:rPr lang="en-US" dirty="0">
                <a:solidFill>
                  <a:srgbClr val="000000"/>
                </a:solidFill>
                <a:effectLst/>
                <a:latin typeface="Arial" panose="020B0604020202020204" pitchFamily="34" charset="0"/>
              </a:rPr>
              <a:t>    Then he said, </a:t>
            </a:r>
            <a:r>
              <a:rPr lang="en-US" dirty="0">
                <a:solidFill>
                  <a:srgbClr val="FF2500"/>
                </a:solidFill>
                <a:effectLst/>
                <a:latin typeface="Arial" panose="020B0604020202020204" pitchFamily="34" charset="0"/>
              </a:rPr>
              <a:t>“Throw out your net on the right-hand side of the boat, and you’ll get some!”</a:t>
            </a:r>
          </a:p>
          <a:p>
            <a:endParaRPr lang="en-US" dirty="0"/>
          </a:p>
        </p:txBody>
      </p:sp>
    </p:spTree>
    <p:extLst>
      <p:ext uri="{BB962C8B-B14F-4D97-AF65-F5344CB8AC3E}">
        <p14:creationId xmlns:p14="http://schemas.microsoft.com/office/powerpoint/2010/main" val="153761315"/>
      </p:ext>
    </p:extLst>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915117793"/>
      </p:ext>
    </p:extLst>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rPr>
              <a:t>So they did, and they couldn’t haul in the net because there were so many fish in it.</a:t>
            </a:r>
          </a:p>
          <a:p>
            <a:endParaRPr lang="en-US" dirty="0"/>
          </a:p>
        </p:txBody>
      </p:sp>
    </p:spTree>
    <p:extLst>
      <p:ext uri="{BB962C8B-B14F-4D97-AF65-F5344CB8AC3E}">
        <p14:creationId xmlns:p14="http://schemas.microsoft.com/office/powerpoint/2010/main" val="41834169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From Paul Tanner Notes: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Testament authors (including Jesus!) make frequent reference to Isaiah and attribute the quotation to the prophet Isaiah. Note that Jn 12:38-41 quotes Isa 53:1 and 6:9, and attributes them both to Isaiah (cf. Mt 3:3; 12:17; Lk 3:4; Acts 8:28; Rom 9:27- 33; 10:16-21).”</a:t>
            </a:r>
            <a:endParaRPr lang="en-US" dirty="0"/>
          </a:p>
        </p:txBody>
      </p:sp>
    </p:spTree>
    <p:extLst>
      <p:ext uri="{BB962C8B-B14F-4D97-AF65-F5344CB8AC3E}">
        <p14:creationId xmlns:p14="http://schemas.microsoft.com/office/powerpoint/2010/main" val="3322961314"/>
      </p:ext>
    </p:extLst>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104574530"/>
      </p:ext>
    </p:extLst>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99"/>
                </a:solidFill>
                <a:effectLst/>
                <a:latin typeface="Arial" panose="020B0604020202020204" pitchFamily="34" charset="0"/>
              </a:rPr>
              <a:t>John 21:7</a:t>
            </a:r>
            <a:r>
              <a:rPr lang="en-US" dirty="0">
                <a:effectLst/>
                <a:latin typeface="Arial" panose="020B0604020202020204" pitchFamily="34" charset="0"/>
              </a:rPr>
              <a:t>    Then the disciple Jesus loved said to Peter, “It’s the Lord!” When Simon Peter heard that it was the Lord, he put on his tunic (for he had stripped for work), jumped into the water, and headed to shore. </a:t>
            </a:r>
          </a:p>
          <a:p>
            <a:endParaRPr lang="en-US" dirty="0"/>
          </a:p>
        </p:txBody>
      </p:sp>
    </p:spTree>
    <p:extLst>
      <p:ext uri="{BB962C8B-B14F-4D97-AF65-F5344CB8AC3E}">
        <p14:creationId xmlns:p14="http://schemas.microsoft.com/office/powerpoint/2010/main" val="4096999396"/>
      </p:ext>
    </p:extLst>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99"/>
                </a:solidFill>
                <a:effectLst/>
                <a:latin typeface="Arial" panose="020B0604020202020204" pitchFamily="34" charset="0"/>
              </a:rPr>
              <a:t>8</a:t>
            </a:r>
            <a:r>
              <a:rPr lang="en-US" dirty="0">
                <a:effectLst/>
                <a:latin typeface="Arial" panose="020B0604020202020204" pitchFamily="34" charset="0"/>
              </a:rPr>
              <a:t> The others stayed with the boat and pulled the loaded net to the shore, for they were only about a hundred </a:t>
            </a:r>
            <a:r>
              <a:rPr lang="en-US" dirty="0" err="1">
                <a:effectLst/>
                <a:latin typeface="Arial" panose="020B0604020202020204" pitchFamily="34" charset="0"/>
              </a:rPr>
              <a:t>yards</a:t>
            </a:r>
            <a:r>
              <a:rPr lang="en-US" baseline="30000" dirty="0" err="1">
                <a:effectLst/>
                <a:latin typeface="Arial" panose="020B0604020202020204" pitchFamily="34" charset="0"/>
              </a:rPr>
              <a:t>a</a:t>
            </a:r>
            <a:r>
              <a:rPr lang="en-US" dirty="0">
                <a:effectLst/>
                <a:latin typeface="Arial" panose="020B0604020202020204" pitchFamily="34" charset="0"/>
              </a:rPr>
              <a:t> from shore.</a:t>
            </a:r>
          </a:p>
          <a:p>
            <a:endParaRPr lang="en-US" dirty="0"/>
          </a:p>
        </p:txBody>
      </p:sp>
    </p:spTree>
    <p:extLst>
      <p:ext uri="{BB962C8B-B14F-4D97-AF65-F5344CB8AC3E}">
        <p14:creationId xmlns:p14="http://schemas.microsoft.com/office/powerpoint/2010/main" val="725939199"/>
      </p:ext>
    </p:extLst>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99"/>
                </a:solidFill>
                <a:effectLst/>
                <a:latin typeface="Arial" panose="020B0604020202020204" pitchFamily="34" charset="0"/>
              </a:rPr>
              <a:t>9</a:t>
            </a:r>
            <a:r>
              <a:rPr lang="en-US" dirty="0">
                <a:effectLst/>
                <a:latin typeface="Arial" panose="020B0604020202020204" pitchFamily="34" charset="0"/>
              </a:rPr>
              <a:t> When they got there, they found breakfast waiting for them—fish cooking over a charcoal fire, and some bread.</a:t>
            </a:r>
          </a:p>
          <a:p>
            <a:endParaRPr lang="en-US" dirty="0"/>
          </a:p>
        </p:txBody>
      </p:sp>
    </p:spTree>
    <p:extLst>
      <p:ext uri="{BB962C8B-B14F-4D97-AF65-F5344CB8AC3E}">
        <p14:creationId xmlns:p14="http://schemas.microsoft.com/office/powerpoint/2010/main" val="3586095652"/>
      </p:ext>
    </p:extLst>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99"/>
                </a:solidFill>
                <a:effectLst/>
                <a:latin typeface="Arial" panose="020B0604020202020204" pitchFamily="34" charset="0"/>
              </a:rPr>
              <a:t>John 21:10</a:t>
            </a:r>
            <a:r>
              <a:rPr lang="en-US" dirty="0">
                <a:effectLst/>
                <a:latin typeface="Arial" panose="020B0604020202020204" pitchFamily="34" charset="0"/>
              </a:rPr>
              <a:t>    </a:t>
            </a:r>
            <a:r>
              <a:rPr lang="en-US" dirty="0">
                <a:solidFill>
                  <a:srgbClr val="FF2500"/>
                </a:solidFill>
                <a:effectLst/>
                <a:latin typeface="Arial" panose="020B0604020202020204" pitchFamily="34" charset="0"/>
              </a:rPr>
              <a:t>“Bring some of the fish you’ve just caught,”</a:t>
            </a:r>
            <a:r>
              <a:rPr lang="en-US" dirty="0">
                <a:effectLst/>
                <a:latin typeface="Arial" panose="020B0604020202020204" pitchFamily="34" charset="0"/>
              </a:rPr>
              <a:t> Jesus said. </a:t>
            </a:r>
            <a:r>
              <a:rPr lang="en-US" dirty="0">
                <a:solidFill>
                  <a:srgbClr val="006699"/>
                </a:solidFill>
                <a:effectLst/>
                <a:latin typeface="Arial" panose="020B0604020202020204" pitchFamily="34" charset="0"/>
              </a:rPr>
              <a:t>11</a:t>
            </a:r>
            <a:r>
              <a:rPr lang="en-US" dirty="0">
                <a:effectLst/>
                <a:latin typeface="Arial" panose="020B0604020202020204" pitchFamily="34" charset="0"/>
              </a:rPr>
              <a:t> So Simon Peter went aboard and dragged the net to the shore. There were 153 large fish, and yet the net hadn’t torn.</a:t>
            </a:r>
          </a:p>
          <a:p>
            <a:endParaRPr lang="en-US" dirty="0"/>
          </a:p>
        </p:txBody>
      </p:sp>
    </p:spTree>
    <p:extLst>
      <p:ext uri="{BB962C8B-B14F-4D97-AF65-F5344CB8AC3E}">
        <p14:creationId xmlns:p14="http://schemas.microsoft.com/office/powerpoint/2010/main" val="378972086"/>
      </p:ext>
    </p:extLst>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rPr>
              <a:t>There were 153 large fish, and yet the net hadn’t torn.</a:t>
            </a:r>
          </a:p>
          <a:p>
            <a:endParaRPr lang="en-US" dirty="0"/>
          </a:p>
        </p:txBody>
      </p:sp>
    </p:spTree>
    <p:extLst>
      <p:ext uri="{BB962C8B-B14F-4D97-AF65-F5344CB8AC3E}">
        <p14:creationId xmlns:p14="http://schemas.microsoft.com/office/powerpoint/2010/main" val="3340998083"/>
      </p:ext>
    </p:extLst>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99"/>
                </a:solidFill>
                <a:effectLst/>
                <a:latin typeface="Arial" panose="020B0604020202020204" pitchFamily="34" charset="0"/>
              </a:rPr>
              <a:t>John 21:12</a:t>
            </a:r>
            <a:r>
              <a:rPr lang="en-US" dirty="0">
                <a:effectLst/>
                <a:latin typeface="Arial" panose="020B0604020202020204" pitchFamily="34" charset="0"/>
              </a:rPr>
              <a:t>    </a:t>
            </a:r>
            <a:r>
              <a:rPr lang="en-US" dirty="0">
                <a:solidFill>
                  <a:srgbClr val="FF2500"/>
                </a:solidFill>
                <a:effectLst/>
                <a:latin typeface="Arial" panose="020B0604020202020204" pitchFamily="34" charset="0"/>
              </a:rPr>
              <a:t>“Now come and have some breakfast!”</a:t>
            </a:r>
            <a:r>
              <a:rPr lang="en-US" dirty="0">
                <a:effectLst/>
                <a:latin typeface="Arial" panose="020B0604020202020204" pitchFamily="34" charset="0"/>
              </a:rPr>
              <a:t> Jesus said. None of the disciples dared to ask him, “Who are you?” They knew it was the Lord. </a:t>
            </a:r>
            <a:r>
              <a:rPr lang="en-US" dirty="0">
                <a:solidFill>
                  <a:srgbClr val="006699"/>
                </a:solidFill>
                <a:effectLst/>
                <a:latin typeface="Arial" panose="020B0604020202020204" pitchFamily="34" charset="0"/>
              </a:rPr>
              <a:t>13</a:t>
            </a:r>
            <a:r>
              <a:rPr lang="en-US" dirty="0">
                <a:effectLst/>
                <a:latin typeface="Arial" panose="020B0604020202020204" pitchFamily="34" charset="0"/>
              </a:rPr>
              <a:t> Then Jesus served them the bread and the fish. </a:t>
            </a:r>
            <a:r>
              <a:rPr lang="en-US" dirty="0">
                <a:solidFill>
                  <a:srgbClr val="006699"/>
                </a:solidFill>
                <a:effectLst/>
                <a:latin typeface="Arial" panose="020B0604020202020204" pitchFamily="34" charset="0"/>
              </a:rPr>
              <a:t>14</a:t>
            </a:r>
            <a:r>
              <a:rPr lang="en-US" dirty="0">
                <a:effectLst/>
                <a:latin typeface="Arial" panose="020B0604020202020204" pitchFamily="34" charset="0"/>
              </a:rPr>
              <a:t> This was the third time Jesus had appeared to his disciples since he had been raised from the dead.</a:t>
            </a:r>
          </a:p>
          <a:p>
            <a:endParaRPr lang="en-US" dirty="0"/>
          </a:p>
        </p:txBody>
      </p:sp>
    </p:spTree>
    <p:extLst>
      <p:ext uri="{BB962C8B-B14F-4D97-AF65-F5344CB8AC3E}">
        <p14:creationId xmlns:p14="http://schemas.microsoft.com/office/powerpoint/2010/main" val="2757656496"/>
      </p:ext>
    </p:extLst>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3267955498"/>
      </p:ext>
    </p:extLst>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99"/>
                </a:solidFill>
                <a:effectLst/>
                <a:latin typeface="Arial" panose="020B0604020202020204" pitchFamily="34" charset="0"/>
              </a:rPr>
              <a:t>John 21:15</a:t>
            </a:r>
            <a:r>
              <a:rPr lang="en-US" dirty="0">
                <a:solidFill>
                  <a:srgbClr val="000000"/>
                </a:solidFill>
                <a:effectLst/>
                <a:latin typeface="Arial" panose="020B0604020202020204" pitchFamily="34" charset="0"/>
              </a:rPr>
              <a:t>    After breakfast Jesus asked Simon Peter, </a:t>
            </a:r>
            <a:endParaRPr lang="en-US" dirty="0"/>
          </a:p>
          <a:p>
            <a:endParaRPr lang="en-US" dirty="0"/>
          </a:p>
        </p:txBody>
      </p:sp>
    </p:spTree>
    <p:extLst>
      <p:ext uri="{BB962C8B-B14F-4D97-AF65-F5344CB8AC3E}">
        <p14:creationId xmlns:p14="http://schemas.microsoft.com/office/powerpoint/2010/main" val="2469600264"/>
      </p:ext>
    </p:extLst>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solidFill>
                  <a:srgbClr val="FF2500"/>
                </a:solidFill>
                <a:effectLst/>
                <a:latin typeface="Arial" panose="020B0604020202020204" pitchFamily="34" charset="0"/>
              </a:rPr>
              <a:t>“Simon, son of John, do you love me more than these?”</a:t>
            </a:r>
          </a:p>
          <a:p>
            <a:endParaRPr lang="en-US" dirty="0">
              <a:solidFill>
                <a:srgbClr val="FF2500"/>
              </a:solidFill>
              <a:effectLst/>
              <a:latin typeface="Arial" panose="020B0604020202020204" pitchFamily="34" charset="0"/>
            </a:endParaRPr>
          </a:p>
          <a:p>
            <a:r>
              <a:rPr lang="en-US" dirty="0">
                <a:solidFill>
                  <a:srgbClr val="FF2500"/>
                </a:solidFill>
                <a:effectLst/>
                <a:latin typeface="Arial" panose="020B0604020202020204" pitchFamily="34" charset="0"/>
              </a:rPr>
              <a:t>THESE:</a:t>
            </a:r>
          </a:p>
          <a:p>
            <a:r>
              <a:rPr lang="en-US" dirty="0">
                <a:solidFill>
                  <a:srgbClr val="FF2500"/>
                </a:solidFill>
                <a:effectLst/>
                <a:latin typeface="Arial" panose="020B0604020202020204" pitchFamily="34" charset="0"/>
              </a:rPr>
              <a:t>• More than fishing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2500"/>
                </a:solidFill>
                <a:effectLst/>
                <a:latin typeface="Arial" panose="020B0604020202020204" pitchFamily="34" charset="0"/>
              </a:rPr>
              <a:t>• More than Peter loved the other disciples</a:t>
            </a:r>
          </a:p>
          <a:p>
            <a:r>
              <a:rPr lang="en-US" dirty="0">
                <a:solidFill>
                  <a:srgbClr val="FF2500"/>
                </a:solidFill>
                <a:effectLst/>
                <a:latin typeface="Arial" panose="020B0604020202020204" pitchFamily="34" charset="0"/>
              </a:rPr>
              <a:t>• More than the other disciples loved him (Peter had said earlier that he would die for him)</a:t>
            </a:r>
          </a:p>
        </p:txBody>
      </p:sp>
    </p:spTree>
    <p:extLst>
      <p:ext uri="{BB962C8B-B14F-4D97-AF65-F5344CB8AC3E}">
        <p14:creationId xmlns:p14="http://schemas.microsoft.com/office/powerpoint/2010/main" val="39667764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048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effectLst/>
                <a:latin typeface="Arial" panose="020B0604020202020204" pitchFamily="34" charset="0"/>
              </a:rPr>
              <a:t>“Yes, Lord,” Peter replied, “you know I love you.” </a:t>
            </a:r>
          </a:p>
          <a:p>
            <a:endParaRPr lang="en-US" dirty="0"/>
          </a:p>
          <a:p>
            <a:endParaRPr lang="en-US" dirty="0"/>
          </a:p>
        </p:txBody>
      </p:sp>
    </p:spTree>
    <p:extLst>
      <p:ext uri="{BB962C8B-B14F-4D97-AF65-F5344CB8AC3E}">
        <p14:creationId xmlns:p14="http://schemas.microsoft.com/office/powerpoint/2010/main" val="1562901070"/>
      </p:ext>
    </p:extLst>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solidFill>
                  <a:srgbClr val="FF2500"/>
                </a:solidFill>
                <a:effectLst/>
                <a:latin typeface="Arial" panose="020B0604020202020204" pitchFamily="34" charset="0"/>
              </a:rPr>
              <a:t>“Then feed my lambs,”</a:t>
            </a:r>
            <a:r>
              <a:rPr lang="en-US" dirty="0">
                <a:solidFill>
                  <a:srgbClr val="000000"/>
                </a:solidFill>
                <a:effectLst/>
                <a:latin typeface="Arial" panose="020B0604020202020204" pitchFamily="34" charset="0"/>
              </a:rPr>
              <a:t> Jesus told him.</a:t>
            </a:r>
            <a:endParaRPr lang="en-US" dirty="0">
              <a:solidFill>
                <a:srgbClr val="FF2500"/>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4249990720"/>
      </p:ext>
    </p:extLst>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t>Not:</a:t>
            </a:r>
          </a:p>
          <a:p>
            <a:r>
              <a:rPr lang="en-US" dirty="0"/>
              <a:t>• If you love me, then die for me</a:t>
            </a:r>
          </a:p>
          <a:p>
            <a:r>
              <a:rPr lang="en-US" dirty="0"/>
              <a:t>• If you love me, then leave everything behind</a:t>
            </a:r>
          </a:p>
          <a:p>
            <a:endParaRPr lang="en-US" dirty="0"/>
          </a:p>
          <a:p>
            <a:r>
              <a:rPr lang="en-US" dirty="0"/>
              <a:t>But:</a:t>
            </a:r>
          </a:p>
          <a:p>
            <a:r>
              <a:rPr lang="en-US" dirty="0"/>
              <a:t>• If you love me, then make disciples</a:t>
            </a:r>
          </a:p>
        </p:txBody>
      </p:sp>
    </p:spTree>
    <p:extLst>
      <p:ext uri="{BB962C8B-B14F-4D97-AF65-F5344CB8AC3E}">
        <p14:creationId xmlns:p14="http://schemas.microsoft.com/office/powerpoint/2010/main" val="2816707268"/>
      </p:ext>
    </p:extLst>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6699"/>
                </a:solidFill>
                <a:effectLst/>
                <a:latin typeface="Arial" panose="020B0604020202020204" pitchFamily="34" charset="0"/>
              </a:rPr>
              <a:t>John 21:16</a:t>
            </a:r>
            <a:r>
              <a:rPr lang="en-US" dirty="0">
                <a:solidFill>
                  <a:srgbClr val="000000"/>
                </a:solidFill>
                <a:effectLst/>
                <a:latin typeface="Arial" panose="020B0604020202020204" pitchFamily="34" charset="0"/>
              </a:rPr>
              <a:t>    Jesus repeated the question: </a:t>
            </a:r>
            <a:r>
              <a:rPr lang="en-US" dirty="0">
                <a:solidFill>
                  <a:srgbClr val="FF2500"/>
                </a:solidFill>
                <a:effectLst/>
                <a:latin typeface="Arial" panose="020B0604020202020204" pitchFamily="34" charset="0"/>
              </a:rPr>
              <a:t>“Simon son of John, do you love me?”</a:t>
            </a:r>
            <a:r>
              <a:rPr lang="en-US" dirty="0">
                <a:solidFill>
                  <a:srgbClr val="000000"/>
                </a:solidFill>
                <a:effectLst/>
                <a:latin typeface="Arial" panose="020B0604020202020204" pitchFamily="34" charset="0"/>
              </a:rPr>
              <a:t> </a:t>
            </a:r>
            <a:endParaRPr lang="en-US" dirty="0">
              <a:solidFill>
                <a:srgbClr val="FF2500"/>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2528469119"/>
      </p:ext>
    </p:extLst>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09265579"/>
      </p:ext>
    </p:extLst>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1479528941"/>
      </p:ext>
    </p:extLst>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735394983"/>
      </p:ext>
    </p:extLst>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3678119699"/>
      </p:ext>
    </p:extLst>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356333274"/>
      </p:ext>
    </p:extLst>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22B47EB-12A5-8A4A-985E-61262361F6B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452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47459" name="Rectangle 2"/>
          <p:cNvSpPr>
            <a:spLocks noGrp="1" noRot="1" noChangeAspect="1" noChangeArrowheads="1"/>
          </p:cNvSpPr>
          <p:nvPr>
            <p:ph type="sldImg"/>
          </p:nvPr>
        </p:nvSpPr>
        <p:spPr>
          <a:solidFill>
            <a:srgbClr val="FFFFFF"/>
          </a:solidFill>
          <a:ln/>
        </p:spPr>
      </p:sp>
      <p:sp>
        <p:nvSpPr>
          <p:cNvPr id="147460"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34628058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7"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a:spcBef>
                <a:spcPct val="0"/>
              </a:spcBef>
              <a:defRPr/>
            </a:pPr>
            <a:r>
              <a:rPr lang="en-US" dirty="0">
                <a:latin typeface="+mn-lt"/>
                <a:ea typeface="+mn-ea"/>
                <a:cs typeface="+mn-cs"/>
              </a:rPr>
              <a:t>Even the alternate name—Triumphant Entry—is also perplexing</a:t>
            </a:r>
            <a:r>
              <a:rPr lang="en-SG" dirty="0">
                <a:latin typeface="+mn-lt"/>
                <a:ea typeface="+mn-ea"/>
                <a:cs typeface="+mn-cs"/>
              </a:rPr>
              <a:t>.</a:t>
            </a:r>
            <a:endParaRPr lang="en-US" dirty="0">
              <a:latin typeface="Calibri" charset="0"/>
            </a:endParaRPr>
          </a:p>
        </p:txBody>
      </p:sp>
      <p:sp>
        <p:nvSpPr>
          <p:cNvPr id="546819" name="Slide Number Placeholder 3"/>
          <p:cNvSpPr>
            <a:spLocks noGrp="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858D462-3C87-3147-883C-BB5C961B028B}" type="slidenum">
              <a:rPr lang="en-US" sz="1200">
                <a:solidFill>
                  <a:srgbClr val="000000"/>
                </a:solidFill>
                <a:latin typeface="Calibri" charset="0"/>
              </a:rPr>
              <a:pPr eaLnBrk="1" hangingPunct="1"/>
              <a:t>57</a:t>
            </a:fld>
            <a:endParaRPr lang="en-US" sz="1200">
              <a:solidFill>
                <a:srgbClr val="000000"/>
              </a:solidFill>
              <a:latin typeface="Calibri" charset="0"/>
            </a:endParaRPr>
          </a:p>
        </p:txBody>
      </p:sp>
    </p:spTree>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545539A-68E5-9C4C-8F98-89764A06B74E}"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453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49507" name="Rectangle 1026"/>
          <p:cNvSpPr>
            <a:spLocks noGrp="1" noRot="1" noChangeAspect="1" noChangeArrowheads="1"/>
          </p:cNvSpPr>
          <p:nvPr>
            <p:ph type="sldImg"/>
          </p:nvPr>
        </p:nvSpPr>
        <p:spPr>
          <a:solidFill>
            <a:srgbClr val="FFFFFF"/>
          </a:solidFill>
          <a:ln/>
        </p:spPr>
      </p:sp>
      <p:sp>
        <p:nvSpPr>
          <p:cNvPr id="149508" name="Rectangle 1027"/>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515663307"/>
      </p:ext>
    </p:extLst>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19035AC-315B-834F-B573-EEFF4DF38B42}"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455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2579" name="Rectangle 2"/>
          <p:cNvSpPr>
            <a:spLocks noGrp="1" noRot="1" noChangeAspect="1" noChangeArrowheads="1"/>
          </p:cNvSpPr>
          <p:nvPr>
            <p:ph type="sldImg"/>
          </p:nvPr>
        </p:nvSpPr>
        <p:spPr>
          <a:solidFill>
            <a:srgbClr val="FFFFFF"/>
          </a:solidFill>
          <a:ln/>
        </p:spPr>
      </p:sp>
      <p:sp>
        <p:nvSpPr>
          <p:cNvPr id="152580"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t>http://perso.wanadoo.fr/saint.pierre/pagesan/alapparition_au_lac.html</a:t>
            </a:r>
          </a:p>
        </p:txBody>
      </p:sp>
    </p:spTree>
    <p:extLst>
      <p:ext uri="{BB962C8B-B14F-4D97-AF65-F5344CB8AC3E}">
        <p14:creationId xmlns:p14="http://schemas.microsoft.com/office/powerpoint/2010/main" val="4176477775"/>
      </p:ext>
    </p:extLst>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A80C876-0EEB-7740-9268-D7943A77C7EF}"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456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4627" name="Rectangle 2"/>
          <p:cNvSpPr>
            <a:spLocks noGrp="1" noRot="1" noChangeAspect="1" noChangeArrowheads="1"/>
          </p:cNvSpPr>
          <p:nvPr>
            <p:ph type="sldImg"/>
          </p:nvPr>
        </p:nvSpPr>
        <p:spPr>
          <a:solidFill>
            <a:srgbClr val="FFFFFF"/>
          </a:solidFill>
          <a:ln/>
        </p:spPr>
      </p:sp>
      <p:sp>
        <p:nvSpPr>
          <p:cNvPr id="154628"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t>http://perso.wanadoo.fr/saint.pierre/pagesan/alapparition_au_lac.html</a:t>
            </a:r>
          </a:p>
        </p:txBody>
      </p:sp>
    </p:spTree>
    <p:extLst>
      <p:ext uri="{BB962C8B-B14F-4D97-AF65-F5344CB8AC3E}">
        <p14:creationId xmlns:p14="http://schemas.microsoft.com/office/powerpoint/2010/main" val="2038631209"/>
      </p:ext>
    </p:extLst>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FE5C77C-B70A-BF4B-9FDC-DA163C1F9C56}"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457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6675" name="Rectangle 2"/>
          <p:cNvSpPr>
            <a:spLocks noGrp="1" noRot="1" noChangeAspect="1" noChangeArrowheads="1"/>
          </p:cNvSpPr>
          <p:nvPr>
            <p:ph type="sldImg"/>
          </p:nvPr>
        </p:nvSpPr>
        <p:spPr>
          <a:solidFill>
            <a:srgbClr val="FFFFFF"/>
          </a:solidFill>
          <a:ln/>
        </p:spPr>
      </p:sp>
      <p:sp>
        <p:nvSpPr>
          <p:cNvPr id="156676"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t>http://perso.wanadoo.fr/saint.pierre/pagesan/alapparition_au_lac.html</a:t>
            </a:r>
          </a:p>
        </p:txBody>
      </p:sp>
    </p:spTree>
    <p:extLst>
      <p:ext uri="{BB962C8B-B14F-4D97-AF65-F5344CB8AC3E}">
        <p14:creationId xmlns:p14="http://schemas.microsoft.com/office/powerpoint/2010/main" val="4064512462"/>
      </p:ext>
    </p:extLst>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17AD07D-B6E0-5E40-B75F-79A1B85EC588}"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458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58723" name="Rectangle 2"/>
          <p:cNvSpPr>
            <a:spLocks noGrp="1" noRot="1" noChangeAspect="1" noChangeArrowheads="1"/>
          </p:cNvSpPr>
          <p:nvPr>
            <p:ph type="sldImg"/>
          </p:nvPr>
        </p:nvSpPr>
        <p:spPr>
          <a:solidFill>
            <a:srgbClr val="FFFFFF"/>
          </a:solidFill>
          <a:ln/>
        </p:spPr>
      </p:sp>
      <p:sp>
        <p:nvSpPr>
          <p:cNvPr id="158724"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t>http://perso.wanadoo.fr/saint.pierre/pagesan/alapparition_au_lac.html</a:t>
            </a:r>
          </a:p>
        </p:txBody>
      </p:sp>
    </p:spTree>
    <p:extLst>
      <p:ext uri="{BB962C8B-B14F-4D97-AF65-F5344CB8AC3E}">
        <p14:creationId xmlns:p14="http://schemas.microsoft.com/office/powerpoint/2010/main" val="2535697894"/>
      </p:ext>
    </p:extLst>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29E3A0B-AF4F-8147-9436-FE0E55A6A50B}"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459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0771" name="Rectangle 2"/>
          <p:cNvSpPr>
            <a:spLocks noGrp="1" noRot="1" noChangeAspect="1" noChangeArrowheads="1"/>
          </p:cNvSpPr>
          <p:nvPr>
            <p:ph type="sldImg"/>
          </p:nvPr>
        </p:nvSpPr>
        <p:spPr>
          <a:solidFill>
            <a:srgbClr val="FFFFFF"/>
          </a:solidFill>
          <a:ln/>
        </p:spPr>
      </p:sp>
      <p:sp>
        <p:nvSpPr>
          <p:cNvPr id="160772"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3571656030"/>
      </p:ext>
    </p:extLst>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4D0A3C0-7402-3B4F-B3BA-69B8DDFF0D46}"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460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2819" name="Rectangle 2"/>
          <p:cNvSpPr>
            <a:spLocks noGrp="1" noRot="1" noChangeAspect="1" noChangeArrowheads="1"/>
          </p:cNvSpPr>
          <p:nvPr>
            <p:ph type="sldImg"/>
          </p:nvPr>
        </p:nvSpPr>
        <p:spPr>
          <a:solidFill>
            <a:srgbClr val="FFFFFF"/>
          </a:solidFill>
          <a:ln/>
        </p:spPr>
      </p:sp>
      <p:sp>
        <p:nvSpPr>
          <p:cNvPr id="162820"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t>http://perso.wanadoo.fr/saint.pierre/pagesan/alapparition_au_lac.html</a:t>
            </a:r>
          </a:p>
        </p:txBody>
      </p:sp>
    </p:spTree>
    <p:extLst>
      <p:ext uri="{BB962C8B-B14F-4D97-AF65-F5344CB8AC3E}">
        <p14:creationId xmlns:p14="http://schemas.microsoft.com/office/powerpoint/2010/main" val="1499433340"/>
      </p:ext>
    </p:extLst>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454D546-E0ED-5F47-BC98-700BA0C02C6E}"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461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4867" name="Rectangle 2"/>
          <p:cNvSpPr>
            <a:spLocks noGrp="1" noRot="1" noChangeAspect="1" noChangeArrowheads="1"/>
          </p:cNvSpPr>
          <p:nvPr>
            <p:ph type="sldImg"/>
          </p:nvPr>
        </p:nvSpPr>
        <p:spPr>
          <a:solidFill>
            <a:srgbClr val="FFFFFF"/>
          </a:solidFill>
          <a:ln/>
        </p:spPr>
      </p:sp>
      <p:sp>
        <p:nvSpPr>
          <p:cNvPr id="164868"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t>http://perso.wanadoo.fr/saint.pierre/pagesan/alapparition_au_lac.html</a:t>
            </a:r>
          </a:p>
        </p:txBody>
      </p:sp>
    </p:spTree>
    <p:extLst>
      <p:ext uri="{BB962C8B-B14F-4D97-AF65-F5344CB8AC3E}">
        <p14:creationId xmlns:p14="http://schemas.microsoft.com/office/powerpoint/2010/main" val="1453526724"/>
      </p:ext>
    </p:extLst>
  </p:cSld>
  <p:clrMapOvr>
    <a:masterClrMapping/>
  </p:clrMapOvr>
</p:notes>
</file>

<file path=ppt/notesSlides/notesSlide3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4F316C9-7221-C342-9356-C5D1BDE7E95D}"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465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9987" name="Rectangle 2"/>
          <p:cNvSpPr>
            <a:spLocks noGrp="1" noRot="1" noChangeAspect="1" noChangeArrowheads="1"/>
          </p:cNvSpPr>
          <p:nvPr>
            <p:ph type="sldImg"/>
          </p:nvPr>
        </p:nvSpPr>
        <p:spPr>
          <a:solidFill>
            <a:srgbClr val="FFFFFF"/>
          </a:solidFill>
          <a:ln/>
        </p:spPr>
      </p:sp>
      <p:sp>
        <p:nvSpPr>
          <p:cNvPr id="169988"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t>John 13:37 </a:t>
            </a:r>
            <a:r>
              <a:rPr lang="ja-JP" altLang="en-US"/>
              <a:t>“</a:t>
            </a:r>
            <a:r>
              <a:rPr lang="en-US"/>
              <a:t>I will lay down my life you</a:t>
            </a:r>
            <a:r>
              <a:rPr lang="ja-JP" altLang="en-US"/>
              <a:t>”</a:t>
            </a:r>
            <a:r>
              <a:rPr lang="en-US"/>
              <a:t> (even if the others fail you)</a:t>
            </a:r>
          </a:p>
        </p:txBody>
      </p:sp>
    </p:spTree>
    <p:extLst>
      <p:ext uri="{BB962C8B-B14F-4D97-AF65-F5344CB8AC3E}">
        <p14:creationId xmlns:p14="http://schemas.microsoft.com/office/powerpoint/2010/main" val="1971702850"/>
      </p:ext>
    </p:extLst>
  </p:cSld>
  <p:clrMapOvr>
    <a:masterClrMapping/>
  </p:clrMapOvr>
</p:notes>
</file>

<file path=ppt/notesSlides/notesSlide3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37E7AE7-F422-CD48-A515-22BAA57100B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466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72035" name="Rectangle 2"/>
          <p:cNvSpPr>
            <a:spLocks noGrp="1" noRot="1" noChangeAspect="1" noChangeArrowheads="1"/>
          </p:cNvSpPr>
          <p:nvPr>
            <p:ph type="sldImg"/>
          </p:nvPr>
        </p:nvSpPr>
        <p:spPr>
          <a:solidFill>
            <a:srgbClr val="FFFFFF"/>
          </a:solidFill>
          <a:ln/>
        </p:spPr>
      </p:sp>
      <p:sp>
        <p:nvSpPr>
          <p:cNvPr id="172036"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37464985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446C5FD6-C55F-1F4F-927C-0B061622C715}" type="slidenum">
              <a:rPr lang="en-GB" sz="1200">
                <a:solidFill>
                  <a:srgbClr val="FFFFFF"/>
                </a:solidFill>
                <a:latin typeface="Comic Sans MS" charset="0"/>
              </a:rPr>
              <a:pPr eaLnBrk="1" hangingPunct="1"/>
              <a:t>58</a:t>
            </a:fld>
            <a:endParaRPr lang="en-GB" sz="1200">
              <a:solidFill>
                <a:srgbClr val="FFFFFF"/>
              </a:solidFill>
              <a:latin typeface="Comic Sans MS" charset="0"/>
            </a:endParaRPr>
          </a:p>
        </p:txBody>
      </p:sp>
      <p:sp>
        <p:nvSpPr>
          <p:cNvPr id="548866"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defRPr/>
            </a:pPr>
            <a:r>
              <a:rPr lang="en-US" dirty="0">
                <a:latin typeface="+mn-lt"/>
                <a:ea typeface="+mn-ea"/>
                <a:cs typeface="+mn-cs"/>
              </a:rPr>
              <a:t>True, Jesus rode into Jesus and the crowds cheered his arrival.</a:t>
            </a:r>
            <a:r>
              <a:rPr lang="en-SG" dirty="0"/>
              <a:t> </a:t>
            </a:r>
            <a:endParaRPr lang="en-US" dirty="0">
              <a:cs typeface="ＭＳ Ｐゴシック" charset="0"/>
            </a:endParaRPr>
          </a:p>
        </p:txBody>
      </p:sp>
    </p:spTree>
  </p:cSld>
  <p:clrMapOvr>
    <a:masterClrMapping/>
  </p:clrMapOvr>
</p:notes>
</file>

<file path=ppt/notesSlides/notesSlide3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6909D03-C2D6-8A45-B58C-DD5162E1A58E}"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467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74083" name="Rectangle 2"/>
          <p:cNvSpPr>
            <a:spLocks noGrp="1" noRot="1" noChangeAspect="1" noChangeArrowheads="1"/>
          </p:cNvSpPr>
          <p:nvPr>
            <p:ph type="sldImg"/>
          </p:nvPr>
        </p:nvSpPr>
        <p:spPr>
          <a:solidFill>
            <a:srgbClr val="FFFFFF"/>
          </a:solidFill>
          <a:ln/>
        </p:spPr>
      </p:sp>
      <p:sp>
        <p:nvSpPr>
          <p:cNvPr id="174084"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2948943933"/>
      </p:ext>
    </p:extLst>
  </p:cSld>
  <p:clrMapOvr>
    <a:masterClrMapping/>
  </p:clrMapOvr>
</p:notes>
</file>

<file path=ppt/notesSlides/notesSlide3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7069D77-00CA-B04D-8518-BD9DE5B7DADD}"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473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81251" name="Rectangle 2"/>
          <p:cNvSpPr>
            <a:spLocks noGrp="1" noRot="1" noChangeAspect="1" noChangeArrowheads="1"/>
          </p:cNvSpPr>
          <p:nvPr>
            <p:ph type="sldImg"/>
          </p:nvPr>
        </p:nvSpPr>
        <p:spPr>
          <a:solidFill>
            <a:srgbClr val="FFFFFF"/>
          </a:solidFill>
          <a:ln/>
        </p:spPr>
      </p:sp>
      <p:sp>
        <p:nvSpPr>
          <p:cNvPr id="181252"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pPr eaLnBrk="1" hangingPunct="1"/>
            <a:endParaRPr lang="en-US"/>
          </a:p>
        </p:txBody>
      </p:sp>
    </p:spTree>
    <p:extLst>
      <p:ext uri="{BB962C8B-B14F-4D97-AF65-F5344CB8AC3E}">
        <p14:creationId xmlns:p14="http://schemas.microsoft.com/office/powerpoint/2010/main" val="659982575"/>
      </p:ext>
    </p:extLst>
  </p:cSld>
  <p:clrMapOvr>
    <a:masterClrMapping/>
  </p:clrMapOvr>
</p:notes>
</file>

<file path=ppt/notesSlides/notesSlide3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666E056-D122-F549-8BC7-731A928B5267}"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474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83299" name="Rectangle 2"/>
          <p:cNvSpPr>
            <a:spLocks noGrp="1" noRot="1" noChangeAspect="1" noChangeArrowheads="1"/>
          </p:cNvSpPr>
          <p:nvPr>
            <p:ph type="sldImg"/>
          </p:nvPr>
        </p:nvSpPr>
        <p:spPr>
          <a:solidFill>
            <a:srgbClr val="FFFFFF"/>
          </a:solidFill>
          <a:ln/>
        </p:spPr>
      </p:sp>
      <p:sp>
        <p:nvSpPr>
          <p:cNvPr id="183300"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1580221914"/>
      </p:ext>
    </p:extLst>
  </p:cSld>
  <p:clrMapOvr>
    <a:masterClrMapping/>
  </p:clrMapOvr>
</p:notes>
</file>

<file path=ppt/notesSlides/notesSlide3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3F07C3A-C914-984E-AB03-123C9B3263A4}"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476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88419" name="Rectangle 2"/>
          <p:cNvSpPr>
            <a:spLocks noGrp="1" noRot="1" noChangeAspect="1" noChangeArrowheads="1"/>
          </p:cNvSpPr>
          <p:nvPr>
            <p:ph type="sldImg"/>
          </p:nvPr>
        </p:nvSpPr>
        <p:spPr>
          <a:solidFill>
            <a:srgbClr val="FFFFFF"/>
          </a:solidFill>
          <a:ln/>
        </p:spPr>
      </p:sp>
      <p:sp>
        <p:nvSpPr>
          <p:cNvPr id="188420"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1238820199"/>
      </p:ext>
    </p:extLst>
  </p:cSld>
  <p:clrMapOvr>
    <a:masterClrMapping/>
  </p:clrMapOvr>
</p:notes>
</file>

<file path=ppt/notesSlides/notesSlide3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502A5C4-39EF-E74E-82A0-DB8B6232D4CE}"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480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93539" name="Rectangle 2"/>
          <p:cNvSpPr>
            <a:spLocks noGrp="1" noRot="1" noChangeAspect="1" noChangeArrowheads="1"/>
          </p:cNvSpPr>
          <p:nvPr>
            <p:ph type="sldImg"/>
          </p:nvPr>
        </p:nvSpPr>
        <p:spPr>
          <a:solidFill>
            <a:srgbClr val="FFFFFF"/>
          </a:solidFill>
          <a:ln/>
        </p:spPr>
      </p:sp>
      <p:sp>
        <p:nvSpPr>
          <p:cNvPr id="193540"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3815612976"/>
      </p:ext>
    </p:extLst>
  </p:cSld>
  <p:clrMapOvr>
    <a:masterClrMapping/>
  </p:clrMapOvr>
</p:notes>
</file>

<file path=ppt/notesSlides/notesSlide3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F98D8AD-336B-364F-8806-D24FE05F056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481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95587" name="Rectangle 2"/>
          <p:cNvSpPr>
            <a:spLocks noGrp="1" noRot="1" noChangeAspect="1" noChangeArrowheads="1"/>
          </p:cNvSpPr>
          <p:nvPr>
            <p:ph type="sldImg"/>
          </p:nvPr>
        </p:nvSpPr>
        <p:spPr>
          <a:solidFill>
            <a:srgbClr val="FFFFFF"/>
          </a:solidFill>
          <a:ln/>
        </p:spPr>
      </p:sp>
      <p:sp>
        <p:nvSpPr>
          <p:cNvPr id="195588"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4022082952"/>
      </p:ext>
    </p:extLst>
  </p:cSld>
  <p:clrMapOvr>
    <a:masterClrMapping/>
  </p:clrMapOvr>
</p:notes>
</file>

<file path=ppt/notesSlides/notesSlide3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7461C1C-F5E8-D642-A6CB-488E09E06C1A}"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482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97635" name="Rectangle 2"/>
          <p:cNvSpPr>
            <a:spLocks noGrp="1" noRot="1" noChangeAspect="1" noChangeArrowheads="1"/>
          </p:cNvSpPr>
          <p:nvPr>
            <p:ph type="sldImg"/>
          </p:nvPr>
        </p:nvSpPr>
        <p:spPr>
          <a:solidFill>
            <a:srgbClr val="FFFFFF"/>
          </a:solidFill>
          <a:ln/>
        </p:spPr>
      </p:sp>
      <p:sp>
        <p:nvSpPr>
          <p:cNvPr id="197636"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3655159343"/>
      </p:ext>
    </p:extLst>
  </p:cSld>
  <p:clrMapOvr>
    <a:masterClrMapping/>
  </p:clrMapOvr>
</p:notes>
</file>

<file path=ppt/notesSlides/notesSlide3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1CEE93-97B2-BF4A-9D64-AAE8012C799D}"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483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99683" name="Rectangle 2"/>
          <p:cNvSpPr>
            <a:spLocks noGrp="1" noRot="1" noChangeAspect="1" noChangeArrowheads="1"/>
          </p:cNvSpPr>
          <p:nvPr>
            <p:ph type="sldImg"/>
          </p:nvPr>
        </p:nvSpPr>
        <p:spPr>
          <a:solidFill>
            <a:srgbClr val="FFFFFF"/>
          </a:solidFill>
          <a:ln/>
        </p:spPr>
      </p:sp>
      <p:sp>
        <p:nvSpPr>
          <p:cNvPr id="199684"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4156674685"/>
      </p:ext>
    </p:extLst>
  </p:cSld>
  <p:clrMapOvr>
    <a:masterClrMapping/>
  </p:clrMapOvr>
</p:notes>
</file>

<file path=ppt/notesSlides/notesSlide3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2AE8922-D3BA-874F-858E-C0F37FCC646E}"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490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09923" name="Rectangle 2"/>
          <p:cNvSpPr>
            <a:spLocks noGrp="1" noRot="1" noChangeAspect="1" noChangeArrowheads="1"/>
          </p:cNvSpPr>
          <p:nvPr>
            <p:ph type="sldImg"/>
          </p:nvPr>
        </p:nvSpPr>
        <p:spPr>
          <a:solidFill>
            <a:srgbClr val="FFFFFF"/>
          </a:solidFill>
          <a:ln/>
        </p:spPr>
      </p:sp>
      <p:sp>
        <p:nvSpPr>
          <p:cNvPr id="209924"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a:spcBef>
                <a:spcPct val="0"/>
              </a:spcBef>
            </a:pPr>
            <a:endParaRPr lang="en-US" sz="2400"/>
          </a:p>
        </p:txBody>
      </p:sp>
    </p:spTree>
    <p:extLst>
      <p:ext uri="{BB962C8B-B14F-4D97-AF65-F5344CB8AC3E}">
        <p14:creationId xmlns:p14="http://schemas.microsoft.com/office/powerpoint/2010/main" val="1152581146"/>
      </p:ext>
    </p:extLst>
  </p:cSld>
  <p:clrMapOvr>
    <a:masterClrMapping/>
  </p:clrMapOvr>
</p:notes>
</file>

<file path=ppt/notesSlides/notesSlide3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5" name="Rectangle 1031"/>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A1AD1E-E871-2440-8BEA-42C061FC2B0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492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415746" name="Rectangle 2"/>
          <p:cNvSpPr>
            <a:spLocks noGrp="1" noRot="1" noChangeAspect="1" noChangeArrowheads="1" noTextEdit="1"/>
          </p:cNvSpPr>
          <p:nvPr>
            <p:ph type="sldImg"/>
          </p:nvPr>
        </p:nvSpPr>
        <p:spPr>
          <a:xfrm>
            <a:off x="1143000" y="685800"/>
            <a:ext cx="4572000" cy="3429000"/>
          </a:xfrm>
          <a:ln/>
        </p:spPr>
      </p:sp>
      <p:sp>
        <p:nvSpPr>
          <p:cNvPr id="415747"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dirty="0">
                <a:latin typeface="Times New Roman" charset="0"/>
                <a:ea typeface="ＭＳ Ｐゴシック" charset="0"/>
                <a:cs typeface="ＭＳ Ｐゴシック" charset="0"/>
              </a:rPr>
              <a:t>Most of the manuscripts have the little sigma (= English </a:t>
            </a:r>
            <a:r>
              <a:rPr lang="en-US" altLang="ja-JP" dirty="0">
                <a:latin typeface="Times New Roman" charset="0"/>
                <a:ea typeface="ＭＳ Ｐゴシック" charset="0"/>
                <a:cs typeface="ＭＳ Ｐゴシック" charset="0"/>
              </a:rPr>
              <a:t>"s") that makes the verb for "believe" in an undefined sense (evangelistic sense of "may believe").  However, a few early MSS lack this sigma, which turns it into a present tense (an edification sense of "go on believing"). This course follows the first sense as the book has an evangelistic thrust.</a:t>
            </a:r>
          </a:p>
          <a:p>
            <a:pPr eaLnBrk="1" hangingPunct="1"/>
            <a:r>
              <a:rPr lang="en-US" dirty="0">
                <a:latin typeface="Times New Roman" charset="0"/>
                <a:ea typeface="ＭＳ Ｐゴシック" charset="0"/>
                <a:cs typeface="ＭＳ Ｐゴシック" charset="0"/>
              </a:rPr>
              <a:t>________</a:t>
            </a:r>
          </a:p>
          <a:p>
            <a:pPr eaLnBrk="1" hangingPunct="1"/>
            <a:r>
              <a:rPr lang="en-US" dirty="0">
                <a:latin typeface="Times New Roman" charset="0"/>
                <a:ea typeface="ＭＳ Ｐゴシック" charset="0"/>
                <a:cs typeface="ＭＳ Ｐゴシック" charset="0"/>
              </a:rPr>
              <a:t>LC-10-Resurrection-156</a:t>
            </a:r>
          </a:p>
          <a:p>
            <a:pPr eaLnBrk="1" hangingPunct="1"/>
            <a:r>
              <a:rPr lang="en-US" dirty="0">
                <a:latin typeface="Times New Roman" charset="0"/>
                <a:ea typeface="ＭＳ Ｐゴシック" charset="0"/>
                <a:cs typeface="ＭＳ Ｐゴシック" charset="0"/>
              </a:rPr>
              <a:t>NS-04-John1-12-slide 90</a:t>
            </a:r>
          </a:p>
          <a:p>
            <a:pPr eaLnBrk="1" hangingPunct="1"/>
            <a:r>
              <a:rPr lang="en-US" dirty="0">
                <a:latin typeface="Times New Roman" charset="0"/>
                <a:ea typeface="ＭＳ Ｐゴシック" charset="0"/>
                <a:cs typeface="ＭＳ Ｐゴシック" charset="0"/>
              </a:rPr>
              <a:t>NS-04-John 13-24-slide 398</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3"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a:spcBef>
                <a:spcPct val="0"/>
              </a:spcBef>
              <a:defRPr/>
            </a:pPr>
            <a:r>
              <a:rPr lang="en-US" dirty="0">
                <a:latin typeface="+mn-lt"/>
                <a:ea typeface="+mn-ea"/>
                <a:cs typeface="+mn-cs"/>
              </a:rPr>
              <a:t>Matthew 21:9 says the crowds that went ahead of him and those that followed shouted, </a:t>
            </a:r>
            <a:r>
              <a:rPr lang="mr-IN" dirty="0">
                <a:latin typeface="+mn-lt"/>
                <a:ea typeface="+mn-ea"/>
                <a:cs typeface="+mn-cs"/>
              </a:rPr>
              <a:t>"</a:t>
            </a:r>
            <a:r>
              <a:rPr lang="en-US" dirty="0">
                <a:latin typeface="+mn-lt"/>
                <a:ea typeface="+mn-ea"/>
                <a:cs typeface="+mn-cs"/>
              </a:rPr>
              <a:t>Hosanna to the Song of David!</a:t>
            </a:r>
            <a:r>
              <a:rPr lang="mr-IN" dirty="0">
                <a:latin typeface="+mn-lt"/>
                <a:ea typeface="+mn-ea"/>
                <a:cs typeface="+mn-cs"/>
              </a:rPr>
              <a:t>"</a:t>
            </a:r>
            <a:r>
              <a:rPr lang="en-US" dirty="0">
                <a:latin typeface="+mn-lt"/>
                <a:ea typeface="+mn-ea"/>
                <a:cs typeface="+mn-cs"/>
              </a:rPr>
              <a:t>  </a:t>
            </a:r>
            <a:r>
              <a:rPr lang="mr-IN" dirty="0">
                <a:latin typeface="+mn-lt"/>
                <a:ea typeface="+mn-ea"/>
                <a:cs typeface="+mn-cs"/>
              </a:rPr>
              <a:t>"</a:t>
            </a:r>
            <a:r>
              <a:rPr lang="en-US" dirty="0">
                <a:latin typeface="+mn-lt"/>
                <a:ea typeface="+mn-ea"/>
                <a:cs typeface="+mn-cs"/>
              </a:rPr>
              <a:t>Blessed is he who comes in the name of the Lord!</a:t>
            </a:r>
            <a:r>
              <a:rPr lang="mr-IN" dirty="0">
                <a:latin typeface="+mn-lt"/>
                <a:ea typeface="+mn-ea"/>
                <a:cs typeface="+mn-cs"/>
              </a:rPr>
              <a:t>"</a:t>
            </a:r>
            <a:r>
              <a:rPr lang="en-US" dirty="0">
                <a:latin typeface="+mn-lt"/>
                <a:ea typeface="+mn-ea"/>
                <a:cs typeface="+mn-cs"/>
              </a:rPr>
              <a:t>  </a:t>
            </a:r>
            <a:r>
              <a:rPr lang="mr-IN" dirty="0">
                <a:latin typeface="+mn-lt"/>
                <a:ea typeface="+mn-ea"/>
                <a:cs typeface="+mn-cs"/>
              </a:rPr>
              <a:t>"</a:t>
            </a:r>
            <a:r>
              <a:rPr lang="en-US" dirty="0">
                <a:latin typeface="+mn-lt"/>
                <a:ea typeface="+mn-ea"/>
                <a:cs typeface="+mn-cs"/>
              </a:rPr>
              <a:t>Hosanna in the highest!</a:t>
            </a:r>
            <a:r>
              <a:rPr lang="mr-IN" dirty="0">
                <a:latin typeface="+mn-lt"/>
                <a:ea typeface="+mn-ea"/>
                <a:cs typeface="+mn-cs"/>
              </a:rPr>
              <a:t>"</a:t>
            </a:r>
            <a:r>
              <a:rPr lang="en-SG" dirty="0"/>
              <a:t> </a:t>
            </a:r>
            <a:endParaRPr lang="en-US" dirty="0">
              <a:latin typeface="Calibri" charset="0"/>
            </a:endParaRPr>
          </a:p>
        </p:txBody>
      </p:sp>
      <p:sp>
        <p:nvSpPr>
          <p:cNvPr id="550915" name="Slide Number Placeholder 3"/>
          <p:cNvSpPr>
            <a:spLocks noGrp="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77BF11A-3BBD-5043-9523-847BFF842339}" type="slidenum">
              <a:rPr kumimoji="0" lang="en-US"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sz="1200" b="0" i="0" u="none" strike="noStrike" kern="1200" cap="none" spc="0" normalizeH="0" baseline="0" noProof="0">
              <a:ln>
                <a:noFill/>
              </a:ln>
              <a:solidFill>
                <a:srgbClr val="000000"/>
              </a:solidFill>
              <a:effectLst/>
              <a:uLnTx/>
              <a:uFillTx/>
              <a:latin typeface="Calibri" charset="0"/>
              <a:ea typeface="ＭＳ Ｐゴシック" charset="0"/>
            </a:endParaRPr>
          </a:p>
        </p:txBody>
      </p:sp>
    </p:spTree>
  </p:cSld>
  <p:clrMapOvr>
    <a:masterClrMapping/>
  </p:clrMapOvr>
</p:notes>
</file>

<file path=ppt/notesSlides/notesSlide3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494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endParaRPr lang="en-US" dirty="0"/>
          </a:p>
        </p:txBody>
      </p:sp>
    </p:spTree>
    <p:extLst>
      <p:ext uri="{BB962C8B-B14F-4D97-AF65-F5344CB8AC3E}">
        <p14:creationId xmlns:p14="http://schemas.microsoft.com/office/powerpoint/2010/main" val="620448931"/>
      </p:ext>
    </p:extLst>
  </p:cSld>
  <p:clrMapOvr>
    <a:masterClrMapping/>
  </p:clrMapOvr>
</p:notes>
</file>

<file path=ppt/notesSlides/notesSlide3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495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1948415137"/>
      </p:ext>
    </p:extLst>
  </p:cSld>
  <p:clrMapOvr>
    <a:masterClrMapping/>
  </p:clrMapOvr>
</p:notes>
</file>

<file path=ppt/notesSlides/notesSlide3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496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519567792"/>
      </p:ext>
    </p:extLst>
  </p:cSld>
  <p:clrMapOvr>
    <a:masterClrMapping/>
  </p:clrMapOvr>
</p:notes>
</file>

<file path=ppt/notesSlides/notesSlide3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497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1821748679"/>
      </p:ext>
    </p:extLst>
  </p:cSld>
  <p:clrMapOvr>
    <a:masterClrMapping/>
  </p:clrMapOvr>
</p:notes>
</file>

<file path=ppt/notesSlides/notesSlide3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FF04094E-F4EB-4C46-8FE5-26F3E4F17029}" type="slidenum">
              <a:rPr lang="en-US" sz="1200">
                <a:solidFill>
                  <a:srgbClr val="000000"/>
                </a:solidFill>
              </a:rPr>
              <a:pPr eaLnBrk="1" hangingPunct="1"/>
              <a:t>498</a:t>
            </a:fld>
            <a:endParaRPr lang="en-US" sz="1200">
              <a:solidFill>
                <a:srgbClr val="000000"/>
              </a:solidFill>
            </a:endParaRPr>
          </a:p>
        </p:txBody>
      </p:sp>
      <p:sp>
        <p:nvSpPr>
          <p:cNvPr id="598018" name="Rectangle 2"/>
          <p:cNvSpPr>
            <a:spLocks noGrp="1" noRot="1" noChangeAspect="1" noChangeArrowheads="1" noTextEdit="1"/>
          </p:cNvSpPr>
          <p:nvPr>
            <p:ph type="sldImg"/>
          </p:nvPr>
        </p:nvSpPr>
        <p:spPr>
          <a:solidFill>
            <a:srgbClr val="FFFFFF"/>
          </a:solidFill>
          <a:ln/>
        </p:spPr>
      </p:sp>
      <p:sp>
        <p:nvSpPr>
          <p:cNvPr id="598019"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Times New Roman" charset="0"/>
                <a:ea typeface="ＭＳ Ｐゴシック" charset="0"/>
                <a:cs typeface="ＭＳ Ｐゴシック" charset="0"/>
              </a:rPr>
              <a:t>This may look like a cryptic message but it</a:t>
            </a:r>
            <a:r>
              <a:rPr lang="mr-IN" altLang="ja-JP">
                <a:latin typeface="Times New Roman" charset="0"/>
                <a:ea typeface="ＭＳ Ｐゴシック" charset="0"/>
                <a:cs typeface="ＭＳ Ｐゴシック" charset="0"/>
              </a:rPr>
              <a:t>'</a:t>
            </a:r>
            <a:r>
              <a:rPr lang="en-US" altLang="ja-JP">
                <a:latin typeface="Times New Roman" charset="0"/>
                <a:ea typeface="ＭＳ Ｐゴシック" charset="0"/>
                <a:cs typeface="ＭＳ Ｐゴシック" charset="0"/>
              </a:rPr>
              <a:t>s actually the best known verse in the Bible.  It tells us that God gives us life with him forever when we simply place our trust in Jesus Christ.  This is no da Vinci Code.  It</a:t>
            </a:r>
            <a:r>
              <a:rPr lang="mr-IN" altLang="ja-JP">
                <a:latin typeface="Times New Roman" charset="0"/>
                <a:ea typeface="ＭＳ Ｐゴシック" charset="0"/>
                <a:cs typeface="ＭＳ Ｐゴシック" charset="0"/>
              </a:rPr>
              <a:t>'</a:t>
            </a:r>
            <a:r>
              <a:rPr lang="en-US" altLang="ja-JP">
                <a:latin typeface="Times New Roman" charset="0"/>
                <a:ea typeface="ＭＳ Ｐゴシック" charset="0"/>
                <a:cs typeface="ＭＳ Ｐゴシック" charset="0"/>
              </a:rPr>
              <a:t>s the Divine Code!</a:t>
            </a:r>
            <a:endParaRPr lang="en-US">
              <a:latin typeface="Times New Roman" charset="0"/>
              <a:ea typeface="ＭＳ Ｐゴシック" charset="0"/>
              <a:cs typeface="ＭＳ Ｐゴシック" charset="0"/>
            </a:endParaRPr>
          </a:p>
        </p:txBody>
      </p:sp>
    </p:spTree>
  </p:cSld>
  <p:clrMapOvr>
    <a:masterClrMapping/>
  </p:clrMapOvr>
</p:notes>
</file>

<file path=ppt/notesSlides/notesSlide3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1A8BF13-6FB5-DB4F-8589-55D35A2521E1}" type="slidenum">
              <a:rPr lang="en-US" sz="1200">
                <a:solidFill>
                  <a:srgbClr val="000000"/>
                </a:solidFill>
              </a:rPr>
              <a:pPr eaLnBrk="1" hangingPunct="1"/>
              <a:t>499</a:t>
            </a:fld>
            <a:endParaRPr lang="en-US" sz="1200">
              <a:solidFill>
                <a:srgbClr val="000000"/>
              </a:solidFill>
            </a:endParaRPr>
          </a:p>
        </p:txBody>
      </p:sp>
      <p:sp>
        <p:nvSpPr>
          <p:cNvPr id="600066" name="Rectangle 2"/>
          <p:cNvSpPr>
            <a:spLocks noGrp="1" noRot="1" noChangeAspect="1" noChangeArrowheads="1" noTextEdit="1"/>
          </p:cNvSpPr>
          <p:nvPr>
            <p:ph type="sldImg"/>
          </p:nvPr>
        </p:nvSpPr>
        <p:spPr>
          <a:solidFill>
            <a:srgbClr val="FFFFFF"/>
          </a:solidFill>
          <a:ln/>
        </p:spPr>
      </p:sp>
      <p:sp>
        <p:nvSpPr>
          <p:cNvPr id="600067"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Times New Roman" charset="0"/>
                <a:ea typeface="ＭＳ Ｐゴシック" charset="0"/>
                <a:cs typeface="ＭＳ Ｐゴシック" charset="0"/>
              </a:rPr>
              <a:t>In his nearly 600 page paperback that supposedly tells us the </a:t>
            </a:r>
            <a:r>
              <a:rPr lang="mr-IN" altLang="ja-JP">
                <a:latin typeface="Times New Roman" charset="0"/>
                <a:ea typeface="ＭＳ Ｐゴシック" charset="0"/>
                <a:cs typeface="ＭＳ Ｐゴシック" charset="0"/>
              </a:rPr>
              <a:t>"</a:t>
            </a:r>
            <a:r>
              <a:rPr lang="en-US" altLang="ja-JP">
                <a:latin typeface="Times New Roman" charset="0"/>
                <a:ea typeface="ＭＳ Ｐゴシック" charset="0"/>
                <a:cs typeface="ＭＳ Ｐゴシック" charset="0"/>
              </a:rPr>
              <a:t>truth</a:t>
            </a:r>
            <a:r>
              <a:rPr lang="mr-IN" altLang="ja-JP">
                <a:latin typeface="Times New Roman" charset="0"/>
                <a:ea typeface="ＭＳ Ｐゴシック" charset="0"/>
                <a:cs typeface="ＭＳ Ｐゴシック" charset="0"/>
              </a:rPr>
              <a:t>"</a:t>
            </a:r>
            <a:r>
              <a:rPr lang="en-US" altLang="ja-JP">
                <a:latin typeface="Times New Roman" charset="0"/>
                <a:ea typeface="ＭＳ Ｐゴシック" charset="0"/>
                <a:cs typeface="ＭＳ Ｐゴシック" charset="0"/>
              </a:rPr>
              <a:t> of Christianity, Brown NEVER EVEN ONCE mentions the resurrection of Christ.  This is the CHIEF teaching of Christianity--that Christ proved his claims by coming back from the dead.</a:t>
            </a:r>
            <a:endParaRPr lang="en-US">
              <a:latin typeface="Times New Roman" charset="0"/>
              <a:ea typeface="ＭＳ Ｐゴシック" charset="0"/>
              <a:cs typeface="ＭＳ Ｐゴシック" charset="0"/>
            </a:endParaRPr>
          </a:p>
        </p:txBody>
      </p:sp>
    </p:spTree>
  </p:cSld>
  <p:clrMapOvr>
    <a:masterClrMapping/>
  </p:clrMapOvr>
</p:notes>
</file>

<file path=ppt/notesSlides/notesSlide3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0213DC7-C7C2-4C4C-9CA1-1B673A71ED3C}"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500</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602114" name="Rectangle 2"/>
          <p:cNvSpPr>
            <a:spLocks noGrp="1" noRot="1" noChangeAspect="1" noChangeArrowheads="1" noTextEdit="1"/>
          </p:cNvSpPr>
          <p:nvPr>
            <p:ph type="sldImg"/>
          </p:nvPr>
        </p:nvSpPr>
        <p:spPr>
          <a:solidFill>
            <a:srgbClr val="FFFFFF"/>
          </a:solidFill>
          <a:ln/>
        </p:spPr>
      </p:sp>
      <p:sp>
        <p:nvSpPr>
          <p:cNvPr id="602115"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dirty="0">
                <a:latin typeface="Arial" panose="020B0604020202020204" pitchFamily="34" charset="0"/>
                <a:ea typeface="ＭＳ Ｐゴシック" charset="0"/>
                <a:cs typeface="Arial" panose="020B0604020202020204" pitchFamily="34" charset="0"/>
              </a:rPr>
              <a:t>This means Jesus is alive today.  This also means you can know him personally.  It</a:t>
            </a:r>
            <a:r>
              <a:rPr lang="mr-IN" altLang="ja-JP" dirty="0">
                <a:latin typeface="Arial" panose="020B0604020202020204" pitchFamily="34" charset="0"/>
                <a:ea typeface="ＭＳ Ｐゴシック" charset="0"/>
                <a:cs typeface="ＭＳ Ｐゴシック" charset="0"/>
              </a:rPr>
              <a:t>'</a:t>
            </a:r>
            <a:r>
              <a:rPr lang="en-US" altLang="ja-JP" dirty="0">
                <a:latin typeface="Arial" panose="020B0604020202020204" pitchFamily="34" charset="0"/>
                <a:ea typeface="ＭＳ Ｐゴシック" charset="0"/>
                <a:cs typeface="Arial" panose="020B0604020202020204" pitchFamily="34" charset="0"/>
              </a:rPr>
              <a:t>s as simple as A-B-C.  Let</a:t>
            </a:r>
            <a:r>
              <a:rPr lang="mr-IN" altLang="ja-JP" dirty="0">
                <a:latin typeface="Arial" panose="020B0604020202020204" pitchFamily="34" charset="0"/>
                <a:ea typeface="ＭＳ Ｐゴシック" charset="0"/>
                <a:cs typeface="ＭＳ Ｐゴシック" charset="0"/>
              </a:rPr>
              <a:t>'</a:t>
            </a:r>
            <a:r>
              <a:rPr lang="en-US" altLang="ja-JP" dirty="0">
                <a:latin typeface="Arial" panose="020B0604020202020204" pitchFamily="34" charset="0"/>
                <a:ea typeface="ＭＳ Ｐゴシック" charset="0"/>
                <a:cs typeface="Arial" panose="020B0604020202020204" pitchFamily="34" charset="0"/>
              </a:rPr>
              <a:t>s bow our heads and if you wish to come into this new relationship with Christ, please pray to him now, acknowledging these three things to him.</a:t>
            </a:r>
            <a:endParaRPr lang="en-US"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063163337"/>
      </p:ext>
    </p:extLst>
  </p:cSld>
  <p:clrMapOvr>
    <a:masterClrMapping/>
  </p:clrMapOvr>
</p:notes>
</file>

<file path=ppt/notesSlides/notesSlide3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2EDCEA-0CB3-DA48-9F73-F780BAA943B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502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142979003"/>
      </p:ext>
    </p:extLst>
  </p:cSld>
  <p:clrMapOvr>
    <a:masterClrMapping/>
  </p:clrMapOvr>
</p:notes>
</file>

<file path=ppt/notesSlides/notesSlide3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1" name="Rectangle 1031"/>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07A812CF-48F2-EC4F-AB43-30D20269C13D}" type="slidenum">
              <a:rPr lang="en-US" sz="1200"/>
              <a:pPr eaLnBrk="1" hangingPunct="1"/>
              <a:t>503</a:t>
            </a:fld>
            <a:endParaRPr lang="en-US" sz="1200"/>
          </a:p>
        </p:txBody>
      </p:sp>
      <p:sp>
        <p:nvSpPr>
          <p:cNvPr id="604162" name="Rectangle 2"/>
          <p:cNvSpPr>
            <a:spLocks noGrp="1" noRot="1" noChangeAspect="1" noChangeArrowheads="1" noTextEdit="1"/>
          </p:cNvSpPr>
          <p:nvPr>
            <p:ph type="sldImg"/>
          </p:nvPr>
        </p:nvSpPr>
        <p:spPr>
          <a:ln/>
        </p:spPr>
      </p:sp>
      <p:sp>
        <p:nvSpPr>
          <p:cNvPr id="60416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3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A2EDCEA-0CB3-DA48-9F73-F780BAA943B6}" type="slidenum">
              <a:rPr lang="en-US" sz="1200">
                <a:solidFill>
                  <a:srgbClr val="000000"/>
                </a:solidFill>
              </a:rPr>
              <a:pPr eaLnBrk="1" hangingPunct="1"/>
              <a:t>519</a:t>
            </a:fld>
            <a:endParaRPr lang="en-US" sz="1200">
              <a:solidFill>
                <a:srgbClr val="000000"/>
              </a:solidFill>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6365F-5AD0-7A9A-2E62-3F652885B460}"/>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F7CBFA4F-FC7C-6F5F-B37F-38795749368E}"/>
              </a:ext>
            </a:extLst>
          </p:cNvPr>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98E06C0A-B85A-46D7-014E-2A6267507A40}"/>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B5241392-78BA-289D-A6D7-AC98AE43A29F}"/>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b="1" dirty="0">
                <a:latin typeface="Times New Roman" charset="0"/>
                <a:ea typeface="ＭＳ Ｐゴシック" charset="0"/>
                <a:cs typeface="ＭＳ Ｐゴシック" charset="0"/>
              </a:rPr>
              <a:t>BE-38-Zechariah-126 to 131</a:t>
            </a:r>
          </a:p>
          <a:p>
            <a:pPr eaLnBrk="1" hangingPunct="1"/>
            <a:r>
              <a:rPr lang="en-US" b="1" dirty="0">
                <a:latin typeface="Calibri" panose="020F0502020204030204" pitchFamily="34" charset="0"/>
                <a:ea typeface="ＭＳ Ｐゴシック" charset="0"/>
                <a:cs typeface="Calibri" panose="020F0502020204030204" pitchFamily="34" charset="0"/>
              </a:rPr>
              <a:t>ES-13-Tribulation-19 to 24</a:t>
            </a:r>
            <a:endParaRPr lang="ar-SA" b="1"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 to 304</a:t>
            </a:r>
          </a:p>
          <a:p>
            <a:pPr eaLnBrk="1" hangingPunct="1"/>
            <a:r>
              <a:rPr lang="en-US" b="1" dirty="0">
                <a:latin typeface="Calibri" panose="020F0502020204030204" pitchFamily="34" charset="0"/>
                <a:ea typeface="ＭＳ Ｐゴシック" charset="0"/>
                <a:cs typeface="Calibri" panose="020F0502020204030204" pitchFamily="34" charset="0"/>
              </a:rPr>
              <a:t>LC-07-Official Presentation-51 to 56</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 to 40-Expanded in Separate Slides</a:t>
            </a:r>
          </a:p>
          <a:p>
            <a:pPr eaLnBrk="1" hangingPunct="1"/>
            <a:r>
              <a:rPr lang="en-US" b="1" dirty="0">
                <a:latin typeface="Calibri" panose="020F0502020204030204" pitchFamily="34" charset="0"/>
                <a:ea typeface="ＭＳ Ｐゴシック" charset="0"/>
                <a:cs typeface="Calibri" panose="020F0502020204030204" pitchFamily="34" charset="0"/>
              </a:rPr>
              <a:t>OS-26-Ezek4-24-slide 47 to 52</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b="1" dirty="0">
                <a:latin typeface="Times New Roman" charset="0"/>
                <a:ea typeface="ＭＳ Ｐゴシック" charset="0"/>
                <a:cs typeface="ＭＳ Ｐゴシック" charset="0"/>
              </a:rPr>
              <a:t>OS-26-Ezek40-43-slide 91 to 95</a:t>
            </a:r>
            <a:endParaRPr lang="en-US" b="1"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OS-38-Zechariah-188 to 193</a:t>
            </a:r>
          </a:p>
          <a:p>
            <a:pPr eaLnBrk="1" hangingPunct="1"/>
            <a:r>
              <a:rPr lang="en-US" b="1" dirty="0">
                <a:latin typeface="Calibri" panose="020F0502020204030204" pitchFamily="34" charset="0"/>
                <a:ea typeface="ＭＳ Ｐゴシック" charset="0"/>
                <a:cs typeface="Calibri" panose="020F0502020204030204" pitchFamily="34" charset="0"/>
              </a:rPr>
              <a:t>NS-01-Matt15-28-slide 136 to 141</a:t>
            </a:r>
          </a:p>
          <a:p>
            <a:pPr eaLnBrk="1" hangingPunct="1"/>
            <a:r>
              <a:rPr lang="en-US" b="1" dirty="0">
                <a:latin typeface="Calibri" panose="020F0502020204030204" pitchFamily="34" charset="0"/>
                <a:ea typeface="ＭＳ Ｐゴシック" charset="0"/>
                <a:cs typeface="Calibri" panose="020F0502020204030204" pitchFamily="34" charset="0"/>
              </a:rPr>
              <a:t>NS-02-Mark9-16-slides 121 to 126</a:t>
            </a:r>
          </a:p>
          <a:p>
            <a:pPr eaLnBrk="1" hangingPunct="1"/>
            <a:r>
              <a:rPr lang="en-US" b="1" dirty="0">
                <a:latin typeface="Calibri" panose="020F0502020204030204" pitchFamily="34" charset="0"/>
                <a:ea typeface="ＭＳ Ｐゴシック" charset="0"/>
                <a:cs typeface="Calibri" panose="020F0502020204030204" pitchFamily="34" charset="0"/>
              </a:rPr>
              <a:t>NS-03-Luke13-24-slide 167 to 172</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35267884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FF812-EA1E-65D1-14CB-ACAE8E892F3E}"/>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D798BBB9-663C-E42A-F91C-EE52E32B2AF3}"/>
              </a:ext>
            </a:extLst>
          </p:cNvPr>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BF1F80DC-9B7B-C2B2-8764-0E049C087291}"/>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8F60E40D-4259-F5F5-877F-B444545A1F59}"/>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1425994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err="1"/>
              <a:t>FreeBibleImages.org</a:t>
            </a:r>
            <a:r>
              <a:rPr lang="en-US" dirty="0"/>
              <a:t> does what it says it does, offering photos and cartoons on narrative portions of Scripture. These are copyright-free as well and continually updated.</a:t>
            </a:r>
          </a:p>
          <a:p>
            <a:endParaRPr lang="en-US" dirty="0"/>
          </a:p>
          <a:p>
            <a:r>
              <a:rPr lang="en-US" dirty="0"/>
              <a:t>This 1980s song accurately narrates how Mary of Bethany anointed Jesus for his burial as no time would be available to perform these Jewish rites the next day when the body of Jesus was hastily buried.</a:t>
            </a:r>
          </a:p>
          <a:p>
            <a:r>
              <a:rPr lang="en-US" dirty="0"/>
              <a:t>______________</a:t>
            </a:r>
          </a:p>
          <a:p>
            <a:r>
              <a:rPr lang="en-US" dirty="0"/>
              <a:t>Common-431</a:t>
            </a:r>
          </a:p>
          <a:p>
            <a:r>
              <a:rPr lang="en-US" dirty="0"/>
              <a:t>BS-20-Study Tools-6</a:t>
            </a:r>
          </a:p>
          <a:p>
            <a:r>
              <a:rPr lang="en-US" dirty="0"/>
              <a:t>NS-01-Matt15-28-slide</a:t>
            </a:r>
          </a:p>
          <a:p>
            <a:r>
              <a:rPr lang="en-US" dirty="0"/>
              <a:t>NS-02-Mark9-16-slide </a:t>
            </a:r>
          </a:p>
          <a:p>
            <a:r>
              <a:rPr lang="en-US" dirty="0"/>
              <a:t>NS-04-John12-21-slide 5</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DD456C3-71BC-CD47-A411-B0D1A05D2059}"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4695997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39156347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21891246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648D6-A522-4C8C-7B2C-8AA4488B25BA}"/>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E1121CED-90BA-77FB-230C-9F81094D6F65}"/>
              </a:ext>
            </a:extLst>
          </p:cNvPr>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9A3F6106-B0AB-DEAB-64BB-1786B84C47BE}"/>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940E41B2-FC51-E9FD-D559-9ABF2B44263B}"/>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11381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6887793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0456D3CF-DCCD-5D43-9F62-565555D38D58}" type="slidenum">
              <a:rPr lang="en-GB" sz="1200">
                <a:solidFill>
                  <a:srgbClr val="FFFFFF"/>
                </a:solidFill>
                <a:latin typeface="Comic Sans MS" charset="0"/>
              </a:rPr>
              <a:pPr eaLnBrk="1" hangingPunct="1"/>
              <a:t>66</a:t>
            </a:fld>
            <a:endParaRPr lang="en-GB" sz="1200">
              <a:solidFill>
                <a:srgbClr val="FFFFFF"/>
              </a:solidFill>
              <a:latin typeface="Comic Sans MS" charset="0"/>
            </a:endParaRPr>
          </a:p>
        </p:txBody>
      </p:sp>
      <p:sp>
        <p:nvSpPr>
          <p:cNvPr id="552962"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defRPr/>
            </a:pPr>
            <a:r>
              <a:rPr lang="en-US" dirty="0">
                <a:latin typeface="+mn-lt"/>
                <a:ea typeface="+mn-ea"/>
                <a:cs typeface="+mn-cs"/>
              </a:rPr>
              <a:t>Normally a king rode into the city as the victor over his enemies, while that very week would culminate in Jesus</a:t>
            </a:r>
            <a:r>
              <a:rPr lang="mr-IN" dirty="0">
                <a:latin typeface="+mn-lt"/>
                <a:ea typeface="+mn-ea"/>
                <a:cs typeface="+mn-cs"/>
              </a:rPr>
              <a:t>'</a:t>
            </a:r>
            <a:r>
              <a:rPr lang="en-US" dirty="0">
                <a:latin typeface="+mn-lt"/>
                <a:ea typeface="+mn-ea"/>
                <a:cs typeface="+mn-cs"/>
              </a:rPr>
              <a:t> death on Friday, which we call Good Friday</a:t>
            </a:r>
            <a:r>
              <a:rPr lang="en-SG" dirty="0">
                <a:latin typeface="+mn-lt"/>
                <a:ea typeface="+mn-ea"/>
                <a:cs typeface="+mn-cs"/>
              </a:rPr>
              <a:t>.</a:t>
            </a:r>
            <a:endParaRPr lang="en-US" dirty="0">
              <a:cs typeface="ＭＳ Ｐゴシック"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09"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lstStyle/>
          <a:p>
            <a:pPr>
              <a:defRPr/>
            </a:pPr>
            <a:r>
              <a:rPr lang="en-US" dirty="0">
                <a:latin typeface="+mn-lt"/>
                <a:ea typeface="+mn-ea"/>
                <a:cs typeface="+mn-cs"/>
              </a:rPr>
              <a:t>But that name is equally puzzling.  Why is Good Friday called </a:t>
            </a:r>
            <a:r>
              <a:rPr lang="mr-IN" dirty="0">
                <a:latin typeface="+mn-lt"/>
                <a:ea typeface="+mn-ea"/>
                <a:cs typeface="+mn-cs"/>
              </a:rPr>
              <a:t>"</a:t>
            </a:r>
            <a:r>
              <a:rPr lang="en-US" dirty="0">
                <a:latin typeface="+mn-lt"/>
                <a:ea typeface="+mn-ea"/>
                <a:cs typeface="+mn-cs"/>
              </a:rPr>
              <a:t>good</a:t>
            </a:r>
            <a:r>
              <a:rPr lang="mr-IN" dirty="0">
                <a:latin typeface="+mn-lt"/>
                <a:ea typeface="+mn-ea"/>
                <a:cs typeface="+mn-cs"/>
              </a:rPr>
              <a:t>"</a:t>
            </a:r>
            <a:r>
              <a:rPr lang="en-US" dirty="0">
                <a:latin typeface="+mn-lt"/>
                <a:ea typeface="+mn-ea"/>
                <a:cs typeface="+mn-cs"/>
              </a:rPr>
              <a:t>?</a:t>
            </a:r>
            <a:r>
              <a:rPr lang="en-SG" dirty="0"/>
              <a:t> </a:t>
            </a:r>
          </a:p>
          <a:p>
            <a:pPr>
              <a:defRPr/>
            </a:pPr>
            <a:r>
              <a:rPr lang="en-SG" dirty="0"/>
              <a:t>Our leader died on that day, so it seems strange to call the day </a:t>
            </a:r>
            <a:r>
              <a:rPr lang="mr-IN" dirty="0"/>
              <a:t>"</a:t>
            </a:r>
            <a:r>
              <a:rPr lang="en-SG" dirty="0"/>
              <a:t>good.</a:t>
            </a:r>
            <a:r>
              <a:rPr lang="mr-IN" dirty="0"/>
              <a:t>"</a:t>
            </a:r>
            <a:r>
              <a:rPr lang="en-SG" dirty="0"/>
              <a:t>  No other religion refers to the death of their leader as </a:t>
            </a:r>
            <a:r>
              <a:rPr lang="mr-IN" dirty="0"/>
              <a:t>"</a:t>
            </a:r>
            <a:r>
              <a:rPr lang="en-SG" dirty="0"/>
              <a:t>good.</a:t>
            </a:r>
            <a:r>
              <a:rPr lang="mr-IN" dirty="0"/>
              <a:t>"</a:t>
            </a:r>
            <a:endParaRPr lang="en-SG" dirty="0"/>
          </a:p>
          <a:p>
            <a:pPr>
              <a:defRPr/>
            </a:pPr>
            <a:r>
              <a:rPr lang="en-SG" dirty="0"/>
              <a:t>We believe that his death was good.  How was that?</a:t>
            </a:r>
          </a:p>
          <a:p>
            <a:pPr>
              <a:defRPr/>
            </a:pPr>
            <a:endParaRPr lang="en-US" dirty="0"/>
          </a:p>
        </p:txBody>
      </p:sp>
      <p:sp>
        <p:nvSpPr>
          <p:cNvPr id="555011" name="Slide Number Placeholder 3"/>
          <p:cNvSpPr>
            <a:spLocks noGrp="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2E9F56A-8DEC-9544-ABF1-945C61F4D5DD}" type="slidenum">
              <a:rPr lang="en-US" sz="1200">
                <a:solidFill>
                  <a:srgbClr val="000000"/>
                </a:solidFill>
                <a:latin typeface="Calibri" charset="0"/>
              </a:rPr>
              <a:pPr eaLnBrk="1" hangingPunct="1"/>
              <a:t>67</a:t>
            </a:fld>
            <a:endParaRPr lang="en-US" sz="1200">
              <a:solidFill>
                <a:srgbClr val="000000"/>
              </a:solidFill>
              <a:latin typeface="Calibri"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025CD5AE-139A-104F-BD60-940B4E2A69C4}" type="slidenum">
              <a:rPr lang="en-US" sz="1200">
                <a:solidFill>
                  <a:srgbClr val="000000"/>
                </a:solidFill>
                <a:latin typeface="Arial" charset="0"/>
              </a:rPr>
              <a:pPr eaLnBrk="1" hangingPunct="1"/>
              <a:t>69</a:t>
            </a:fld>
            <a:endParaRPr lang="en-US" sz="1200">
              <a:solidFill>
                <a:srgbClr val="000000"/>
              </a:solidFill>
              <a:latin typeface="Arial" charset="0"/>
            </a:endParaRPr>
          </a:p>
        </p:txBody>
      </p:sp>
      <p:sp>
        <p:nvSpPr>
          <p:cNvPr id="558082" name="Rectangle 2"/>
          <p:cNvSpPr>
            <a:spLocks noGrp="1" noRot="1" noChangeAspect="1" noChangeArrowheads="1" noTextEdit="1"/>
          </p:cNvSpPr>
          <p:nvPr>
            <p:ph type="sldImg"/>
          </p:nvPr>
        </p:nvSpPr>
        <p:spPr>
          <a:ln/>
        </p:spPr>
      </p:sp>
      <p:sp>
        <p:nvSpPr>
          <p:cNvPr id="55808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7759160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a:extLst>
              <a:ext uri="{FF2B5EF4-FFF2-40B4-BE49-F238E27FC236}">
                <a16:creationId xmlns:a16="http://schemas.microsoft.com/office/drawing/2014/main" id="{E49AABCB-5E4F-4856-9729-866F36C71D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7DEFDBA-568B-4F60-9EEF-FBAE60A30F7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18786" name="Rectangle 2">
            <a:extLst>
              <a:ext uri="{FF2B5EF4-FFF2-40B4-BE49-F238E27FC236}">
                <a16:creationId xmlns:a16="http://schemas.microsoft.com/office/drawing/2014/main" id="{FCA4E47D-B417-4082-B40B-7FDBB7CB5EEC}"/>
              </a:ext>
            </a:extLst>
          </p:cNvPr>
          <p:cNvSpPr>
            <a:spLocks noGrp="1" noRot="1" noChangeAspect="1" noChangeArrowheads="1"/>
          </p:cNvSpPr>
          <p:nvPr>
            <p:ph type="sldImg"/>
          </p:nvPr>
        </p:nvSpPr>
        <p:spPr>
          <a:solidFill>
            <a:srgbClr val="FFFFFF"/>
          </a:solidFill>
          <a:ln/>
        </p:spPr>
      </p:sp>
      <p:sp>
        <p:nvSpPr>
          <p:cNvPr id="118787" name="Rectangle 3">
            <a:extLst>
              <a:ext uri="{FF2B5EF4-FFF2-40B4-BE49-F238E27FC236}">
                <a16:creationId xmlns:a16="http://schemas.microsoft.com/office/drawing/2014/main" id="{4F687BEA-961C-4850-9414-B9FC008332BA}"/>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a:latin typeface="Arial" panose="020B0604020202020204" pitchFamily="34" charset="0"/>
              </a:rPr>
              <a:t>Today, we finish what has often been called the Upper Room Discourse—the last time Jesus taught his disciples.  This isn’t a good term to describe all of John 13–17 because, at the end of John 14, Jesus noted, “Come, let’s be going.”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So they left the upper room of the Passover and began walking east to the Mt. of Olives, where he would be betrayed.  This likely brought him through a vineyard where he taught in John 15 that he was the vine and, as branches, they needed a connection to him.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In John 18:1, they would cross the Kidron Valley, so they are still on the west side of the Kidron Brook.  In this ravine lay a channel that led from the temple—not a waterway like an aqueduct—but rather a channel that led from the temple altar where an estimated 256,000 lambs were slaughtered during the Passover. When Jesus crossed it, no doubt the smell of blood was ominously hanging in the air—a picture of what was to happen the next day with Jesus as our Passover Lamb.</a:t>
            </a:r>
          </a:p>
          <a:p>
            <a:pPr eaLnBrk="1" hangingPunct="1"/>
            <a:r>
              <a:rPr lang="en-US" altLang="en-US">
                <a:latin typeface="Arial" panose="020B0604020202020204" pitchFamily="34" charset="0"/>
              </a:rPr>
              <a:t>________________</a:t>
            </a:r>
          </a:p>
          <a:p>
            <a:pPr eaLnBrk="1" hangingPunct="1"/>
            <a:r>
              <a:rPr lang="en-US" altLang="en-US">
                <a:latin typeface="Arial" panose="020B0604020202020204" pitchFamily="34" charset="0"/>
              </a:rPr>
              <a:t>LC-08-Preparation-100, 204, 225, 288</a:t>
            </a:r>
          </a:p>
          <a:p>
            <a:pPr eaLnBrk="1" hangingPunct="1"/>
            <a:r>
              <a:rPr lang="en-US" altLang="en-US">
                <a:latin typeface="Arial" panose="020B0604020202020204" pitchFamily="34" charset="0"/>
              </a:rPr>
              <a:t>NS-04-John12-21—slide 66, 187</a:t>
            </a:r>
          </a:p>
        </p:txBody>
      </p:sp>
    </p:spTree>
    <p:extLst>
      <p:ext uri="{BB962C8B-B14F-4D97-AF65-F5344CB8AC3E}">
        <p14:creationId xmlns:p14="http://schemas.microsoft.com/office/powerpoint/2010/main" val="31550846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Music background 1 of 2</a:t>
            </a:r>
          </a:p>
        </p:txBody>
      </p:sp>
      <p:sp>
        <p:nvSpPr>
          <p:cNvPr id="16387"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241B2F-0C49-4BF9-87B1-D5CE6A1CEB71}"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048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Music background 1 of 2</a:t>
            </a:r>
          </a:p>
        </p:txBody>
      </p:sp>
      <p:sp>
        <p:nvSpPr>
          <p:cNvPr id="18435"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F6F165-61F2-4FF9-AF58-5766FB64985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457177">
              <a:defRPr/>
            </a:pPr>
            <a:endParaRPr lang="en-US">
              <a:cs typeface="+mn-cs"/>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1000 years ago, Pope Gregory preached a sermon that confused the two anointings of Jesus so that Mary Magdalene ended up being the illicit woman of Luke 7. This mixed her up with Mary of Bethany and also implied that she was a prostitute when in fact she had seven demons. </a:t>
            </a:r>
          </a:p>
          <a:p>
            <a:r>
              <a:rPr lang="en-US" dirty="0"/>
              <a:t>__________</a:t>
            </a:r>
          </a:p>
          <a:p>
            <a:r>
              <a:rPr lang="en-US" dirty="0"/>
              <a:t>Common-422</a:t>
            </a:r>
          </a:p>
          <a:p>
            <a:r>
              <a:rPr lang="en-US" dirty="0"/>
              <a:t>NS-01-Matt15-28-slide 182</a:t>
            </a:r>
          </a:p>
          <a:p>
            <a:r>
              <a:rPr lang="en-US" dirty="0"/>
              <a:t>NS-02-Mark9-16-slide 129</a:t>
            </a:r>
          </a:p>
          <a:p>
            <a:r>
              <a:rPr lang="en-US" dirty="0"/>
              <a:t>NS-03-Luke13-24-slide 304</a:t>
            </a:r>
          </a:p>
          <a:p>
            <a:r>
              <a:rPr lang="en-US" dirty="0"/>
              <a:t>NS-04-John12-21-slide 19</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4817AE6-2AD1-6342-9A47-5FCA98C94FA0}"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314933199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As we do before meals today, the host provided water for guests to wash their hands. Also, a servant would wash their feet.</a:t>
            </a:r>
          </a:p>
          <a:p>
            <a:endParaRPr lang="en-US" dirty="0"/>
          </a:p>
        </p:txBody>
      </p:sp>
      <p:sp>
        <p:nvSpPr>
          <p:cNvPr id="4" name="Slide Number Placeholder 3"/>
          <p:cNvSpPr>
            <a:spLocks noGrp="1"/>
          </p:cNvSpPr>
          <p:nvPr>
            <p:ph type="sldNum" sz="quarter" idx="5"/>
          </p:nvPr>
        </p:nvSpPr>
        <p:spPr/>
        <p:txBody>
          <a:bodyPr/>
          <a:lstStyle/>
          <a:p>
            <a:pPr>
              <a:defRPr/>
            </a:pPr>
            <a:fld id="{ADD456C3-71BC-CD47-A411-B0D1A05D2059}" type="slidenum">
              <a:rPr lang="en-US" smtClean="0"/>
              <a:pPr>
                <a:defRPr/>
              </a:pPr>
              <a:t>106</a:t>
            </a:fld>
            <a:endParaRPr lang="en-US"/>
          </a:p>
        </p:txBody>
      </p:sp>
    </p:spTree>
    <p:extLst>
      <p:ext uri="{BB962C8B-B14F-4D97-AF65-F5344CB8AC3E}">
        <p14:creationId xmlns:p14="http://schemas.microsoft.com/office/powerpoint/2010/main" val="117880001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4054A36-82AF-3F42-B72C-29AAF15B7C69}" type="slidenum">
              <a:rPr lang="en-US" sz="1200">
                <a:solidFill>
                  <a:srgbClr val="000000"/>
                </a:solidFill>
                <a:latin typeface="Arial" charset="0"/>
              </a:rPr>
              <a:pPr eaLnBrk="1" hangingPunct="1"/>
              <a:t>107</a:t>
            </a:fld>
            <a:endParaRPr lang="en-US" sz="1200">
              <a:solidFill>
                <a:srgbClr val="000000"/>
              </a:solidFill>
              <a:latin typeface="Arial" charset="0"/>
            </a:endParaRPr>
          </a:p>
        </p:txBody>
      </p:sp>
      <p:sp>
        <p:nvSpPr>
          <p:cNvPr id="561154" name="Rectangle 2"/>
          <p:cNvSpPr>
            <a:spLocks noGrp="1" noRot="1" noChangeAspect="1" noChangeArrowheads="1" noTextEdit="1"/>
          </p:cNvSpPr>
          <p:nvPr>
            <p:ph type="sldImg"/>
          </p:nvPr>
        </p:nvSpPr>
        <p:spPr>
          <a:ln/>
        </p:spPr>
      </p:sp>
      <p:sp>
        <p:nvSpPr>
          <p:cNvPr id="561155"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Arial" charset="0"/>
                <a:ea typeface="ＭＳ Ｐゴシック" charset="0"/>
                <a:cs typeface="ＭＳ Ｐゴシック" charset="0"/>
              </a:rPr>
              <a:t>I do not know why there was no servant to wash the feet of the guests at that Passover. After all, it was the most important meal of the year. Maybe Jesus asked the servant of the house not to be there to test the disciples. But, in any event, no one washed their feet before dinner! So Jesus did it. </a:t>
            </a:r>
          </a:p>
          <a:p>
            <a:endParaRPr lang="en-US" dirty="0">
              <a:latin typeface="Arial" charset="0"/>
              <a:ea typeface="ＭＳ Ｐゴシック" charset="0"/>
              <a:cs typeface="ＭＳ Ｐゴシック"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some films like this one on "The Gospel of John," Jesus is depicted at the center of the U-shaped table.</a:t>
            </a:r>
          </a:p>
          <a:p>
            <a:endParaRPr lang="en-US" dirty="0"/>
          </a:p>
        </p:txBody>
      </p:sp>
      <p:sp>
        <p:nvSpPr>
          <p:cNvPr id="4" name="Slide Number Placeholder 3"/>
          <p:cNvSpPr>
            <a:spLocks noGrp="1"/>
          </p:cNvSpPr>
          <p:nvPr>
            <p:ph type="sldNum" sz="quarter" idx="5"/>
          </p:nvPr>
        </p:nvSpPr>
        <p:spPr/>
        <p:txBody>
          <a:bodyPr/>
          <a:lstStyle/>
          <a:p>
            <a:pPr>
              <a:defRPr/>
            </a:pPr>
            <a:fld id="{ADD456C3-71BC-CD47-A411-B0D1A05D2059}" type="slidenum">
              <a:rPr lang="en-US" smtClean="0"/>
              <a:pPr>
                <a:defRPr/>
              </a:pPr>
              <a:t>108</a:t>
            </a:fld>
            <a:endParaRPr lang="en-US"/>
          </a:p>
        </p:txBody>
      </p:sp>
    </p:spTree>
    <p:extLst>
      <p:ext uri="{BB962C8B-B14F-4D97-AF65-F5344CB8AC3E}">
        <p14:creationId xmlns:p14="http://schemas.microsoft.com/office/powerpoint/2010/main" val="278600754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Tables were typically shaped in the form of a U so the servants could serve all parties from the middle section.</a:t>
            </a:r>
          </a:p>
          <a:p>
            <a:endParaRPr lang="en-US" dirty="0"/>
          </a:p>
        </p:txBody>
      </p:sp>
      <p:sp>
        <p:nvSpPr>
          <p:cNvPr id="4" name="Slide Number Placeholder 3"/>
          <p:cNvSpPr>
            <a:spLocks noGrp="1"/>
          </p:cNvSpPr>
          <p:nvPr>
            <p:ph type="sldNum" sz="quarter" idx="5"/>
          </p:nvPr>
        </p:nvSpPr>
        <p:spPr/>
        <p:txBody>
          <a:bodyPr/>
          <a:lstStyle/>
          <a:p>
            <a:pPr>
              <a:defRPr/>
            </a:pPr>
            <a:fld id="{ADD456C3-71BC-CD47-A411-B0D1A05D2059}" type="slidenum">
              <a:rPr lang="en-US" smtClean="0"/>
              <a:pPr>
                <a:defRPr/>
              </a:pPr>
              <a:t>109</a:t>
            </a:fld>
            <a:endParaRPr lang="en-US"/>
          </a:p>
        </p:txBody>
      </p:sp>
    </p:spTree>
    <p:extLst>
      <p:ext uri="{BB962C8B-B14F-4D97-AF65-F5344CB8AC3E}">
        <p14:creationId xmlns:p14="http://schemas.microsoft.com/office/powerpoint/2010/main" val="3892871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D7CBF2C-C978-6246-B7B6-C7D68BB496C5}" type="slidenum">
              <a:rPr lang="en-US" sz="1200">
                <a:solidFill>
                  <a:prstClr val="black"/>
                </a:solidFill>
              </a:rPr>
              <a:pPr/>
              <a:t>27</a:t>
            </a:fld>
            <a:endParaRPr lang="en-US" sz="1200">
              <a:solidFill>
                <a:prstClr val="black"/>
              </a:solidFill>
            </a:endParaRPr>
          </a:p>
        </p:txBody>
      </p:sp>
      <p:sp>
        <p:nvSpPr>
          <p:cNvPr id="419842" name="Rectangle 2"/>
          <p:cNvSpPr>
            <a:spLocks noGrp="1" noRot="1" noChangeAspect="1" noChangeArrowheads="1"/>
          </p:cNvSpPr>
          <p:nvPr>
            <p:ph type="sldImg"/>
          </p:nvPr>
        </p:nvSpPr>
        <p:spPr>
          <a:solidFill>
            <a:srgbClr val="FFFFFF"/>
          </a:solidFill>
          <a:ln/>
        </p:spPr>
      </p:sp>
      <p:sp>
        <p:nvSpPr>
          <p:cNvPr id="4198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Luke 7 stands alone in the anointings of Jesus as it was much earlier. </a:t>
            </a:r>
          </a:p>
          <a:p>
            <a:r>
              <a:rPr lang="en-US" dirty="0"/>
              <a:t>__________</a:t>
            </a:r>
          </a:p>
          <a:p>
            <a:r>
              <a:rPr lang="en-US" dirty="0"/>
              <a:t>Common-423</a:t>
            </a:r>
          </a:p>
          <a:p>
            <a:r>
              <a:rPr lang="en-US" dirty="0"/>
              <a:t>NS-01-Matt15-28-slide 183</a:t>
            </a:r>
          </a:p>
          <a:p>
            <a:r>
              <a:rPr lang="en-US" dirty="0"/>
              <a:t>NS-02-Mark9-16-slide 130</a:t>
            </a:r>
          </a:p>
          <a:p>
            <a:r>
              <a:rPr lang="en-US" dirty="0"/>
              <a:t>NS-03-Luke13-24-slide 305</a:t>
            </a:r>
          </a:p>
          <a:p>
            <a:r>
              <a:rPr lang="en-US" dirty="0"/>
              <a:t>NS-04-John12-21-slide 20</a:t>
            </a:r>
          </a:p>
          <a:p>
            <a:pPr eaLnBrk="1" hangingPunct="1"/>
            <a:endParaRPr lang="en-US" dirty="0">
              <a:ea typeface="ＭＳ Ｐゴシック" charset="0"/>
              <a:cs typeface="ＭＳ Ｐゴシック"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49" name="Rectangle 2"/>
          <p:cNvSpPr>
            <a:spLocks noGrp="1" noRot="1" noChangeAspect="1" noChangeArrowheads="1" noTextEdit="1"/>
          </p:cNvSpPr>
          <p:nvPr>
            <p:ph type="sldImg"/>
          </p:nvPr>
        </p:nvSpPr>
        <p:spPr>
          <a:solidFill>
            <a:srgbClr val="FFFFFF"/>
          </a:solidFill>
          <a:ln/>
        </p:spPr>
      </p:sp>
      <p:sp>
        <p:nvSpPr>
          <p:cNvPr id="565250"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Arial" charset="0"/>
                <a:ea typeface="ＭＳ Ｐゴシック" charset="0"/>
                <a:cs typeface="ＭＳ Ｐゴシック" charset="0"/>
              </a:rPr>
              <a:t>Keeping this area open helped the servants not to lean over the feet of the guests to reach their plates and cups.</a:t>
            </a:r>
          </a:p>
          <a:p>
            <a:endParaRPr lang="en-US" dirty="0">
              <a:latin typeface="Arial" charset="0"/>
              <a:ea typeface="ＭＳ Ｐゴシック" charset="0"/>
              <a:cs typeface="ＭＳ Ｐゴシック"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7" name="Slide Image Placeholder 1"/>
          <p:cNvSpPr>
            <a:spLocks noGrp="1" noRot="1" noChangeAspect="1" noTextEdit="1"/>
          </p:cNvSpPr>
          <p:nvPr>
            <p:ph type="sldImg"/>
          </p:nvPr>
        </p:nvSpPr>
        <p:spPr>
          <a:ln/>
        </p:spPr>
      </p:sp>
      <p:sp>
        <p:nvSpPr>
          <p:cNvPr id="567298" name="Notes Placeholder 2"/>
          <p:cNvSpPr>
            <a:spLocks noGrp="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Lst>
        </p:spPr>
        <p:txBody>
          <a:bodyPr/>
          <a:lstStyle/>
          <a:p>
            <a:r>
              <a:rPr lang="en-US">
                <a:latin typeface="Arial" charset="0"/>
                <a:ea typeface="ＭＳ Ｐゴシック" charset="0"/>
                <a:cs typeface="ＭＳ Ｐゴシック" charset="0"/>
              </a:rPr>
              <a:t>Where did the head of the table sit?</a:t>
            </a:r>
          </a:p>
        </p:txBody>
      </p:sp>
      <p:sp>
        <p:nvSpPr>
          <p:cNvPr id="567299" name="Slide Number Placeholder 3"/>
          <p:cNvSpPr>
            <a:spLocks noGrp="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4117BB3-9325-E648-A528-A1923FC095D9}" type="slidenum">
              <a:rPr lang="en-US" sz="1200">
                <a:latin typeface="Arial" charset="0"/>
              </a:rPr>
              <a:pPr eaLnBrk="1" hangingPunct="1"/>
              <a:t>111</a:t>
            </a:fld>
            <a:endParaRPr lang="en-US" sz="1200">
              <a:latin typeface="Arial"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5" name="Slide Image Placeholder 1"/>
          <p:cNvSpPr>
            <a:spLocks noGrp="1" noRot="1" noChangeAspect="1"/>
          </p:cNvSpPr>
          <p:nvPr>
            <p:ph type="sldImg"/>
          </p:nvPr>
        </p:nvSpPr>
        <p:spPr>
          <a:ln/>
        </p:spPr>
      </p:sp>
      <p:sp>
        <p:nvSpPr>
          <p:cNvPr id="569346" name="Notes Placeholder 2"/>
          <p:cNvSpPr>
            <a:spLocks noGrp="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p>
            <a:r>
              <a:rPr lang="en-US" b="0" dirty="0">
                <a:latin typeface="Times New Roman" charset="0"/>
                <a:ea typeface="ＭＳ Ｐゴシック" charset="0"/>
                <a:cs typeface="ＭＳ Ｐゴシック" charset="0"/>
              </a:rPr>
              <a:t>Others say Christ </a:t>
            </a:r>
            <a:r>
              <a:rPr lang="mr-IN" b="0" dirty="0">
                <a:latin typeface="Times New Roman" charset="0"/>
                <a:ea typeface="ＭＳ Ｐゴシック" charset="0"/>
                <a:cs typeface="ＭＳ Ｐゴシック" charset="0"/>
              </a:rPr>
              <a:t>"</a:t>
            </a:r>
            <a:r>
              <a:rPr lang="en-US" b="0" dirty="0">
                <a:latin typeface="Times New Roman" charset="0"/>
                <a:ea typeface="ＭＳ Ｐゴシック" charset="0"/>
                <a:cs typeface="ＭＳ Ｐゴシック" charset="0"/>
              </a:rPr>
              <a:t>reclined on the middle divan</a:t>
            </a:r>
            <a:r>
              <a:rPr lang="mr-IN" b="0" dirty="0">
                <a:latin typeface="Times New Roman" charset="0"/>
                <a:ea typeface="ＭＳ Ｐゴシック" charset="0"/>
                <a:cs typeface="ＭＳ Ｐゴシック" charset="0"/>
              </a:rPr>
              <a:t>"</a:t>
            </a:r>
            <a:r>
              <a:rPr lang="en-US" b="0" dirty="0">
                <a:latin typeface="Times New Roman" charset="0"/>
                <a:ea typeface="ＭＳ Ｐゴシック" charset="0"/>
                <a:cs typeface="ＭＳ Ｐゴシック" charset="0"/>
              </a:rPr>
              <a:t> (see http://</a:t>
            </a:r>
            <a:r>
              <a:rPr lang="en-US" b="0" dirty="0" err="1">
                <a:latin typeface="Times New Roman" charset="0"/>
                <a:ea typeface="ＭＳ Ｐゴシック" charset="0"/>
                <a:cs typeface="ＭＳ Ｐゴシック" charset="0"/>
              </a:rPr>
              <a:t>www.spiritjournals.com</a:t>
            </a:r>
            <a:r>
              <a:rPr lang="en-US" b="0" dirty="0">
                <a:latin typeface="Times New Roman" charset="0"/>
                <a:ea typeface="ＭＳ Ｐゴシック" charset="0"/>
                <a:cs typeface="ＭＳ Ｐゴシック" charset="0"/>
              </a:rPr>
              <a:t>/Bible%20Studies/Passover/</a:t>
            </a:r>
            <a:r>
              <a:rPr lang="en-US" b="0" dirty="0" err="1">
                <a:latin typeface="Times New Roman" charset="0"/>
                <a:ea typeface="ＭＳ Ｐゴシック" charset="0"/>
                <a:cs typeface="ＭＳ Ｐゴシック" charset="0"/>
              </a:rPr>
              <a:t>passoverseatingarrin.htm</a:t>
            </a:r>
            <a:r>
              <a:rPr lang="en-US" b="0" dirty="0">
                <a:latin typeface="Times New Roman" charset="0"/>
                <a:ea typeface="ＭＳ Ｐゴシック" charset="0"/>
                <a:cs typeface="ＭＳ Ｐゴシック" charset="0"/>
              </a:rPr>
              <a:t> accessed 27 Oct 2013)</a:t>
            </a:r>
          </a:p>
          <a:p>
            <a:endParaRPr lang="en-US" b="0" dirty="0">
              <a:latin typeface="Times New Roman" charset="0"/>
              <a:ea typeface="ＭＳ Ｐゴシック" charset="0"/>
              <a:cs typeface="ＭＳ Ｐゴシック" charset="0"/>
            </a:endParaRPr>
          </a:p>
          <a:p>
            <a:r>
              <a:rPr lang="en-US" b="0" dirty="0">
                <a:latin typeface="Times New Roman" charset="0"/>
                <a:ea typeface="ＭＳ Ｐゴシック" charset="0"/>
                <a:cs typeface="ＭＳ Ｐゴシック" charset="0"/>
              </a:rPr>
              <a:t>But the important point is that Jesus gave the two most important spots next to him to John (understandable!) and Judas! Jesus gave Judas every opportunity NOT to betray him.</a:t>
            </a:r>
          </a:p>
        </p:txBody>
      </p:sp>
      <p:sp>
        <p:nvSpPr>
          <p:cNvPr id="569347" name="Slide Number Placeholder 3"/>
          <p:cNvSpPr>
            <a:spLocks noGrp="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10CB35B-1CD6-044E-91F3-4B9232CCC9B5}" type="slidenum">
              <a:rPr lang="en-US" sz="1200"/>
              <a:pPr eaLnBrk="1" hangingPunct="1"/>
              <a:t>112</a:t>
            </a:fld>
            <a:endParaRPr lang="en-US" sz="120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49FBD258-F195-4C5B-895A-E396C915A5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F60056D-B9B7-4DB0-9EA0-EB486A105C25}"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66563" name="Rectangle 2">
            <a:extLst>
              <a:ext uri="{FF2B5EF4-FFF2-40B4-BE49-F238E27FC236}">
                <a16:creationId xmlns:a16="http://schemas.microsoft.com/office/drawing/2014/main" id="{065190E1-5FF8-43EA-8521-DF23B8D7F0AE}"/>
              </a:ext>
            </a:extLst>
          </p:cNvPr>
          <p:cNvSpPr>
            <a:spLocks noGrp="1" noRot="1" noChangeAspect="1" noChangeArrowheads="1"/>
          </p:cNvSpPr>
          <p:nvPr>
            <p:ph type="sldImg"/>
          </p:nvPr>
        </p:nvSpPr>
        <p:spPr>
          <a:solidFill>
            <a:srgbClr val="FFFFFF"/>
          </a:solidFill>
          <a:ln/>
        </p:spPr>
      </p:sp>
      <p:sp>
        <p:nvSpPr>
          <p:cNvPr id="66564" name="Rectangle 3">
            <a:extLst>
              <a:ext uri="{FF2B5EF4-FFF2-40B4-BE49-F238E27FC236}">
                <a16:creationId xmlns:a16="http://schemas.microsoft.com/office/drawing/2014/main" id="{A5360298-88E0-4945-BF06-BD2E2644A008}"/>
              </a:ext>
            </a:extLst>
          </p:cNvPr>
          <p:cNvSpPr>
            <a:spLocks noGrp="1" noChangeArrowheads="1"/>
          </p:cNvSpPr>
          <p:nvPr>
            <p:ph type="body" idx="1"/>
          </p:nvPr>
        </p:nvSpPr>
        <p:spPr>
          <a:solidFill>
            <a:srgbClr val="FFFFFF"/>
          </a:solidFill>
          <a:ln>
            <a:solidFill>
              <a:srgbClr val="000000"/>
            </a:solidFill>
          </a:ln>
        </p:spPr>
        <p:txBody>
          <a:bodyPr/>
          <a:lstStyle/>
          <a:p>
            <a:pPr>
              <a:spcBef>
                <a:spcPct val="0"/>
              </a:spcBef>
            </a:pPr>
            <a:endParaRPr kumimoji="0" lang="en-US" altLang="en-US" sz="2400">
              <a:latin typeface="Arial" panose="020B0604020202020204" pitchFamily="34" charset="0"/>
            </a:endParaRPr>
          </a:p>
        </p:txBody>
      </p:sp>
    </p:spTree>
    <p:extLst>
      <p:ext uri="{BB962C8B-B14F-4D97-AF65-F5344CB8AC3E}">
        <p14:creationId xmlns:p14="http://schemas.microsoft.com/office/powerpoint/2010/main" val="261927126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18D3D6F7-2CD3-4A09-93AA-CFA7963BA9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6358543-688A-4B69-87DC-A72752AA6E4C}"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71683" name="Rectangle 2">
            <a:extLst>
              <a:ext uri="{FF2B5EF4-FFF2-40B4-BE49-F238E27FC236}">
                <a16:creationId xmlns:a16="http://schemas.microsoft.com/office/drawing/2014/main" id="{B26FC3C6-3B13-4469-B6EE-3E366004D2AA}"/>
              </a:ext>
            </a:extLst>
          </p:cNvPr>
          <p:cNvSpPr>
            <a:spLocks noGrp="1" noRot="1" noChangeAspect="1" noChangeArrowheads="1"/>
          </p:cNvSpPr>
          <p:nvPr>
            <p:ph type="sldImg"/>
          </p:nvPr>
        </p:nvSpPr>
        <p:spPr>
          <a:solidFill>
            <a:srgbClr val="FFFFFF"/>
          </a:solidFill>
          <a:ln/>
        </p:spPr>
      </p:sp>
      <p:sp>
        <p:nvSpPr>
          <p:cNvPr id="71684" name="Rectangle 3">
            <a:extLst>
              <a:ext uri="{FF2B5EF4-FFF2-40B4-BE49-F238E27FC236}">
                <a16:creationId xmlns:a16="http://schemas.microsoft.com/office/drawing/2014/main" id="{375BD752-8F59-4733-926F-DD69D69DEB93}"/>
              </a:ext>
            </a:extLst>
          </p:cNvPr>
          <p:cNvSpPr>
            <a:spLocks noGrp="1" noChangeArrowheads="1"/>
          </p:cNvSpPr>
          <p:nvPr>
            <p:ph type="body" idx="1"/>
          </p:nvPr>
        </p:nvSpPr>
        <p:spPr>
          <a:solidFill>
            <a:srgbClr val="FFFFFF"/>
          </a:solidFill>
          <a:ln>
            <a:solidFill>
              <a:srgbClr val="000000"/>
            </a:solidFill>
          </a:ln>
        </p:spPr>
        <p:txBody>
          <a:bodyPr/>
          <a:lstStyle/>
          <a:p>
            <a:pPr>
              <a:spcBef>
                <a:spcPct val="0"/>
              </a:spcBef>
            </a:pPr>
            <a:endParaRPr kumimoji="0" lang="en-US" altLang="en-US" sz="2400">
              <a:latin typeface="Arial" panose="020B0604020202020204" pitchFamily="34" charset="0"/>
            </a:endParaRPr>
          </a:p>
        </p:txBody>
      </p:sp>
    </p:spTree>
    <p:extLst>
      <p:ext uri="{BB962C8B-B14F-4D97-AF65-F5344CB8AC3E}">
        <p14:creationId xmlns:p14="http://schemas.microsoft.com/office/powerpoint/2010/main" val="374332579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D69F3AB4-A5DF-457E-9F19-2E764596E6AA}"/>
              </a:ext>
            </a:extLst>
          </p:cNvPr>
          <p:cNvSpPr>
            <a:spLocks noGrp="1" noRot="1" noChangeAspect="1"/>
          </p:cNvSpPr>
          <p:nvPr>
            <p:ph type="sldImg"/>
          </p:nvPr>
        </p:nvSpPr>
        <p:spPr>
          <a:ln/>
        </p:spPr>
      </p:sp>
      <p:sp>
        <p:nvSpPr>
          <p:cNvPr id="76803" name="Notes Placeholder 2">
            <a:extLst>
              <a:ext uri="{FF2B5EF4-FFF2-40B4-BE49-F238E27FC236}">
                <a16:creationId xmlns:a16="http://schemas.microsoft.com/office/drawing/2014/main" id="{8DD4DCDF-3F1E-4460-96DD-3D828CDAA81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13:9-10.</a:t>
            </a:r>
            <a:r>
              <a:rPr lang="en-US" altLang="en-US">
                <a:latin typeface="Arial" panose="020B0604020202020204" pitchFamily="34" charset="0"/>
              </a:rPr>
              <a:t> “</a:t>
            </a:r>
            <a:r>
              <a:rPr lang="en-US" altLang="en-US" b="1">
                <a:latin typeface="Arial" panose="020B0604020202020204" pitchFamily="34" charset="0"/>
              </a:rPr>
              <a:t>Peter </a:t>
            </a:r>
            <a:r>
              <a:rPr lang="en-US" altLang="en-US">
                <a:latin typeface="Arial" panose="020B0604020202020204" pitchFamily="34" charset="0"/>
              </a:rPr>
              <a:t>continued to miss the spiritual lesson, but he was certain of his desire to be joined to Jesus. Therefore he asked Jesus to wash his </a:t>
            </a:r>
            <a:r>
              <a:rPr lang="en-US" altLang="en-US" b="1">
                <a:latin typeface="Arial" panose="020B0604020202020204" pitchFamily="34" charset="0"/>
              </a:rPr>
              <a:t>hands </a:t>
            </a:r>
            <a:r>
              <a:rPr lang="en-US" altLang="en-US">
                <a:latin typeface="Arial" panose="020B0604020202020204" pitchFamily="34" charset="0"/>
              </a:rPr>
              <a:t>and </a:t>
            </a:r>
            <a:r>
              <a:rPr lang="en-US" altLang="en-US" b="1">
                <a:latin typeface="Arial" panose="020B0604020202020204" pitchFamily="34" charset="0"/>
              </a:rPr>
              <a:t>head as well </a:t>
            </a:r>
            <a:r>
              <a:rPr lang="en-US" altLang="en-US">
                <a:latin typeface="Arial" panose="020B0604020202020204" pitchFamily="34" charset="0"/>
              </a:rPr>
              <a:t>as his </a:t>
            </a:r>
            <a:r>
              <a:rPr lang="en-US" altLang="en-US" b="1">
                <a:latin typeface="Arial" panose="020B0604020202020204" pitchFamily="34" charset="0"/>
              </a:rPr>
              <a:t>feet. Jesus answered, A person who has had a bath needs only to wash his feet; his whole body is clean. </a:t>
            </a:r>
            <a:r>
              <a:rPr lang="en-US" altLang="en-US">
                <a:latin typeface="Arial" panose="020B0604020202020204" pitchFamily="34" charset="0"/>
              </a:rPr>
              <a:t>(Some Gr. mss. omit the words “his feet.”) Roman Catholics sometimes have interpreted verse 10 to mean that after infant baptism only penance is needed. A preferable interpretation is that after salvation all one needs is confession of sins, the continual application of Jesus’ death to cleanse one’s daily sins (cf. 1 John 1:7; 2:1-2). When Jesus added that </a:t>
            </a:r>
            <a:r>
              <a:rPr lang="en-US" altLang="en-US" b="1">
                <a:latin typeface="Arial" panose="020B0604020202020204" pitchFamily="34" charset="0"/>
              </a:rPr>
              <a:t>not every one of you </a:t>
            </a:r>
            <a:r>
              <a:rPr lang="en-US" altLang="en-US">
                <a:latin typeface="Arial" panose="020B0604020202020204" pitchFamily="34" charset="0"/>
              </a:rPr>
              <a:t>is </a:t>
            </a:r>
            <a:r>
              <a:rPr lang="en-US" altLang="en-US" b="1">
                <a:latin typeface="Arial" panose="020B0604020202020204" pitchFamily="34" charset="0"/>
              </a:rPr>
              <a:t>clean, </a:t>
            </a:r>
            <a:r>
              <a:rPr lang="en-US" altLang="en-US">
                <a:latin typeface="Arial" panose="020B0604020202020204" pitchFamily="34" charset="0"/>
              </a:rPr>
              <a:t>He was referring to Judas (cf. John 13:11, 18). This suggests that Judas was not converted” (Ibid).</a:t>
            </a:r>
          </a:p>
        </p:txBody>
      </p:sp>
      <p:sp>
        <p:nvSpPr>
          <p:cNvPr id="76804" name="Slide Number Placeholder 3">
            <a:extLst>
              <a:ext uri="{FF2B5EF4-FFF2-40B4-BE49-F238E27FC236}">
                <a16:creationId xmlns:a16="http://schemas.microsoft.com/office/drawing/2014/main" id="{CC38F70A-E70B-45E8-ACE4-398917966AA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8333C6C-E18B-4EB3-8F3D-D727B82EA4D2}"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122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98166296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9E76DBAB-88D4-4B6D-B5D7-30A084064F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9BF4B4-21E0-4C96-BD73-92356CFEB29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125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83971" name="Rectangle 2">
            <a:extLst>
              <a:ext uri="{FF2B5EF4-FFF2-40B4-BE49-F238E27FC236}">
                <a16:creationId xmlns:a16="http://schemas.microsoft.com/office/drawing/2014/main" id="{72030F45-D587-4AC6-937B-A441D12546F1}"/>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A7722D59-FC6E-4578-A455-DD5943BFFB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109692876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Jesus actually had prepared them for his absence in John 14. He told them that he would send the Spirit!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79FDE9-4B2D-884B-BE4B-021913485B0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312089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A3B9A9D-79D2-7F41-8BEB-1C07EC767A51}"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130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89247108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D71DE42-0A0E-1643-8020-A4ED33FB621B}"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131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8250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E192845-2FE1-704A-937F-F8A638AB6EA5}" type="slidenum">
              <a:rPr lang="en-US" sz="1200">
                <a:solidFill>
                  <a:srgbClr val="000000"/>
                </a:solidFill>
                <a:latin typeface="Arial" charset="0"/>
              </a:rPr>
              <a:pPr eaLnBrk="1" hangingPunct="1"/>
              <a:t>28</a:t>
            </a:fld>
            <a:endParaRPr lang="en-US" sz="1200">
              <a:solidFill>
                <a:srgbClr val="000000"/>
              </a:solidFill>
              <a:latin typeface="Arial" charset="0"/>
            </a:endParaRPr>
          </a:p>
        </p:txBody>
      </p:sp>
      <p:sp>
        <p:nvSpPr>
          <p:cNvPr id="362498" name="Rectangle 2"/>
          <p:cNvSpPr>
            <a:spLocks noGrp="1" noRot="1" noChangeAspect="1" noChangeArrowheads="1"/>
          </p:cNvSpPr>
          <p:nvPr>
            <p:ph type="sldImg"/>
          </p:nvPr>
        </p:nvSpPr>
        <p:spPr>
          <a:solidFill>
            <a:srgbClr val="FFFFFF"/>
          </a:solidFill>
          <a:ln/>
        </p:spPr>
      </p:sp>
      <p:sp>
        <p:nvSpPr>
          <p:cNvPr id="3624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2400" dirty="0"/>
              <a:t>Luke 7 has in common with the Passion Week anointing many traits.</a:t>
            </a:r>
          </a:p>
          <a:p>
            <a:r>
              <a:rPr lang="en-US" sz="2400" dirty="0"/>
              <a:t>__________</a:t>
            </a:r>
          </a:p>
          <a:p>
            <a:r>
              <a:rPr lang="en-US" sz="2400" dirty="0"/>
              <a:t>Common-424</a:t>
            </a:r>
          </a:p>
          <a:p>
            <a:r>
              <a:rPr lang="en-US" sz="2400" dirty="0"/>
              <a:t>NS-01-Matt15-28-slide 184</a:t>
            </a:r>
          </a:p>
          <a:p>
            <a:r>
              <a:rPr lang="en-US" sz="2400" dirty="0"/>
              <a:t>NS-02-Mark9-16-slide 131</a:t>
            </a:r>
          </a:p>
          <a:p>
            <a:r>
              <a:rPr lang="en-US" sz="2400" dirty="0"/>
              <a:t>NS-03-Luke13-24-slide 306</a:t>
            </a:r>
          </a:p>
          <a:p>
            <a:r>
              <a:rPr lang="en-US" sz="2400" dirty="0"/>
              <a:t>NS-04-John12-21-slide 21</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E6B5A54-B0C1-6444-ADA6-2130F05E6849}"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132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08493061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73947EC-6942-8044-A74D-A95662C7CDD7}"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133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34767220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82EB433-978D-4E4F-A1A2-109C5922E5A7}"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134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46979108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BEF9B79-4690-E14A-8263-267575EC15EF}"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135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12333411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45DA9B0-FEB1-9B4D-8949-4E956D9C9B1B}"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136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50503338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DE1A1F9-BDBE-164E-A734-B044E84D7BDB}"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137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84003157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C89722A-97D7-F54A-9E77-3948891C275A}"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138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09571" name="Rectangle 1026"/>
          <p:cNvSpPr>
            <a:spLocks noGrp="1" noRot="1" noChangeAspect="1" noChangeArrowheads="1" noTextEdit="1"/>
          </p:cNvSpPr>
          <p:nvPr>
            <p:ph type="sldImg"/>
          </p:nvPr>
        </p:nvSpPr>
        <p:spPr>
          <a:ln/>
        </p:spPr>
      </p:sp>
      <p:sp>
        <p:nvSpPr>
          <p:cNvPr id="109572" name="Rectangle 1027"/>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252721621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8E21A26-3D75-D848-8C32-09A6775E75C4}"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139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64950245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D71DE42-0A0E-1643-8020-A4ED33FB621B}"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140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5001184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437D3B3-BBEC-5E4D-8819-CF3EC626AC68}"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141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826434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8.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8.xml"/></Relationships>
</file>

<file path=ppt/slideLayouts/_rels/slideLayout3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38.xml"/></Relationships>
</file>

<file path=ppt/slideLayouts/_rels/slideLayout3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38.xml"/></Relationships>
</file>

<file path=ppt/slideLayouts/_rels/slideLayout3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8.xml"/></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3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38.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8.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8.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38.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39.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Master" Target="../slideMasters/slideMaster4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69.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6"/>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ea typeface="ＭＳ Ｐゴシック" charset="-128"/>
                <a:cs typeface="ＭＳ Ｐゴシック"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7174" name="Rectangle 6"/>
          <p:cNvSpPr>
            <a:spLocks noGrp="1" noChangeArrowheads="1"/>
          </p:cNvSpPr>
          <p:nvPr>
            <p:ph type="subTitle" sz="quarter" idx="1"/>
          </p:nvPr>
        </p:nvSpPr>
        <p:spPr>
          <a:xfrm>
            <a:off x="685800" y="3429001"/>
            <a:ext cx="6400800" cy="1752600"/>
          </a:xfrm>
        </p:spPr>
        <p:txBody>
          <a:bodyPr lIns="91910" tIns="45956" rIns="91910" bIns="45956" anchor="ctr"/>
          <a:lstStyle>
            <a:lvl1pPr marL="0" indent="0" algn="ctr">
              <a:buFont typeface="Wingdings" pitchFamily="-108" charset="2"/>
              <a:buNone/>
              <a:defRPr/>
            </a:lvl1pPr>
          </a:lstStyle>
          <a:p>
            <a:r>
              <a:rPr lang="en-US"/>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p>
        </p:txBody>
      </p:sp>
      <p:sp>
        <p:nvSpPr>
          <p:cNvPr id="8" name="Rectangle 8"/>
          <p:cNvSpPr>
            <a:spLocks noGrp="1" noChangeArrowheads="1"/>
          </p:cNvSpPr>
          <p:nvPr>
            <p:ph type="ftr" sz="quarter" idx="11"/>
          </p:nvPr>
        </p:nvSpPr>
        <p:spPr/>
        <p:txBody>
          <a:bodyPr/>
          <a:lstStyle>
            <a:lvl1pPr>
              <a:defRPr/>
            </a:lvl1pPr>
          </a:lstStyle>
          <a:p>
            <a:pPr>
              <a:defRPr/>
            </a:pPr>
            <a:endParaRPr lang="en-US"/>
          </a:p>
        </p:txBody>
      </p:sp>
      <p:sp>
        <p:nvSpPr>
          <p:cNvPr id="9" name="Rectangle 9"/>
          <p:cNvSpPr>
            <a:spLocks noGrp="1" noChangeArrowheads="1"/>
          </p:cNvSpPr>
          <p:nvPr>
            <p:ph type="sldNum" sz="quarter" idx="12"/>
          </p:nvPr>
        </p:nvSpPr>
        <p:spPr/>
        <p:txBody>
          <a:bodyPr/>
          <a:lstStyle>
            <a:lvl1pPr>
              <a:defRPr/>
            </a:lvl1pPr>
          </a:lstStyle>
          <a:p>
            <a:pPr>
              <a:defRPr/>
            </a:pPr>
            <a:fld id="{7335E267-0744-5545-A261-A53AAA964F69}" type="slidenum">
              <a:rPr lang="en-US"/>
              <a:pPr>
                <a:defRPr/>
              </a:pPr>
              <a:t>‹#›</a:t>
            </a:fld>
            <a:endParaRPr lang="en-US"/>
          </a:p>
        </p:txBody>
      </p:sp>
    </p:spTree>
    <p:extLst>
      <p:ext uri="{BB962C8B-B14F-4D97-AF65-F5344CB8AC3E}">
        <p14:creationId xmlns:p14="http://schemas.microsoft.com/office/powerpoint/2010/main" val="2994505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0F872BE-84B3-F644-A099-40F652A9EC55}" type="slidenum">
              <a:rPr lang="en-US"/>
              <a:pPr>
                <a:defRPr/>
              </a:pPr>
              <a:t>‹#›</a:t>
            </a:fld>
            <a:endParaRPr lang="en-US"/>
          </a:p>
        </p:txBody>
      </p:sp>
    </p:spTree>
    <p:extLst>
      <p:ext uri="{BB962C8B-B14F-4D97-AF65-F5344CB8AC3E}">
        <p14:creationId xmlns:p14="http://schemas.microsoft.com/office/powerpoint/2010/main" val="12894458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0" y="1535113"/>
            <a:ext cx="4041775"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89AA3612-B84F-F940-88B0-1A42C92F030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28649716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3306BA26-5FAF-FE44-860E-AA49FDBF00D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81149111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A2119F1F-A5F2-0844-8502-0234C5EA494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55122079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5" y="1435101"/>
            <a:ext cx="3008313" cy="4691063"/>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64E02AC-C9FE-2244-A82B-1434294C81A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1123120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411" indent="0">
              <a:buNone/>
              <a:defRPr sz="2800"/>
            </a:lvl2pPr>
            <a:lvl3pPr marL="912825" indent="0">
              <a:buNone/>
              <a:defRPr sz="2400"/>
            </a:lvl3pPr>
            <a:lvl4pPr marL="1369220" indent="0">
              <a:buNone/>
              <a:defRPr sz="2000"/>
            </a:lvl4pPr>
            <a:lvl5pPr marL="1825644" indent="0">
              <a:buNone/>
              <a:defRPr sz="2000"/>
            </a:lvl5pPr>
            <a:lvl6pPr marL="2282036" indent="0">
              <a:buNone/>
              <a:defRPr sz="2000"/>
            </a:lvl6pPr>
            <a:lvl7pPr marL="2738440" indent="0">
              <a:buNone/>
              <a:defRPr sz="2000"/>
            </a:lvl7pPr>
            <a:lvl8pPr marL="3194844" indent="0">
              <a:buNone/>
              <a:defRPr sz="2000"/>
            </a:lvl8pPr>
            <a:lvl9pPr marL="365125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0FB39229-0EBD-BA49-A0B1-F4778E24FF6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806812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0F872BE-84B3-F644-A099-40F652A9EC5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9702408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9F90741-A848-2341-83A8-045A96CCA97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72170684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7"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8" name="Rectangle 8"/>
          <p:cNvSpPr>
            <a:spLocks noGrp="1" noChangeArrowheads="1"/>
          </p:cNvSpPr>
          <p:nvPr>
            <p:ph type="sldNum" sz="quarter" idx="12"/>
          </p:nvPr>
        </p:nvSpPr>
        <p:spPr>
          <a:ln/>
        </p:spPr>
        <p:txBody>
          <a:bodyPr/>
          <a:lstStyle>
            <a:lvl1pPr>
              <a:defRPr/>
            </a:lvl1pPr>
          </a:lstStyle>
          <a:p>
            <a:pPr>
              <a:defRPr/>
            </a:pPr>
            <a:fld id="{31ED6456-469E-EE41-9064-F19ECE8C3FD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51684552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6"/>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pPr eaLnBrk="0" hangingPunct="0"/>
              <a:endParaRPr lang="en-US">
                <a:solidFill>
                  <a:srgbClr val="FFFFFF"/>
                </a:solidFill>
                <a:latin typeface="Arial" charset="0"/>
              </a:endParaRPr>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7174" name="Rectangle 6"/>
          <p:cNvSpPr>
            <a:spLocks noGrp="1" noChangeArrowheads="1"/>
          </p:cNvSpPr>
          <p:nvPr>
            <p:ph type="subTitle" sz="quarter" idx="1"/>
          </p:nvPr>
        </p:nvSpPr>
        <p:spPr>
          <a:xfrm>
            <a:off x="685800" y="3429001"/>
            <a:ext cx="6400800" cy="1752600"/>
          </a:xfrm>
        </p:spPr>
        <p:txBody>
          <a:bodyPr lIns="91891" tIns="45946" rIns="91891" bIns="45946" anchor="ctr"/>
          <a:lstStyle>
            <a:lvl1pPr marL="0" indent="0" algn="ctr">
              <a:buFont typeface="Wingdings" pitchFamily="-108" charset="2"/>
              <a:buNone/>
              <a:defRPr/>
            </a:lvl1pPr>
          </a:lstStyle>
          <a:p>
            <a:r>
              <a:rPr lang="en-US"/>
              <a:t>Click to edit Master subtitle style</a:t>
            </a:r>
          </a:p>
        </p:txBody>
      </p:sp>
      <p:sp>
        <p:nvSpPr>
          <p:cNvPr id="7" name="Rectangle 7"/>
          <p:cNvSpPr>
            <a:spLocks noGrp="1" noChangeArrowheads="1"/>
          </p:cNvSpPr>
          <p:nvPr>
            <p:ph type="dt" sz="quarter" idx="10"/>
          </p:nvPr>
        </p:nvSpPr>
        <p:spPr/>
        <p:txBody>
          <a:bodyPr/>
          <a:lstStyle>
            <a:lvl1pPr eaLnBrk="0" hangingPunct="0">
              <a:defRPr>
                <a:latin typeface="Arial" charset="0"/>
              </a:defRPr>
            </a:lvl1pPr>
          </a:lstStyle>
          <a:p>
            <a:pPr>
              <a:defRPr/>
            </a:pPr>
            <a:endParaRPr lang="en-US"/>
          </a:p>
        </p:txBody>
      </p:sp>
      <p:sp>
        <p:nvSpPr>
          <p:cNvPr id="8" name="Rectangle 8"/>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9" name="Rectangle 9"/>
          <p:cNvSpPr>
            <a:spLocks noGrp="1" noChangeArrowheads="1"/>
          </p:cNvSpPr>
          <p:nvPr>
            <p:ph type="sldNum" sz="quarter" idx="12"/>
          </p:nvPr>
        </p:nvSpPr>
        <p:spPr/>
        <p:txBody>
          <a:bodyPr/>
          <a:lstStyle>
            <a:lvl1pPr eaLnBrk="0" hangingPunct="0">
              <a:defRPr>
                <a:latin typeface="Arial" charset="0"/>
              </a:defRPr>
            </a:lvl1pPr>
          </a:lstStyle>
          <a:p>
            <a:pPr>
              <a:defRPr/>
            </a:pPr>
            <a:fld id="{D0D6ADED-1DE2-4046-8D12-4AA59E3D440E}" type="slidenum">
              <a:rPr lang="en-US"/>
              <a:pPr>
                <a:defRPr/>
              </a:pPr>
              <a:t>‹#›</a:t>
            </a:fld>
            <a:endParaRPr lang="en-US"/>
          </a:p>
        </p:txBody>
      </p:sp>
    </p:spTree>
    <p:extLst>
      <p:ext uri="{BB962C8B-B14F-4D97-AF65-F5344CB8AC3E}">
        <p14:creationId xmlns:p14="http://schemas.microsoft.com/office/powerpoint/2010/main" val="21629127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95BFC017-2444-7146-9E26-191E5B0E8AE9}" type="slidenum">
              <a:rPr lang="en-US"/>
              <a:pPr>
                <a:defRPr/>
              </a:pPr>
              <a:t>‹#›</a:t>
            </a:fld>
            <a:endParaRPr lang="en-US"/>
          </a:p>
        </p:txBody>
      </p:sp>
    </p:spTree>
    <p:extLst>
      <p:ext uri="{BB962C8B-B14F-4D97-AF65-F5344CB8AC3E}">
        <p14:creationId xmlns:p14="http://schemas.microsoft.com/office/powerpoint/2010/main" val="1624272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C9F90741-A848-2341-83A8-045A96CCA97E}" type="slidenum">
              <a:rPr lang="en-US"/>
              <a:pPr>
                <a:defRPr/>
              </a:pPr>
              <a:t>‹#›</a:t>
            </a:fld>
            <a:endParaRPr lang="en-US"/>
          </a:p>
        </p:txBody>
      </p:sp>
    </p:spTree>
    <p:extLst>
      <p:ext uri="{BB962C8B-B14F-4D97-AF65-F5344CB8AC3E}">
        <p14:creationId xmlns:p14="http://schemas.microsoft.com/office/powerpoint/2010/main" val="190033887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21" indent="0">
              <a:buNone/>
              <a:defRPr sz="1800"/>
            </a:lvl2pPr>
            <a:lvl3pPr marL="912645" indent="0">
              <a:buNone/>
              <a:defRPr sz="1600"/>
            </a:lvl3pPr>
            <a:lvl4pPr marL="1368948" indent="0">
              <a:buNone/>
              <a:defRPr sz="1400"/>
            </a:lvl4pPr>
            <a:lvl5pPr marL="1825284" indent="0">
              <a:buNone/>
              <a:defRPr sz="1400"/>
            </a:lvl5pPr>
            <a:lvl6pPr marL="2281584" indent="0">
              <a:buNone/>
              <a:defRPr sz="1400"/>
            </a:lvl6pPr>
            <a:lvl7pPr marL="2737897" indent="0">
              <a:buNone/>
              <a:defRPr sz="1400"/>
            </a:lvl7pPr>
            <a:lvl8pPr marL="3194209" indent="0">
              <a:buNone/>
              <a:defRPr sz="1400"/>
            </a:lvl8pPr>
            <a:lvl9pPr marL="3650531" indent="0">
              <a:buNone/>
              <a:defRPr sz="1400"/>
            </a:lvl9pPr>
          </a:lstStyle>
          <a:p>
            <a:pPr lvl="0"/>
            <a:r>
              <a:rPr lang="en-US"/>
              <a:t>Click to edit Master text styles</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B1A030B2-B592-0B40-93F8-D1A6DE1669F9}" type="slidenum">
              <a:rPr lang="en-US"/>
              <a:pPr>
                <a:defRPr/>
              </a:pPr>
              <a:t>‹#›</a:t>
            </a:fld>
            <a:endParaRPr lang="en-US"/>
          </a:p>
        </p:txBody>
      </p:sp>
    </p:spTree>
    <p:extLst>
      <p:ext uri="{BB962C8B-B14F-4D97-AF65-F5344CB8AC3E}">
        <p14:creationId xmlns:p14="http://schemas.microsoft.com/office/powerpoint/2010/main" val="147488540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p:cNvSpPr>
            <a:spLocks noGrp="1" noChangeArrowheads="1"/>
          </p:cNvSpPr>
          <p:nvPr>
            <p:ph type="sldNum" sz="quarter" idx="12"/>
          </p:nvPr>
        </p:nvSpPr>
        <p:spPr/>
        <p:txBody>
          <a:bodyPr/>
          <a:lstStyle>
            <a:lvl1pPr eaLnBrk="0" hangingPunct="0">
              <a:defRPr>
                <a:latin typeface="Arial" charset="0"/>
              </a:defRPr>
            </a:lvl1pPr>
          </a:lstStyle>
          <a:p>
            <a:pPr>
              <a:defRPr/>
            </a:pPr>
            <a:fld id="{4D590EBC-7FB1-5D42-970B-24E9AE259580}" type="slidenum">
              <a:rPr lang="en-US"/>
              <a:pPr>
                <a:defRPr/>
              </a:pPr>
              <a:t>‹#›</a:t>
            </a:fld>
            <a:endParaRPr lang="en-US"/>
          </a:p>
        </p:txBody>
      </p:sp>
    </p:spTree>
    <p:extLst>
      <p:ext uri="{BB962C8B-B14F-4D97-AF65-F5344CB8AC3E}">
        <p14:creationId xmlns:p14="http://schemas.microsoft.com/office/powerpoint/2010/main" val="35023467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21" indent="0">
              <a:buNone/>
              <a:defRPr sz="2000" b="1"/>
            </a:lvl2pPr>
            <a:lvl3pPr marL="912645" indent="0">
              <a:buNone/>
              <a:defRPr sz="1800" b="1"/>
            </a:lvl3pPr>
            <a:lvl4pPr marL="1368948" indent="0">
              <a:buNone/>
              <a:defRPr sz="1600" b="1"/>
            </a:lvl4pPr>
            <a:lvl5pPr marL="1825284" indent="0">
              <a:buNone/>
              <a:defRPr sz="1600" b="1"/>
            </a:lvl5pPr>
            <a:lvl6pPr marL="2281584" indent="0">
              <a:buNone/>
              <a:defRPr sz="1600" b="1"/>
            </a:lvl6pPr>
            <a:lvl7pPr marL="2737897" indent="0">
              <a:buNone/>
              <a:defRPr sz="1600" b="1"/>
            </a:lvl7pPr>
            <a:lvl8pPr marL="3194209" indent="0">
              <a:buNone/>
              <a:defRPr sz="1600" b="1"/>
            </a:lvl8pPr>
            <a:lvl9pPr marL="365053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4" y="1535113"/>
            <a:ext cx="4041775" cy="639762"/>
          </a:xfrm>
        </p:spPr>
        <p:txBody>
          <a:bodyPr anchor="b"/>
          <a:lstStyle>
            <a:lvl1pPr marL="0" indent="0">
              <a:buNone/>
              <a:defRPr sz="2400" b="1"/>
            </a:lvl1pPr>
            <a:lvl2pPr marL="456321" indent="0">
              <a:buNone/>
              <a:defRPr sz="2000" b="1"/>
            </a:lvl2pPr>
            <a:lvl3pPr marL="912645" indent="0">
              <a:buNone/>
              <a:defRPr sz="1800" b="1"/>
            </a:lvl3pPr>
            <a:lvl4pPr marL="1368948" indent="0">
              <a:buNone/>
              <a:defRPr sz="1600" b="1"/>
            </a:lvl4pPr>
            <a:lvl5pPr marL="1825284" indent="0">
              <a:buNone/>
              <a:defRPr sz="1600" b="1"/>
            </a:lvl5pPr>
            <a:lvl6pPr marL="2281584" indent="0">
              <a:buNone/>
              <a:defRPr sz="1600" b="1"/>
            </a:lvl6pPr>
            <a:lvl7pPr marL="2737897" indent="0">
              <a:buNone/>
              <a:defRPr sz="1600" b="1"/>
            </a:lvl7pPr>
            <a:lvl8pPr marL="3194209" indent="0">
              <a:buNone/>
              <a:defRPr sz="1600" b="1"/>
            </a:lvl8pPr>
            <a:lvl9pPr marL="365053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8"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9" name="Rectangle 8"/>
          <p:cNvSpPr>
            <a:spLocks noGrp="1" noChangeArrowheads="1"/>
          </p:cNvSpPr>
          <p:nvPr>
            <p:ph type="sldNum" sz="quarter" idx="12"/>
          </p:nvPr>
        </p:nvSpPr>
        <p:spPr/>
        <p:txBody>
          <a:bodyPr/>
          <a:lstStyle>
            <a:lvl1pPr eaLnBrk="0" hangingPunct="0">
              <a:defRPr>
                <a:latin typeface="Arial" charset="0"/>
              </a:defRPr>
            </a:lvl1pPr>
          </a:lstStyle>
          <a:p>
            <a:pPr>
              <a:defRPr/>
            </a:pPr>
            <a:fld id="{A8650B34-3004-2B42-8F4D-FCFBBDA21AE4}" type="slidenum">
              <a:rPr lang="en-US"/>
              <a:pPr>
                <a:defRPr/>
              </a:pPr>
              <a:t>‹#›</a:t>
            </a:fld>
            <a:endParaRPr lang="en-US"/>
          </a:p>
        </p:txBody>
      </p:sp>
    </p:spTree>
    <p:extLst>
      <p:ext uri="{BB962C8B-B14F-4D97-AF65-F5344CB8AC3E}">
        <p14:creationId xmlns:p14="http://schemas.microsoft.com/office/powerpoint/2010/main" val="16141567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4"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5" name="Rectangle 8"/>
          <p:cNvSpPr>
            <a:spLocks noGrp="1" noChangeArrowheads="1"/>
          </p:cNvSpPr>
          <p:nvPr>
            <p:ph type="sldNum" sz="quarter" idx="12"/>
          </p:nvPr>
        </p:nvSpPr>
        <p:spPr/>
        <p:txBody>
          <a:bodyPr/>
          <a:lstStyle>
            <a:lvl1pPr eaLnBrk="0" hangingPunct="0">
              <a:defRPr>
                <a:latin typeface="Arial" charset="0"/>
              </a:defRPr>
            </a:lvl1pPr>
          </a:lstStyle>
          <a:p>
            <a:pPr>
              <a:defRPr/>
            </a:pPr>
            <a:fld id="{FB49768C-6C60-9E49-A90C-DC3316BB0E2D}" type="slidenum">
              <a:rPr lang="en-US"/>
              <a:pPr>
                <a:defRPr/>
              </a:pPr>
              <a:t>‹#›</a:t>
            </a:fld>
            <a:endParaRPr lang="en-US"/>
          </a:p>
        </p:txBody>
      </p:sp>
    </p:spTree>
    <p:extLst>
      <p:ext uri="{BB962C8B-B14F-4D97-AF65-F5344CB8AC3E}">
        <p14:creationId xmlns:p14="http://schemas.microsoft.com/office/powerpoint/2010/main" val="152028738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3"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4" name="Rectangle 8"/>
          <p:cNvSpPr>
            <a:spLocks noGrp="1" noChangeArrowheads="1"/>
          </p:cNvSpPr>
          <p:nvPr>
            <p:ph type="sldNum" sz="quarter" idx="12"/>
          </p:nvPr>
        </p:nvSpPr>
        <p:spPr/>
        <p:txBody>
          <a:bodyPr/>
          <a:lstStyle>
            <a:lvl1pPr eaLnBrk="0" hangingPunct="0">
              <a:defRPr>
                <a:latin typeface="Arial" charset="0"/>
              </a:defRPr>
            </a:lvl1pPr>
          </a:lstStyle>
          <a:p>
            <a:pPr>
              <a:defRPr/>
            </a:pPr>
            <a:fld id="{48D5C75B-9008-5045-B333-A2A80748001A}" type="slidenum">
              <a:rPr lang="en-US"/>
              <a:pPr>
                <a:defRPr/>
              </a:pPr>
              <a:t>‹#›</a:t>
            </a:fld>
            <a:endParaRPr lang="en-US"/>
          </a:p>
        </p:txBody>
      </p:sp>
    </p:spTree>
    <p:extLst>
      <p:ext uri="{BB962C8B-B14F-4D97-AF65-F5344CB8AC3E}">
        <p14:creationId xmlns:p14="http://schemas.microsoft.com/office/powerpoint/2010/main" val="421034267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9"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9" y="1435101"/>
            <a:ext cx="3008313" cy="4691063"/>
          </a:xfrm>
        </p:spPr>
        <p:txBody>
          <a:bodyPr/>
          <a:lstStyle>
            <a:lvl1pPr marL="0" indent="0">
              <a:buNone/>
              <a:defRPr sz="1400"/>
            </a:lvl1pPr>
            <a:lvl2pPr marL="456321" indent="0">
              <a:buNone/>
              <a:defRPr sz="1200"/>
            </a:lvl2pPr>
            <a:lvl3pPr marL="912645" indent="0">
              <a:buNone/>
              <a:defRPr sz="1000"/>
            </a:lvl3pPr>
            <a:lvl4pPr marL="1368948" indent="0">
              <a:buNone/>
              <a:defRPr sz="900"/>
            </a:lvl4pPr>
            <a:lvl5pPr marL="1825284" indent="0">
              <a:buNone/>
              <a:defRPr sz="900"/>
            </a:lvl5pPr>
            <a:lvl6pPr marL="2281584" indent="0">
              <a:buNone/>
              <a:defRPr sz="900"/>
            </a:lvl6pPr>
            <a:lvl7pPr marL="2737897" indent="0">
              <a:buNone/>
              <a:defRPr sz="900"/>
            </a:lvl7pPr>
            <a:lvl8pPr marL="3194209" indent="0">
              <a:buNone/>
              <a:defRPr sz="900"/>
            </a:lvl8pPr>
            <a:lvl9pPr marL="3650531" indent="0">
              <a:buNone/>
              <a:defRPr sz="900"/>
            </a:lvl9pPr>
          </a:lstStyle>
          <a:p>
            <a:pPr lvl="0"/>
            <a:r>
              <a:rPr lang="en-US"/>
              <a:t>Click to edit Master text styles</a:t>
            </a:r>
          </a:p>
        </p:txBody>
      </p:sp>
      <p:sp>
        <p:nvSpPr>
          <p:cNvPr id="5"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p:cNvSpPr>
            <a:spLocks noGrp="1" noChangeArrowheads="1"/>
          </p:cNvSpPr>
          <p:nvPr>
            <p:ph type="sldNum" sz="quarter" idx="12"/>
          </p:nvPr>
        </p:nvSpPr>
        <p:spPr/>
        <p:txBody>
          <a:bodyPr/>
          <a:lstStyle>
            <a:lvl1pPr eaLnBrk="0" hangingPunct="0">
              <a:defRPr>
                <a:latin typeface="Arial" charset="0"/>
              </a:defRPr>
            </a:lvl1pPr>
          </a:lstStyle>
          <a:p>
            <a:pPr>
              <a:defRPr/>
            </a:pPr>
            <a:fld id="{625B23F7-77EF-E448-B772-169437BAC5DA}" type="slidenum">
              <a:rPr lang="en-US"/>
              <a:pPr>
                <a:defRPr/>
              </a:pPr>
              <a:t>‹#›</a:t>
            </a:fld>
            <a:endParaRPr lang="en-US"/>
          </a:p>
        </p:txBody>
      </p:sp>
    </p:spTree>
    <p:extLst>
      <p:ext uri="{BB962C8B-B14F-4D97-AF65-F5344CB8AC3E}">
        <p14:creationId xmlns:p14="http://schemas.microsoft.com/office/powerpoint/2010/main" val="123797273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21" indent="0">
              <a:buNone/>
              <a:defRPr sz="2800"/>
            </a:lvl2pPr>
            <a:lvl3pPr marL="912645" indent="0">
              <a:buNone/>
              <a:defRPr sz="2400"/>
            </a:lvl3pPr>
            <a:lvl4pPr marL="1368948" indent="0">
              <a:buNone/>
              <a:defRPr sz="2000"/>
            </a:lvl4pPr>
            <a:lvl5pPr marL="1825284" indent="0">
              <a:buNone/>
              <a:defRPr sz="2000"/>
            </a:lvl5pPr>
            <a:lvl6pPr marL="2281584" indent="0">
              <a:buNone/>
              <a:defRPr sz="2000"/>
            </a:lvl6pPr>
            <a:lvl7pPr marL="2737897" indent="0">
              <a:buNone/>
              <a:defRPr sz="2000"/>
            </a:lvl7pPr>
            <a:lvl8pPr marL="3194209" indent="0">
              <a:buNone/>
              <a:defRPr sz="2000"/>
            </a:lvl8pPr>
            <a:lvl9pPr marL="3650531"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21" indent="0">
              <a:buNone/>
              <a:defRPr sz="1200"/>
            </a:lvl2pPr>
            <a:lvl3pPr marL="912645" indent="0">
              <a:buNone/>
              <a:defRPr sz="1000"/>
            </a:lvl3pPr>
            <a:lvl4pPr marL="1368948" indent="0">
              <a:buNone/>
              <a:defRPr sz="900"/>
            </a:lvl4pPr>
            <a:lvl5pPr marL="1825284" indent="0">
              <a:buNone/>
              <a:defRPr sz="900"/>
            </a:lvl5pPr>
            <a:lvl6pPr marL="2281584" indent="0">
              <a:buNone/>
              <a:defRPr sz="900"/>
            </a:lvl6pPr>
            <a:lvl7pPr marL="2737897" indent="0">
              <a:buNone/>
              <a:defRPr sz="900"/>
            </a:lvl7pPr>
            <a:lvl8pPr marL="3194209" indent="0">
              <a:buNone/>
              <a:defRPr sz="900"/>
            </a:lvl8pPr>
            <a:lvl9pPr marL="3650531" indent="0">
              <a:buNone/>
              <a:defRPr sz="900"/>
            </a:lvl9pPr>
          </a:lstStyle>
          <a:p>
            <a:pPr lvl="0"/>
            <a:r>
              <a:rPr lang="en-US"/>
              <a:t>Click to edit Master text styles</a:t>
            </a:r>
          </a:p>
        </p:txBody>
      </p:sp>
      <p:sp>
        <p:nvSpPr>
          <p:cNvPr id="5"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p:cNvSpPr>
            <a:spLocks noGrp="1" noChangeArrowheads="1"/>
          </p:cNvSpPr>
          <p:nvPr>
            <p:ph type="sldNum" sz="quarter" idx="12"/>
          </p:nvPr>
        </p:nvSpPr>
        <p:spPr/>
        <p:txBody>
          <a:bodyPr/>
          <a:lstStyle>
            <a:lvl1pPr eaLnBrk="0" hangingPunct="0">
              <a:defRPr>
                <a:latin typeface="Arial" charset="0"/>
              </a:defRPr>
            </a:lvl1pPr>
          </a:lstStyle>
          <a:p>
            <a:pPr>
              <a:defRPr/>
            </a:pPr>
            <a:fld id="{69E28810-566C-134A-97CA-F41B8569CE85}" type="slidenum">
              <a:rPr lang="en-US"/>
              <a:pPr>
                <a:defRPr/>
              </a:pPr>
              <a:t>‹#›</a:t>
            </a:fld>
            <a:endParaRPr lang="en-US"/>
          </a:p>
        </p:txBody>
      </p:sp>
    </p:spTree>
    <p:extLst>
      <p:ext uri="{BB962C8B-B14F-4D97-AF65-F5344CB8AC3E}">
        <p14:creationId xmlns:p14="http://schemas.microsoft.com/office/powerpoint/2010/main" val="298869952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0DAD4F82-1CAB-444A-BB39-1A5898B470DB}" type="slidenum">
              <a:rPr lang="en-US"/>
              <a:pPr>
                <a:defRPr/>
              </a:pPr>
              <a:t>‹#›</a:t>
            </a:fld>
            <a:endParaRPr lang="en-US"/>
          </a:p>
        </p:txBody>
      </p:sp>
    </p:spTree>
    <p:extLst>
      <p:ext uri="{BB962C8B-B14F-4D97-AF65-F5344CB8AC3E}">
        <p14:creationId xmlns:p14="http://schemas.microsoft.com/office/powerpoint/2010/main" val="426033415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D1A80700-B780-7945-9C81-7F0D12BAD642}" type="slidenum">
              <a:rPr lang="en-US"/>
              <a:pPr>
                <a:defRPr/>
              </a:pPr>
              <a:t>‹#›</a:t>
            </a:fld>
            <a:endParaRPr lang="en-US"/>
          </a:p>
        </p:txBody>
      </p:sp>
    </p:spTree>
    <p:extLst>
      <p:ext uri="{BB962C8B-B14F-4D97-AF65-F5344CB8AC3E}">
        <p14:creationId xmlns:p14="http://schemas.microsoft.com/office/powerpoint/2010/main" val="388132096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7"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8" name="Rectangle 8"/>
          <p:cNvSpPr>
            <a:spLocks noGrp="1" noChangeArrowheads="1"/>
          </p:cNvSpPr>
          <p:nvPr>
            <p:ph type="sldNum" sz="quarter" idx="12"/>
          </p:nvPr>
        </p:nvSpPr>
        <p:spPr/>
        <p:txBody>
          <a:bodyPr/>
          <a:lstStyle>
            <a:lvl1pPr eaLnBrk="0" hangingPunct="0">
              <a:defRPr>
                <a:latin typeface="Arial" charset="0"/>
              </a:defRPr>
            </a:lvl1pPr>
          </a:lstStyle>
          <a:p>
            <a:pPr>
              <a:defRPr/>
            </a:pPr>
            <a:fld id="{25FB2C29-9287-8540-A1AA-BBB4045096DF}" type="slidenum">
              <a:rPr lang="en-US"/>
              <a:pPr>
                <a:defRPr/>
              </a:pPr>
              <a:t>‹#›</a:t>
            </a:fld>
            <a:endParaRPr lang="en-US"/>
          </a:p>
        </p:txBody>
      </p:sp>
    </p:spTree>
    <p:extLst>
      <p:ext uri="{BB962C8B-B14F-4D97-AF65-F5344CB8AC3E}">
        <p14:creationId xmlns:p14="http://schemas.microsoft.com/office/powerpoint/2010/main" val="1499504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dt" sz="half" idx="10"/>
          </p:nvPr>
        </p:nvSpPr>
        <p:spPr>
          <a:ln/>
        </p:spPr>
        <p:txBody>
          <a:bodyPr/>
          <a:lstStyle>
            <a:lvl1pPr>
              <a:defRPr/>
            </a:lvl1pPr>
          </a:lstStyle>
          <a:p>
            <a:pPr>
              <a:defRPr/>
            </a:pPr>
            <a:endParaRPr lang="en-US"/>
          </a:p>
        </p:txBody>
      </p:sp>
      <p:sp>
        <p:nvSpPr>
          <p:cNvPr id="7" name="Rectangle 7"/>
          <p:cNvSpPr>
            <a:spLocks noGrp="1" noChangeArrowheads="1"/>
          </p:cNvSpPr>
          <p:nvPr>
            <p:ph type="ftr" sz="quarter" idx="11"/>
          </p:nvPr>
        </p:nvSpPr>
        <p:spPr>
          <a:ln/>
        </p:spPr>
        <p:txBody>
          <a:bodyPr/>
          <a:lstStyle>
            <a:lvl1pPr>
              <a:defRPr/>
            </a:lvl1pPr>
          </a:lstStyle>
          <a:p>
            <a:pPr>
              <a:defRPr/>
            </a:pPr>
            <a:endParaRPr lang="en-US"/>
          </a:p>
        </p:txBody>
      </p:sp>
      <p:sp>
        <p:nvSpPr>
          <p:cNvPr id="8" name="Rectangle 8"/>
          <p:cNvSpPr>
            <a:spLocks noGrp="1" noChangeArrowheads="1"/>
          </p:cNvSpPr>
          <p:nvPr>
            <p:ph type="sldNum" sz="quarter" idx="12"/>
          </p:nvPr>
        </p:nvSpPr>
        <p:spPr>
          <a:ln/>
        </p:spPr>
        <p:txBody>
          <a:bodyPr/>
          <a:lstStyle>
            <a:lvl1pPr>
              <a:defRPr/>
            </a:lvl1pPr>
          </a:lstStyle>
          <a:p>
            <a:pPr>
              <a:defRPr/>
            </a:pPr>
            <a:fld id="{31ED6456-469E-EE41-9064-F19ECE8C3FD1}" type="slidenum">
              <a:rPr lang="en-US"/>
              <a:pPr>
                <a:defRPr/>
              </a:pPr>
              <a:t>‹#›</a:t>
            </a:fld>
            <a:endParaRPr lang="en-US"/>
          </a:p>
        </p:txBody>
      </p:sp>
    </p:spTree>
    <p:extLst>
      <p:ext uri="{BB962C8B-B14F-4D97-AF65-F5344CB8AC3E}">
        <p14:creationId xmlns:p14="http://schemas.microsoft.com/office/powerpoint/2010/main" val="226096633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102"/>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103" indent="0" algn="ctr">
              <a:buNone/>
              <a:defRPr/>
            </a:lvl2pPr>
            <a:lvl3pPr marL="642206" indent="0" algn="ctr">
              <a:buNone/>
              <a:defRPr/>
            </a:lvl3pPr>
            <a:lvl4pPr marL="963311" indent="0" algn="ctr">
              <a:buNone/>
              <a:defRPr/>
            </a:lvl4pPr>
            <a:lvl5pPr marL="1284412" indent="0" algn="ctr">
              <a:buNone/>
              <a:defRPr/>
            </a:lvl5pPr>
            <a:lvl6pPr marL="1605523" indent="0" algn="ctr">
              <a:buNone/>
              <a:defRPr/>
            </a:lvl6pPr>
            <a:lvl7pPr marL="1926627" indent="0" algn="ctr">
              <a:buNone/>
              <a:defRPr/>
            </a:lvl7pPr>
            <a:lvl8pPr marL="2247737" indent="0" algn="ctr">
              <a:buNone/>
              <a:defRPr/>
            </a:lvl8pPr>
            <a:lvl9pPr marL="2568825"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A12AF6EC-3247-BB4F-989D-6C704377776F}" type="slidenum">
              <a:rPr lang="en-US"/>
              <a:pPr/>
              <a:t>‹#›</a:t>
            </a:fld>
            <a:endParaRPr lang="en-US"/>
          </a:p>
        </p:txBody>
      </p:sp>
    </p:spTree>
    <p:extLst>
      <p:ext uri="{BB962C8B-B14F-4D97-AF65-F5344CB8AC3E}">
        <p14:creationId xmlns:p14="http://schemas.microsoft.com/office/powerpoint/2010/main" val="136393117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214DA236-2DFC-8249-826F-4C49F458D955}" type="slidenum">
              <a:rPr lang="en-US"/>
              <a:pPr/>
              <a:t>‹#›</a:t>
            </a:fld>
            <a:endParaRPr lang="en-US"/>
          </a:p>
        </p:txBody>
      </p:sp>
    </p:spTree>
    <p:extLst>
      <p:ext uri="{BB962C8B-B14F-4D97-AF65-F5344CB8AC3E}">
        <p14:creationId xmlns:p14="http://schemas.microsoft.com/office/powerpoint/2010/main" val="287540390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02" y="4406427"/>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302" y="2907086"/>
            <a:ext cx="7772009" cy="1499316"/>
          </a:xfrm>
        </p:spPr>
        <p:txBody>
          <a:bodyPr anchor="b"/>
          <a:lstStyle>
            <a:lvl1pPr marL="0" indent="0">
              <a:buNone/>
              <a:defRPr sz="1400"/>
            </a:lvl1pPr>
            <a:lvl2pPr marL="321103" indent="0">
              <a:buNone/>
              <a:defRPr sz="1300"/>
            </a:lvl2pPr>
            <a:lvl3pPr marL="642206" indent="0">
              <a:buNone/>
              <a:defRPr sz="1100"/>
            </a:lvl3pPr>
            <a:lvl4pPr marL="963311" indent="0">
              <a:buNone/>
              <a:defRPr sz="1000"/>
            </a:lvl4pPr>
            <a:lvl5pPr marL="1284412" indent="0">
              <a:buNone/>
              <a:defRPr sz="1000"/>
            </a:lvl5pPr>
            <a:lvl6pPr marL="1605523" indent="0">
              <a:buNone/>
              <a:defRPr sz="1000"/>
            </a:lvl6pPr>
            <a:lvl7pPr marL="1926627" indent="0">
              <a:buNone/>
              <a:defRPr sz="1000"/>
            </a:lvl7pPr>
            <a:lvl8pPr marL="2247737" indent="0">
              <a:buNone/>
              <a:defRPr sz="1000"/>
            </a:lvl8pPr>
            <a:lvl9pPr marL="2568825"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3594B93A-18C2-1542-91F9-E98FF0214EC0}" type="slidenum">
              <a:rPr lang="en-US"/>
              <a:pPr/>
              <a:t>‹#›</a:t>
            </a:fld>
            <a:endParaRPr lang="en-US"/>
          </a:p>
        </p:txBody>
      </p:sp>
    </p:spTree>
    <p:extLst>
      <p:ext uri="{BB962C8B-B14F-4D97-AF65-F5344CB8AC3E}">
        <p14:creationId xmlns:p14="http://schemas.microsoft.com/office/powerpoint/2010/main" val="83958583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33" y="1125349"/>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49"/>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E91F785B-04C0-CA44-9B77-FB99ADEA8BD7}" type="slidenum">
              <a:rPr lang="en-US"/>
              <a:pPr/>
              <a:t>‹#›</a:t>
            </a:fld>
            <a:endParaRPr lang="en-US"/>
          </a:p>
        </p:txBody>
      </p:sp>
    </p:spTree>
    <p:extLst>
      <p:ext uri="{BB962C8B-B14F-4D97-AF65-F5344CB8AC3E}">
        <p14:creationId xmlns:p14="http://schemas.microsoft.com/office/powerpoint/2010/main" val="242797860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28"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28" y="1535040"/>
            <a:ext cx="4040061" cy="639693"/>
          </a:xfrm>
        </p:spPr>
        <p:txBody>
          <a:bodyPr anchor="b"/>
          <a:lstStyle>
            <a:lvl1pPr marL="0" indent="0">
              <a:buNone/>
              <a:defRPr sz="1700" b="1"/>
            </a:lvl1pPr>
            <a:lvl2pPr marL="321103" indent="0">
              <a:buNone/>
              <a:defRPr sz="1400" b="1"/>
            </a:lvl2pPr>
            <a:lvl3pPr marL="642206" indent="0">
              <a:buNone/>
              <a:defRPr sz="1300" b="1"/>
            </a:lvl3pPr>
            <a:lvl4pPr marL="963311" indent="0">
              <a:buNone/>
              <a:defRPr sz="1100" b="1"/>
            </a:lvl4pPr>
            <a:lvl5pPr marL="1284412" indent="0">
              <a:buNone/>
              <a:defRPr sz="1100" b="1"/>
            </a:lvl5pPr>
            <a:lvl6pPr marL="1605523" indent="0">
              <a:buNone/>
              <a:defRPr sz="1100" b="1"/>
            </a:lvl6pPr>
            <a:lvl7pPr marL="1926627" indent="0">
              <a:buNone/>
              <a:defRPr sz="1100" b="1"/>
            </a:lvl7pPr>
            <a:lvl8pPr marL="2247737" indent="0">
              <a:buNone/>
              <a:defRPr sz="1100" b="1"/>
            </a:lvl8pPr>
            <a:lvl9pPr marL="2568825"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28" y="2174734"/>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103" indent="0">
              <a:buNone/>
              <a:defRPr sz="1400" b="1"/>
            </a:lvl2pPr>
            <a:lvl3pPr marL="642206" indent="0">
              <a:buNone/>
              <a:defRPr sz="1300" b="1"/>
            </a:lvl3pPr>
            <a:lvl4pPr marL="963311" indent="0">
              <a:buNone/>
              <a:defRPr sz="1100" b="1"/>
            </a:lvl4pPr>
            <a:lvl5pPr marL="1284412" indent="0">
              <a:buNone/>
              <a:defRPr sz="1100" b="1"/>
            </a:lvl5pPr>
            <a:lvl6pPr marL="1605523" indent="0">
              <a:buNone/>
              <a:defRPr sz="1100" b="1"/>
            </a:lvl6pPr>
            <a:lvl7pPr marL="1926627" indent="0">
              <a:buNone/>
              <a:defRPr sz="1100" b="1"/>
            </a:lvl7pPr>
            <a:lvl8pPr marL="2247737" indent="0">
              <a:buNone/>
              <a:defRPr sz="1100" b="1"/>
            </a:lvl8pPr>
            <a:lvl9pPr marL="2568825"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CE37D75B-D99F-7047-AB69-E8FC0FE6E932}" type="slidenum">
              <a:rPr lang="en-US"/>
              <a:pPr/>
              <a:t>‹#›</a:t>
            </a:fld>
            <a:endParaRPr lang="en-US"/>
          </a:p>
        </p:txBody>
      </p:sp>
    </p:spTree>
    <p:extLst>
      <p:ext uri="{BB962C8B-B14F-4D97-AF65-F5344CB8AC3E}">
        <p14:creationId xmlns:p14="http://schemas.microsoft.com/office/powerpoint/2010/main" val="35948948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7BBC3D53-28E4-3C4C-AC49-1FBCFD756FC5}" type="slidenum">
              <a:rPr lang="en-US"/>
              <a:pPr/>
              <a:t>‹#›</a:t>
            </a:fld>
            <a:endParaRPr lang="en-US"/>
          </a:p>
        </p:txBody>
      </p:sp>
    </p:spTree>
    <p:extLst>
      <p:ext uri="{BB962C8B-B14F-4D97-AF65-F5344CB8AC3E}">
        <p14:creationId xmlns:p14="http://schemas.microsoft.com/office/powerpoint/2010/main" val="18478876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69B55EEA-ACCC-B84E-8549-81E93C4C8218}" type="slidenum">
              <a:rPr lang="en-US"/>
              <a:pPr/>
              <a:t>‹#›</a:t>
            </a:fld>
            <a:endParaRPr lang="en-US"/>
          </a:p>
        </p:txBody>
      </p:sp>
    </p:spTree>
    <p:extLst>
      <p:ext uri="{BB962C8B-B14F-4D97-AF65-F5344CB8AC3E}">
        <p14:creationId xmlns:p14="http://schemas.microsoft.com/office/powerpoint/2010/main" val="13834785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28"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28" y="1434565"/>
            <a:ext cx="3007439" cy="4691082"/>
          </a:xfrm>
        </p:spPr>
        <p:txBody>
          <a:bodyPr/>
          <a:lstStyle>
            <a:lvl1pPr marL="0" indent="0">
              <a:buNone/>
              <a:defRPr sz="1000"/>
            </a:lvl1pPr>
            <a:lvl2pPr marL="321103" indent="0">
              <a:buNone/>
              <a:defRPr sz="800"/>
            </a:lvl2pPr>
            <a:lvl3pPr marL="642206" indent="0">
              <a:buNone/>
              <a:defRPr sz="700"/>
            </a:lvl3pPr>
            <a:lvl4pPr marL="963311" indent="0">
              <a:buNone/>
              <a:defRPr sz="600"/>
            </a:lvl4pPr>
            <a:lvl5pPr marL="1284412" indent="0">
              <a:buNone/>
              <a:defRPr sz="600"/>
            </a:lvl5pPr>
            <a:lvl6pPr marL="1605523" indent="0">
              <a:buNone/>
              <a:defRPr sz="600"/>
            </a:lvl6pPr>
            <a:lvl7pPr marL="1926627" indent="0">
              <a:buNone/>
              <a:defRPr sz="600"/>
            </a:lvl7pPr>
            <a:lvl8pPr marL="2247737" indent="0">
              <a:buNone/>
              <a:defRPr sz="600"/>
            </a:lvl8pPr>
            <a:lvl9pPr marL="2568825"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A2344513-4EE7-0042-B6E9-ACB443695BB2}" type="slidenum">
              <a:rPr lang="en-US"/>
              <a:pPr/>
              <a:t>‹#›</a:t>
            </a:fld>
            <a:endParaRPr lang="en-US"/>
          </a:p>
        </p:txBody>
      </p:sp>
    </p:spTree>
    <p:extLst>
      <p:ext uri="{BB962C8B-B14F-4D97-AF65-F5344CB8AC3E}">
        <p14:creationId xmlns:p14="http://schemas.microsoft.com/office/powerpoint/2010/main" val="3485127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513"/>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25"/>
            <a:ext cx="5486846" cy="4115023"/>
          </a:xfrm>
        </p:spPr>
        <p:txBody>
          <a:bodyPr/>
          <a:lstStyle>
            <a:lvl1pPr marL="0" indent="0">
              <a:buNone/>
              <a:defRPr sz="2300"/>
            </a:lvl1pPr>
            <a:lvl2pPr marL="321103" indent="0">
              <a:buNone/>
              <a:defRPr sz="2000"/>
            </a:lvl2pPr>
            <a:lvl3pPr marL="642206" indent="0">
              <a:buNone/>
              <a:defRPr sz="1700"/>
            </a:lvl3pPr>
            <a:lvl4pPr marL="963311" indent="0">
              <a:buNone/>
              <a:defRPr sz="1400"/>
            </a:lvl4pPr>
            <a:lvl5pPr marL="1284412" indent="0">
              <a:buNone/>
              <a:defRPr sz="1400"/>
            </a:lvl5pPr>
            <a:lvl6pPr marL="1605523" indent="0">
              <a:buNone/>
              <a:defRPr sz="1400"/>
            </a:lvl6pPr>
            <a:lvl7pPr marL="1926627" indent="0">
              <a:buNone/>
              <a:defRPr sz="1400"/>
            </a:lvl7pPr>
            <a:lvl8pPr marL="2247737" indent="0">
              <a:buNone/>
              <a:defRPr sz="1400"/>
            </a:lvl8pPr>
            <a:lvl9pPr marL="2568825" indent="0">
              <a:buNone/>
              <a:defRPr sz="1400"/>
            </a:lvl9pPr>
          </a:lstStyle>
          <a:p>
            <a:endParaRPr lang="en-US"/>
          </a:p>
        </p:txBody>
      </p:sp>
      <p:sp>
        <p:nvSpPr>
          <p:cNvPr id="4" name="Text Placeholder 3"/>
          <p:cNvSpPr>
            <a:spLocks noGrp="1"/>
          </p:cNvSpPr>
          <p:nvPr>
            <p:ph type="body" sz="half" idx="2"/>
          </p:nvPr>
        </p:nvSpPr>
        <p:spPr>
          <a:xfrm>
            <a:off x="1791738" y="5367641"/>
            <a:ext cx="5486846" cy="804919"/>
          </a:xfrm>
        </p:spPr>
        <p:txBody>
          <a:bodyPr/>
          <a:lstStyle>
            <a:lvl1pPr marL="0" indent="0">
              <a:buNone/>
              <a:defRPr sz="1000"/>
            </a:lvl1pPr>
            <a:lvl2pPr marL="321103" indent="0">
              <a:buNone/>
              <a:defRPr sz="800"/>
            </a:lvl2pPr>
            <a:lvl3pPr marL="642206" indent="0">
              <a:buNone/>
              <a:defRPr sz="700"/>
            </a:lvl3pPr>
            <a:lvl4pPr marL="963311" indent="0">
              <a:buNone/>
              <a:defRPr sz="600"/>
            </a:lvl4pPr>
            <a:lvl5pPr marL="1284412" indent="0">
              <a:buNone/>
              <a:defRPr sz="600"/>
            </a:lvl5pPr>
            <a:lvl6pPr marL="1605523" indent="0">
              <a:buNone/>
              <a:defRPr sz="600"/>
            </a:lvl6pPr>
            <a:lvl7pPr marL="1926627" indent="0">
              <a:buNone/>
              <a:defRPr sz="600"/>
            </a:lvl7pPr>
            <a:lvl8pPr marL="2247737" indent="0">
              <a:buNone/>
              <a:defRPr sz="600"/>
            </a:lvl8pPr>
            <a:lvl9pPr marL="2568825"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6FFD4711-5D81-1D41-B576-07C91C12D1F3}" type="slidenum">
              <a:rPr lang="en-US"/>
              <a:pPr/>
              <a:t>‹#›</a:t>
            </a:fld>
            <a:endParaRPr lang="en-US"/>
          </a:p>
        </p:txBody>
      </p:sp>
    </p:spTree>
    <p:extLst>
      <p:ext uri="{BB962C8B-B14F-4D97-AF65-F5344CB8AC3E}">
        <p14:creationId xmlns:p14="http://schemas.microsoft.com/office/powerpoint/2010/main" val="258814098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BF486477-9020-AB47-A362-9CDF615742DD}" type="slidenum">
              <a:rPr lang="en-US"/>
              <a:pPr/>
              <a:t>‹#›</a:t>
            </a:fld>
            <a:endParaRPr lang="en-US"/>
          </a:p>
        </p:txBody>
      </p:sp>
    </p:spTree>
    <p:extLst>
      <p:ext uri="{BB962C8B-B14F-4D97-AF65-F5344CB8AC3E}">
        <p14:creationId xmlns:p14="http://schemas.microsoft.com/office/powerpoint/2010/main" val="26147893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CD4909F6-30E0-2F4A-9A9D-4C04C4C87004}" type="slidenum">
              <a:rPr lang="en-US"/>
              <a:pPr>
                <a:defRPr/>
              </a:pPr>
              <a:t>‹#›</a:t>
            </a:fld>
            <a:endParaRPr lang="en-US"/>
          </a:p>
        </p:txBody>
      </p:sp>
    </p:spTree>
    <p:extLst>
      <p:ext uri="{BB962C8B-B14F-4D97-AF65-F5344CB8AC3E}">
        <p14:creationId xmlns:p14="http://schemas.microsoft.com/office/powerpoint/2010/main" val="38167859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1AF2EF24-E3B6-E445-A24C-41B364EEC635}" type="slidenum">
              <a:rPr lang="en-US"/>
              <a:pPr/>
              <a:t>‹#›</a:t>
            </a:fld>
            <a:endParaRPr lang="en-US"/>
          </a:p>
        </p:txBody>
      </p:sp>
    </p:spTree>
    <p:extLst>
      <p:ext uri="{BB962C8B-B14F-4D97-AF65-F5344CB8AC3E}">
        <p14:creationId xmlns:p14="http://schemas.microsoft.com/office/powerpoint/2010/main" val="69480492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260D57-83FF-5F46-B361-179B0B82F8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2162844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58550B-3443-FB4B-BB34-AA6BFBE0EC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200090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FFDA08C-7148-3846-AD81-BD957C1796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3972764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FDFD999-6572-FF49-BEA1-0D059E8567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3460441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02DC1D-8C7A-4249-B63C-731CD264F6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72780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8EF48BB-F565-E847-990E-AE6D66287A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418166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C6B065B-65A7-5141-89A6-A26064F05FF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401848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DD306E-992C-1E4E-97A9-FEBBA54090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5385269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6048E8-A159-5A4C-B064-36E2D20E640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8477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D08367FB-2BC2-9642-A251-73A5B4249281}" type="slidenum">
              <a:rPr lang="en-US"/>
              <a:pPr>
                <a:defRPr/>
              </a:pPr>
              <a:t>‹#›</a:t>
            </a:fld>
            <a:endParaRPr lang="en-US"/>
          </a:p>
        </p:txBody>
      </p:sp>
    </p:spTree>
    <p:extLst>
      <p:ext uri="{BB962C8B-B14F-4D97-AF65-F5344CB8AC3E}">
        <p14:creationId xmlns:p14="http://schemas.microsoft.com/office/powerpoint/2010/main" val="12994735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C8BB1D-CC13-EE4C-B117-703D4E048A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715574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8FE597B-2E86-C742-9AEE-AEDDCFAF8B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7614267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48EB08-5597-314A-97DA-855E9376E7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180295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77"/>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503" indent="0" algn="ctr">
              <a:buNone/>
              <a:defRPr/>
            </a:lvl2pPr>
            <a:lvl3pPr marL="643006" indent="0" algn="ctr">
              <a:buNone/>
              <a:defRPr/>
            </a:lvl3pPr>
            <a:lvl4pPr marL="964509" indent="0" algn="ctr">
              <a:buNone/>
              <a:defRPr/>
            </a:lvl4pPr>
            <a:lvl5pPr marL="1286012" indent="0" algn="ctr">
              <a:buNone/>
              <a:defRPr/>
            </a:lvl5pPr>
            <a:lvl6pPr marL="1607515" indent="0" algn="ctr">
              <a:buNone/>
              <a:defRPr/>
            </a:lvl6pPr>
            <a:lvl7pPr marL="1929018" indent="0" algn="ctr">
              <a:buNone/>
              <a:defRPr/>
            </a:lvl7pPr>
            <a:lvl8pPr marL="2250521" indent="0" algn="ctr">
              <a:buNone/>
              <a:defRPr/>
            </a:lvl8pPr>
            <a:lvl9pPr marL="2572024"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653EC008-758F-7B42-9E0B-92277D0CCD5D}" type="slidenum">
              <a:rPr lang="en-US"/>
              <a:pPr/>
              <a:t>‹#›</a:t>
            </a:fld>
            <a:endParaRPr lang="en-US"/>
          </a:p>
        </p:txBody>
      </p:sp>
    </p:spTree>
    <p:extLst>
      <p:ext uri="{BB962C8B-B14F-4D97-AF65-F5344CB8AC3E}">
        <p14:creationId xmlns:p14="http://schemas.microsoft.com/office/powerpoint/2010/main" val="92972879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6AF0392-788C-2540-B133-5E6D7C41DB3B}" type="slidenum">
              <a:rPr lang="en-US"/>
              <a:pPr/>
              <a:t>‹#›</a:t>
            </a:fld>
            <a:endParaRPr lang="en-US"/>
          </a:p>
        </p:txBody>
      </p:sp>
    </p:spTree>
    <p:extLst>
      <p:ext uri="{BB962C8B-B14F-4D97-AF65-F5344CB8AC3E}">
        <p14:creationId xmlns:p14="http://schemas.microsoft.com/office/powerpoint/2010/main" val="403038734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77" y="4406402"/>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77" y="2907086"/>
            <a:ext cx="7772009" cy="1499316"/>
          </a:xfrm>
        </p:spPr>
        <p:txBody>
          <a:bodyPr anchor="b"/>
          <a:lstStyle>
            <a:lvl1pPr marL="0" indent="0">
              <a:buNone/>
              <a:defRPr sz="1400"/>
            </a:lvl1pPr>
            <a:lvl2pPr marL="321503" indent="0">
              <a:buNone/>
              <a:defRPr sz="1300"/>
            </a:lvl2pPr>
            <a:lvl3pPr marL="643006" indent="0">
              <a:buNone/>
              <a:defRPr sz="1100"/>
            </a:lvl3pPr>
            <a:lvl4pPr marL="964509" indent="0">
              <a:buNone/>
              <a:defRPr sz="1000"/>
            </a:lvl4pPr>
            <a:lvl5pPr marL="1286012" indent="0">
              <a:buNone/>
              <a:defRPr sz="1000"/>
            </a:lvl5pPr>
            <a:lvl6pPr marL="1607515" indent="0">
              <a:buNone/>
              <a:defRPr sz="1000"/>
            </a:lvl6pPr>
            <a:lvl7pPr marL="1929018" indent="0">
              <a:buNone/>
              <a:defRPr sz="1000"/>
            </a:lvl7pPr>
            <a:lvl8pPr marL="2250521" indent="0">
              <a:buNone/>
              <a:defRPr sz="1000"/>
            </a:lvl8pPr>
            <a:lvl9pPr marL="2572024"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686C779-6C00-B84F-A073-6B7997BDD82C}" type="slidenum">
              <a:rPr lang="en-US"/>
              <a:pPr/>
              <a:t>‹#›</a:t>
            </a:fld>
            <a:endParaRPr lang="en-US"/>
          </a:p>
        </p:txBody>
      </p:sp>
    </p:spTree>
    <p:extLst>
      <p:ext uri="{BB962C8B-B14F-4D97-AF65-F5344CB8AC3E}">
        <p14:creationId xmlns:p14="http://schemas.microsoft.com/office/powerpoint/2010/main" val="409509966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08" y="1125324"/>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24"/>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6FD702BC-4615-7B48-A4EF-6037754F65BC}" type="slidenum">
              <a:rPr lang="en-US"/>
              <a:pPr/>
              <a:t>‹#›</a:t>
            </a:fld>
            <a:endParaRPr lang="en-US"/>
          </a:p>
        </p:txBody>
      </p:sp>
    </p:spTree>
    <p:extLst>
      <p:ext uri="{BB962C8B-B14F-4D97-AF65-F5344CB8AC3E}">
        <p14:creationId xmlns:p14="http://schemas.microsoft.com/office/powerpoint/2010/main" val="319077743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03"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03" y="1535040"/>
            <a:ext cx="4040061" cy="639693"/>
          </a:xfrm>
        </p:spPr>
        <p:txBody>
          <a:bodyPr anchor="b"/>
          <a:lstStyle>
            <a:lvl1pPr marL="0" indent="0">
              <a:buNone/>
              <a:defRPr sz="1700" b="1"/>
            </a:lvl1pPr>
            <a:lvl2pPr marL="321503" indent="0">
              <a:buNone/>
              <a:defRPr sz="1400" b="1"/>
            </a:lvl2pPr>
            <a:lvl3pPr marL="643006" indent="0">
              <a:buNone/>
              <a:defRPr sz="1300" b="1"/>
            </a:lvl3pPr>
            <a:lvl4pPr marL="964509" indent="0">
              <a:buNone/>
              <a:defRPr sz="1100" b="1"/>
            </a:lvl4pPr>
            <a:lvl5pPr marL="1286012" indent="0">
              <a:buNone/>
              <a:defRPr sz="1100" b="1"/>
            </a:lvl5pPr>
            <a:lvl6pPr marL="1607515" indent="0">
              <a:buNone/>
              <a:defRPr sz="1100" b="1"/>
            </a:lvl6pPr>
            <a:lvl7pPr marL="1929018" indent="0">
              <a:buNone/>
              <a:defRPr sz="1100" b="1"/>
            </a:lvl7pPr>
            <a:lvl8pPr marL="2250521" indent="0">
              <a:buNone/>
              <a:defRPr sz="1100" b="1"/>
            </a:lvl8pPr>
            <a:lvl9pPr marL="2572024"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03" y="2174733"/>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503" indent="0">
              <a:buNone/>
              <a:defRPr sz="1400" b="1"/>
            </a:lvl2pPr>
            <a:lvl3pPr marL="643006" indent="0">
              <a:buNone/>
              <a:defRPr sz="1300" b="1"/>
            </a:lvl3pPr>
            <a:lvl4pPr marL="964509" indent="0">
              <a:buNone/>
              <a:defRPr sz="1100" b="1"/>
            </a:lvl4pPr>
            <a:lvl5pPr marL="1286012" indent="0">
              <a:buNone/>
              <a:defRPr sz="1100" b="1"/>
            </a:lvl5pPr>
            <a:lvl6pPr marL="1607515" indent="0">
              <a:buNone/>
              <a:defRPr sz="1100" b="1"/>
            </a:lvl6pPr>
            <a:lvl7pPr marL="1929018" indent="0">
              <a:buNone/>
              <a:defRPr sz="1100" b="1"/>
            </a:lvl7pPr>
            <a:lvl8pPr marL="2250521" indent="0">
              <a:buNone/>
              <a:defRPr sz="1100" b="1"/>
            </a:lvl8pPr>
            <a:lvl9pPr marL="2572024"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3"/>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6666A0A8-77EA-D54B-8113-6348C84F0CAB}" type="slidenum">
              <a:rPr lang="en-US"/>
              <a:pPr/>
              <a:t>‹#›</a:t>
            </a:fld>
            <a:endParaRPr lang="en-US"/>
          </a:p>
        </p:txBody>
      </p:sp>
    </p:spTree>
    <p:extLst>
      <p:ext uri="{BB962C8B-B14F-4D97-AF65-F5344CB8AC3E}">
        <p14:creationId xmlns:p14="http://schemas.microsoft.com/office/powerpoint/2010/main" val="334045215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B93AA022-E9C5-EF42-ABDB-FC2E7B05C276}" type="slidenum">
              <a:rPr lang="en-US"/>
              <a:pPr/>
              <a:t>‹#›</a:t>
            </a:fld>
            <a:endParaRPr lang="en-US"/>
          </a:p>
        </p:txBody>
      </p:sp>
    </p:spTree>
    <p:extLst>
      <p:ext uri="{BB962C8B-B14F-4D97-AF65-F5344CB8AC3E}">
        <p14:creationId xmlns:p14="http://schemas.microsoft.com/office/powerpoint/2010/main" val="208936301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C520986E-922D-A644-9F4E-4C9181542CB9}" type="slidenum">
              <a:rPr lang="en-US"/>
              <a:pPr/>
              <a:t>‹#›</a:t>
            </a:fld>
            <a:endParaRPr lang="en-US"/>
          </a:p>
        </p:txBody>
      </p:sp>
    </p:spTree>
    <p:extLst>
      <p:ext uri="{BB962C8B-B14F-4D97-AF65-F5344CB8AC3E}">
        <p14:creationId xmlns:p14="http://schemas.microsoft.com/office/powerpoint/2010/main" val="126271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411" indent="0" algn="ctr">
              <a:buNone/>
              <a:defRPr/>
            </a:lvl2pPr>
            <a:lvl3pPr marL="912825" indent="0" algn="ctr">
              <a:buNone/>
              <a:defRPr/>
            </a:lvl3pPr>
            <a:lvl4pPr marL="1369220" indent="0" algn="ctr">
              <a:buNone/>
              <a:defRPr/>
            </a:lvl4pPr>
            <a:lvl5pPr marL="1825644" indent="0" algn="ctr">
              <a:buNone/>
              <a:defRPr/>
            </a:lvl5pPr>
            <a:lvl6pPr marL="2282036" indent="0" algn="ctr">
              <a:buNone/>
              <a:defRPr/>
            </a:lvl6pPr>
            <a:lvl7pPr marL="2738440" indent="0" algn="ctr">
              <a:buNone/>
              <a:defRPr/>
            </a:lvl7pPr>
            <a:lvl8pPr marL="3194844" indent="0" algn="ctr">
              <a:buNone/>
              <a:defRPr/>
            </a:lvl8pPr>
            <a:lvl9pPr marL="3651255"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767A7554-4421-564F-9D6F-D85D560BAF21}" type="slidenum">
              <a:rPr lang="en-US"/>
              <a:pPr>
                <a:defRPr/>
              </a:pPr>
              <a:t>‹#›</a:t>
            </a:fld>
            <a:endParaRPr lang="en-US"/>
          </a:p>
        </p:txBody>
      </p:sp>
    </p:spTree>
    <p:extLst>
      <p:ext uri="{BB962C8B-B14F-4D97-AF65-F5344CB8AC3E}">
        <p14:creationId xmlns:p14="http://schemas.microsoft.com/office/powerpoint/2010/main" val="318602324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03"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4" y="273517"/>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03" y="1434565"/>
            <a:ext cx="3007439" cy="4691082"/>
          </a:xfrm>
        </p:spPr>
        <p:txBody>
          <a:bodyPr/>
          <a:lstStyle>
            <a:lvl1pPr marL="0" indent="0">
              <a:buNone/>
              <a:defRPr sz="1000"/>
            </a:lvl1pPr>
            <a:lvl2pPr marL="321503" indent="0">
              <a:buNone/>
              <a:defRPr sz="800"/>
            </a:lvl2pPr>
            <a:lvl3pPr marL="643006" indent="0">
              <a:buNone/>
              <a:defRPr sz="700"/>
            </a:lvl3pPr>
            <a:lvl4pPr marL="964509" indent="0">
              <a:buNone/>
              <a:defRPr sz="600"/>
            </a:lvl4pPr>
            <a:lvl5pPr marL="1286012" indent="0">
              <a:buNone/>
              <a:defRPr sz="600"/>
            </a:lvl5pPr>
            <a:lvl6pPr marL="1607515" indent="0">
              <a:buNone/>
              <a:defRPr sz="600"/>
            </a:lvl6pPr>
            <a:lvl7pPr marL="1929018" indent="0">
              <a:buNone/>
              <a:defRPr sz="600"/>
            </a:lvl7pPr>
            <a:lvl8pPr marL="2250521" indent="0">
              <a:buNone/>
              <a:defRPr sz="600"/>
            </a:lvl8pPr>
            <a:lvl9pPr marL="2572024"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5250DA46-3828-1D43-8DB6-EDC03EB2CD15}" type="slidenum">
              <a:rPr lang="en-US"/>
              <a:pPr/>
              <a:t>‹#›</a:t>
            </a:fld>
            <a:endParaRPr lang="en-US"/>
          </a:p>
        </p:txBody>
      </p:sp>
    </p:spTree>
    <p:extLst>
      <p:ext uri="{BB962C8B-B14F-4D97-AF65-F5344CB8AC3E}">
        <p14:creationId xmlns:p14="http://schemas.microsoft.com/office/powerpoint/2010/main" val="57929922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488"/>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00"/>
            <a:ext cx="5486846" cy="4115023"/>
          </a:xfrm>
        </p:spPr>
        <p:txBody>
          <a:bodyPr/>
          <a:lstStyle>
            <a:lvl1pPr marL="0" indent="0">
              <a:buNone/>
              <a:defRPr sz="2300"/>
            </a:lvl1pPr>
            <a:lvl2pPr marL="321503" indent="0">
              <a:buNone/>
              <a:defRPr sz="2000"/>
            </a:lvl2pPr>
            <a:lvl3pPr marL="643006" indent="0">
              <a:buNone/>
              <a:defRPr sz="1700"/>
            </a:lvl3pPr>
            <a:lvl4pPr marL="964509" indent="0">
              <a:buNone/>
              <a:defRPr sz="1400"/>
            </a:lvl4pPr>
            <a:lvl5pPr marL="1286012" indent="0">
              <a:buNone/>
              <a:defRPr sz="1400"/>
            </a:lvl5pPr>
            <a:lvl6pPr marL="1607515" indent="0">
              <a:buNone/>
              <a:defRPr sz="1400"/>
            </a:lvl6pPr>
            <a:lvl7pPr marL="1929018" indent="0">
              <a:buNone/>
              <a:defRPr sz="1400"/>
            </a:lvl7pPr>
            <a:lvl8pPr marL="2250521" indent="0">
              <a:buNone/>
              <a:defRPr sz="1400"/>
            </a:lvl8pPr>
            <a:lvl9pPr marL="2572024" indent="0">
              <a:buNone/>
              <a:defRPr sz="1400"/>
            </a:lvl9pPr>
          </a:lstStyle>
          <a:p>
            <a:endParaRPr lang="en-US"/>
          </a:p>
        </p:txBody>
      </p:sp>
      <p:sp>
        <p:nvSpPr>
          <p:cNvPr id="4" name="Text Placeholder 3"/>
          <p:cNvSpPr>
            <a:spLocks noGrp="1"/>
          </p:cNvSpPr>
          <p:nvPr>
            <p:ph type="body" sz="half" idx="2"/>
          </p:nvPr>
        </p:nvSpPr>
        <p:spPr>
          <a:xfrm>
            <a:off x="1791738" y="5367616"/>
            <a:ext cx="5486846" cy="804919"/>
          </a:xfrm>
        </p:spPr>
        <p:txBody>
          <a:bodyPr/>
          <a:lstStyle>
            <a:lvl1pPr marL="0" indent="0">
              <a:buNone/>
              <a:defRPr sz="1000"/>
            </a:lvl1pPr>
            <a:lvl2pPr marL="321503" indent="0">
              <a:buNone/>
              <a:defRPr sz="800"/>
            </a:lvl2pPr>
            <a:lvl3pPr marL="643006" indent="0">
              <a:buNone/>
              <a:defRPr sz="700"/>
            </a:lvl3pPr>
            <a:lvl4pPr marL="964509" indent="0">
              <a:buNone/>
              <a:defRPr sz="600"/>
            </a:lvl4pPr>
            <a:lvl5pPr marL="1286012" indent="0">
              <a:buNone/>
              <a:defRPr sz="600"/>
            </a:lvl5pPr>
            <a:lvl6pPr marL="1607515" indent="0">
              <a:buNone/>
              <a:defRPr sz="600"/>
            </a:lvl6pPr>
            <a:lvl7pPr marL="1929018" indent="0">
              <a:buNone/>
              <a:defRPr sz="600"/>
            </a:lvl7pPr>
            <a:lvl8pPr marL="2250521" indent="0">
              <a:buNone/>
              <a:defRPr sz="600"/>
            </a:lvl8pPr>
            <a:lvl9pPr marL="2572024"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B29FD107-5268-AF43-82FB-1EB899535495}" type="slidenum">
              <a:rPr lang="en-US"/>
              <a:pPr/>
              <a:t>‹#›</a:t>
            </a:fld>
            <a:endParaRPr lang="en-US"/>
          </a:p>
        </p:txBody>
      </p:sp>
    </p:spTree>
    <p:extLst>
      <p:ext uri="{BB962C8B-B14F-4D97-AF65-F5344CB8AC3E}">
        <p14:creationId xmlns:p14="http://schemas.microsoft.com/office/powerpoint/2010/main" val="168482961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B21CD9A3-754A-0448-8091-A4CF75B55A72}" type="slidenum">
              <a:rPr lang="en-US"/>
              <a:pPr/>
              <a:t>‹#›</a:t>
            </a:fld>
            <a:endParaRPr lang="en-US"/>
          </a:p>
        </p:txBody>
      </p:sp>
    </p:spTree>
    <p:extLst>
      <p:ext uri="{BB962C8B-B14F-4D97-AF65-F5344CB8AC3E}">
        <p14:creationId xmlns:p14="http://schemas.microsoft.com/office/powerpoint/2010/main" val="50752926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8AAFC555-B722-5A49-9074-51CF47924932}" type="slidenum">
              <a:rPr lang="en-US"/>
              <a:pPr/>
              <a:t>‹#›</a:t>
            </a:fld>
            <a:endParaRPr lang="en-US"/>
          </a:p>
        </p:txBody>
      </p:sp>
    </p:spTree>
    <p:extLst>
      <p:ext uri="{BB962C8B-B14F-4D97-AF65-F5344CB8AC3E}">
        <p14:creationId xmlns:p14="http://schemas.microsoft.com/office/powerpoint/2010/main" val="289006241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8"/>
            <a:ext cx="9144000" cy="1281043"/>
          </a:xfr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1371600" y="3886201"/>
            <a:ext cx="6400800" cy="1752600"/>
          </a:xfrm>
          <a:prstGeom prst="rect">
            <a:avLst/>
          </a:prstGeom>
        </p:spPr>
        <p:txBody>
          <a:bodyPr lIns="91403" tIns="45702" rIns="91403" bIns="45702"/>
          <a:lstStyle>
            <a:lvl1pPr marL="0" indent="0" algn="ctr">
              <a:buNone/>
              <a:defRPr>
                <a:solidFill>
                  <a:schemeClr val="tx1">
                    <a:tint val="75000"/>
                  </a:schemeClr>
                </a:solidFill>
              </a:defRPr>
            </a:lvl1pPr>
            <a:lvl2pPr marL="457020" indent="0" algn="ctr">
              <a:buNone/>
              <a:defRPr>
                <a:solidFill>
                  <a:schemeClr val="tx1">
                    <a:tint val="75000"/>
                  </a:schemeClr>
                </a:solidFill>
              </a:defRPr>
            </a:lvl2pPr>
            <a:lvl3pPr marL="914040" indent="0" algn="ctr">
              <a:buNone/>
              <a:defRPr>
                <a:solidFill>
                  <a:schemeClr val="tx1">
                    <a:tint val="75000"/>
                  </a:schemeClr>
                </a:solidFill>
              </a:defRPr>
            </a:lvl3pPr>
            <a:lvl4pPr marL="1371056" indent="0" algn="ctr">
              <a:buNone/>
              <a:defRPr>
                <a:solidFill>
                  <a:schemeClr val="tx1">
                    <a:tint val="75000"/>
                  </a:schemeClr>
                </a:solidFill>
              </a:defRPr>
            </a:lvl4pPr>
            <a:lvl5pPr marL="1828080" indent="0" algn="ctr">
              <a:buNone/>
              <a:defRPr>
                <a:solidFill>
                  <a:schemeClr val="tx1">
                    <a:tint val="75000"/>
                  </a:schemeClr>
                </a:solidFill>
              </a:defRPr>
            </a:lvl5pPr>
            <a:lvl6pPr marL="2285092" indent="0" algn="ctr">
              <a:buNone/>
              <a:defRPr>
                <a:solidFill>
                  <a:schemeClr val="tx1">
                    <a:tint val="75000"/>
                  </a:schemeClr>
                </a:solidFill>
              </a:defRPr>
            </a:lvl6pPr>
            <a:lvl7pPr marL="2742112" indent="0" algn="ctr">
              <a:buNone/>
              <a:defRPr>
                <a:solidFill>
                  <a:schemeClr val="tx1">
                    <a:tint val="75000"/>
                  </a:schemeClr>
                </a:solidFill>
              </a:defRPr>
            </a:lvl7pPr>
            <a:lvl8pPr marL="3199130" indent="0" algn="ctr">
              <a:buNone/>
              <a:defRPr>
                <a:solidFill>
                  <a:schemeClr val="tx1">
                    <a:tint val="75000"/>
                  </a:schemeClr>
                </a:solidFill>
              </a:defRPr>
            </a:lvl8pPr>
            <a:lvl9pPr marL="3656146"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defTabSz="914040">
              <a:defRPr/>
            </a:lvl1pPr>
          </a:lstStyle>
          <a:p>
            <a:pPr>
              <a:defRPr/>
            </a:pPr>
            <a:fld id="{E0F127E6-51E4-BA46-B30F-2F8CC95F19E0}"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F792387C-9615-7842-93FC-807C7A799234}" type="slidenum">
              <a:rPr lang="en-US"/>
              <a:pPr>
                <a:defRPr/>
              </a:pPr>
              <a:t>‹#›</a:t>
            </a:fld>
            <a:endParaRPr lang="en-US"/>
          </a:p>
        </p:txBody>
      </p:sp>
    </p:spTree>
    <p:extLst>
      <p:ext uri="{BB962C8B-B14F-4D97-AF65-F5344CB8AC3E}">
        <p14:creationId xmlns:p14="http://schemas.microsoft.com/office/powerpoint/2010/main" val="30918894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lIns="91403" tIns="45702" rIns="91403" bIns="45702"/>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040">
              <a:defRPr/>
            </a:lvl1pPr>
          </a:lstStyle>
          <a:p>
            <a:pPr>
              <a:defRPr/>
            </a:pPr>
            <a:fld id="{7F673C14-D815-C74A-BD1C-3D557E1462AA}"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2DAF8234-E2EC-BB43-8A79-C2DFCFF4BC38}" type="slidenum">
              <a:rPr lang="en-US"/>
              <a:pPr>
                <a:defRPr/>
              </a:pPr>
              <a:t>‹#›</a:t>
            </a:fld>
            <a:endParaRPr lang="en-US"/>
          </a:p>
        </p:txBody>
      </p:sp>
    </p:spTree>
    <p:extLst>
      <p:ext uri="{BB962C8B-B14F-4D97-AF65-F5344CB8AC3E}">
        <p14:creationId xmlns:p14="http://schemas.microsoft.com/office/powerpoint/2010/main" val="365603265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4"/>
            <a:ext cx="7772400" cy="1500187"/>
          </a:xfrm>
          <a:prstGeom prst="rect">
            <a:avLst/>
          </a:prstGeom>
        </p:spPr>
        <p:txBody>
          <a:bodyPr lIns="91403" tIns="45702" rIns="91403" bIns="45702" anchor="b"/>
          <a:lstStyle>
            <a:lvl1pPr marL="0" indent="0">
              <a:buNone/>
              <a:defRPr sz="2000">
                <a:solidFill>
                  <a:schemeClr val="tx1">
                    <a:tint val="75000"/>
                  </a:schemeClr>
                </a:solidFill>
              </a:defRPr>
            </a:lvl1pPr>
            <a:lvl2pPr marL="457020" indent="0">
              <a:buNone/>
              <a:defRPr sz="1800">
                <a:solidFill>
                  <a:schemeClr val="tx1">
                    <a:tint val="75000"/>
                  </a:schemeClr>
                </a:solidFill>
              </a:defRPr>
            </a:lvl2pPr>
            <a:lvl3pPr marL="914040" indent="0">
              <a:buNone/>
              <a:defRPr sz="1600">
                <a:solidFill>
                  <a:schemeClr val="tx1">
                    <a:tint val="75000"/>
                  </a:schemeClr>
                </a:solidFill>
              </a:defRPr>
            </a:lvl3pPr>
            <a:lvl4pPr marL="1371056" indent="0">
              <a:buNone/>
              <a:defRPr sz="1400">
                <a:solidFill>
                  <a:schemeClr val="tx1">
                    <a:tint val="75000"/>
                  </a:schemeClr>
                </a:solidFill>
              </a:defRPr>
            </a:lvl4pPr>
            <a:lvl5pPr marL="1828080" indent="0">
              <a:buNone/>
              <a:defRPr sz="1400">
                <a:solidFill>
                  <a:schemeClr val="tx1">
                    <a:tint val="75000"/>
                  </a:schemeClr>
                </a:solidFill>
              </a:defRPr>
            </a:lvl5pPr>
            <a:lvl6pPr marL="2285092" indent="0">
              <a:buNone/>
              <a:defRPr sz="1400">
                <a:solidFill>
                  <a:schemeClr val="tx1">
                    <a:tint val="75000"/>
                  </a:schemeClr>
                </a:solidFill>
              </a:defRPr>
            </a:lvl6pPr>
            <a:lvl7pPr marL="2742112" indent="0">
              <a:buNone/>
              <a:defRPr sz="1400">
                <a:solidFill>
                  <a:schemeClr val="tx1">
                    <a:tint val="75000"/>
                  </a:schemeClr>
                </a:solidFill>
              </a:defRPr>
            </a:lvl7pPr>
            <a:lvl8pPr marL="3199130" indent="0">
              <a:buNone/>
              <a:defRPr sz="1400">
                <a:solidFill>
                  <a:schemeClr val="tx1">
                    <a:tint val="75000"/>
                  </a:schemeClr>
                </a:solidFill>
              </a:defRPr>
            </a:lvl8pPr>
            <a:lvl9pPr marL="3656146"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defTabSz="914040">
              <a:defRPr/>
            </a:lvl1pPr>
          </a:lstStyle>
          <a:p>
            <a:pPr>
              <a:defRPr/>
            </a:pPr>
            <a:fld id="{B99FAB22-4309-FC43-AD56-AFD1DB6505A9}"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F9E9825B-E7E7-F341-A70F-713A4362658B}" type="slidenum">
              <a:rPr lang="en-US"/>
              <a:pPr>
                <a:defRPr/>
              </a:pPr>
              <a:t>‹#›</a:t>
            </a:fld>
            <a:endParaRPr lang="en-US"/>
          </a:p>
        </p:txBody>
      </p:sp>
    </p:spTree>
    <p:extLst>
      <p:ext uri="{BB962C8B-B14F-4D97-AF65-F5344CB8AC3E}">
        <p14:creationId xmlns:p14="http://schemas.microsoft.com/office/powerpoint/2010/main" val="306137079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lIns="91403" tIns="45702" rIns="91403" bIns="45702"/>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lIns="91403" tIns="45702" rIns="91403" bIns="45702"/>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defTabSz="914040">
              <a:defRPr/>
            </a:lvl1pPr>
          </a:lstStyle>
          <a:p>
            <a:pPr>
              <a:defRPr/>
            </a:pPr>
            <a:fld id="{DD0170A7-191B-DD48-9581-99F912E40866}" type="datetimeFigureOut">
              <a:rPr lang="en-US"/>
              <a:pPr>
                <a:defRPr/>
              </a:pPr>
              <a:t>6/16/26</a:t>
            </a:fld>
            <a:endParaRPr lang="en-US"/>
          </a:p>
        </p:txBody>
      </p:sp>
      <p:sp>
        <p:nvSpPr>
          <p:cNvPr id="6" name="Footer Placeholder 4"/>
          <p:cNvSpPr>
            <a:spLocks noGrp="1"/>
          </p:cNvSpPr>
          <p:nvPr>
            <p:ph type="ftr" sz="quarter" idx="11"/>
          </p:nvPr>
        </p:nvSpPr>
        <p:spPr/>
        <p:txBody>
          <a:bodyPr/>
          <a:lstStyle>
            <a:lvl1pPr defTabSz="914040">
              <a:defRPr/>
            </a:lvl1pPr>
          </a:lstStyle>
          <a:p>
            <a:pPr>
              <a:defRPr/>
            </a:pPr>
            <a:endParaRPr lang="en-US"/>
          </a:p>
        </p:txBody>
      </p:sp>
      <p:sp>
        <p:nvSpPr>
          <p:cNvPr id="7" name="Slide Number Placeholder 5"/>
          <p:cNvSpPr>
            <a:spLocks noGrp="1"/>
          </p:cNvSpPr>
          <p:nvPr>
            <p:ph type="sldNum" sz="quarter" idx="12"/>
          </p:nvPr>
        </p:nvSpPr>
        <p:spPr/>
        <p:txBody>
          <a:bodyPr/>
          <a:lstStyle>
            <a:lvl1pPr defTabSz="914040">
              <a:defRPr/>
            </a:lvl1pPr>
          </a:lstStyle>
          <a:p>
            <a:pPr>
              <a:defRPr/>
            </a:pPr>
            <a:fld id="{8A7C156E-436C-A547-BD11-1A422C6B4C05}" type="slidenum">
              <a:rPr lang="en-US"/>
              <a:pPr>
                <a:defRPr/>
              </a:pPr>
              <a:t>‹#›</a:t>
            </a:fld>
            <a:endParaRPr lang="en-US"/>
          </a:p>
        </p:txBody>
      </p:sp>
    </p:spTree>
    <p:extLst>
      <p:ext uri="{BB962C8B-B14F-4D97-AF65-F5344CB8AC3E}">
        <p14:creationId xmlns:p14="http://schemas.microsoft.com/office/powerpoint/2010/main" val="418937552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lIns="91403" tIns="45702" rIns="91403" bIns="45702" anchor="b"/>
          <a:lstStyle>
            <a:lvl1pPr marL="0" indent="0">
              <a:buNone/>
              <a:defRPr sz="2400" b="1"/>
            </a:lvl1pPr>
            <a:lvl2pPr marL="457020" indent="0">
              <a:buNone/>
              <a:defRPr sz="2000" b="1"/>
            </a:lvl2pPr>
            <a:lvl3pPr marL="914040" indent="0">
              <a:buNone/>
              <a:defRPr sz="1800" b="1"/>
            </a:lvl3pPr>
            <a:lvl4pPr marL="1371056" indent="0">
              <a:buNone/>
              <a:defRPr sz="1600" b="1"/>
            </a:lvl4pPr>
            <a:lvl5pPr marL="1828080" indent="0">
              <a:buNone/>
              <a:defRPr sz="1600" b="1"/>
            </a:lvl5pPr>
            <a:lvl6pPr marL="2285092" indent="0">
              <a:buNone/>
              <a:defRPr sz="1600" b="1"/>
            </a:lvl6pPr>
            <a:lvl7pPr marL="2742112" indent="0">
              <a:buNone/>
              <a:defRPr sz="1600" b="1"/>
            </a:lvl7pPr>
            <a:lvl8pPr marL="3199130" indent="0">
              <a:buNone/>
              <a:defRPr sz="1600" b="1"/>
            </a:lvl8pPr>
            <a:lvl9pPr marL="3656146"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lIns="91403" tIns="45702" rIns="91403" bIns="45702"/>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33" y="1535113"/>
            <a:ext cx="4041775" cy="639762"/>
          </a:xfrm>
          <a:prstGeom prst="rect">
            <a:avLst/>
          </a:prstGeom>
        </p:spPr>
        <p:txBody>
          <a:bodyPr lIns="91403" tIns="45702" rIns="91403" bIns="45702" anchor="b"/>
          <a:lstStyle>
            <a:lvl1pPr marL="0" indent="0">
              <a:buNone/>
              <a:defRPr sz="2400" b="1"/>
            </a:lvl1pPr>
            <a:lvl2pPr marL="457020" indent="0">
              <a:buNone/>
              <a:defRPr sz="2000" b="1"/>
            </a:lvl2pPr>
            <a:lvl3pPr marL="914040" indent="0">
              <a:buNone/>
              <a:defRPr sz="1800" b="1"/>
            </a:lvl3pPr>
            <a:lvl4pPr marL="1371056" indent="0">
              <a:buNone/>
              <a:defRPr sz="1600" b="1"/>
            </a:lvl4pPr>
            <a:lvl5pPr marL="1828080" indent="0">
              <a:buNone/>
              <a:defRPr sz="1600" b="1"/>
            </a:lvl5pPr>
            <a:lvl6pPr marL="2285092" indent="0">
              <a:buNone/>
              <a:defRPr sz="1600" b="1"/>
            </a:lvl6pPr>
            <a:lvl7pPr marL="2742112" indent="0">
              <a:buNone/>
              <a:defRPr sz="1600" b="1"/>
            </a:lvl7pPr>
            <a:lvl8pPr marL="3199130" indent="0">
              <a:buNone/>
              <a:defRPr sz="1600" b="1"/>
            </a:lvl8pPr>
            <a:lvl9pPr marL="3656146"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33" y="2174875"/>
            <a:ext cx="4041775" cy="3951288"/>
          </a:xfrm>
          <a:prstGeom prst="rect">
            <a:avLst/>
          </a:prstGeom>
        </p:spPr>
        <p:txBody>
          <a:bodyPr lIns="91403" tIns="45702" rIns="91403" bIns="45702"/>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defTabSz="914040">
              <a:defRPr/>
            </a:lvl1pPr>
          </a:lstStyle>
          <a:p>
            <a:pPr>
              <a:defRPr/>
            </a:pPr>
            <a:fld id="{4828C379-4D5E-044E-9F32-B57A48639DC7}" type="datetimeFigureOut">
              <a:rPr lang="en-US"/>
              <a:pPr>
                <a:defRPr/>
              </a:pPr>
              <a:t>6/16/26</a:t>
            </a:fld>
            <a:endParaRPr lang="en-US"/>
          </a:p>
        </p:txBody>
      </p:sp>
      <p:sp>
        <p:nvSpPr>
          <p:cNvPr id="8" name="Footer Placeholder 4"/>
          <p:cNvSpPr>
            <a:spLocks noGrp="1"/>
          </p:cNvSpPr>
          <p:nvPr>
            <p:ph type="ftr" sz="quarter" idx="11"/>
          </p:nvPr>
        </p:nvSpPr>
        <p:spPr/>
        <p:txBody>
          <a:bodyPr/>
          <a:lstStyle>
            <a:lvl1pPr defTabSz="914040">
              <a:defRPr/>
            </a:lvl1pPr>
          </a:lstStyle>
          <a:p>
            <a:pPr>
              <a:defRPr/>
            </a:pPr>
            <a:endParaRPr lang="en-US"/>
          </a:p>
        </p:txBody>
      </p:sp>
      <p:sp>
        <p:nvSpPr>
          <p:cNvPr id="9" name="Slide Number Placeholder 5"/>
          <p:cNvSpPr>
            <a:spLocks noGrp="1"/>
          </p:cNvSpPr>
          <p:nvPr>
            <p:ph type="sldNum" sz="quarter" idx="12"/>
          </p:nvPr>
        </p:nvSpPr>
        <p:spPr/>
        <p:txBody>
          <a:bodyPr/>
          <a:lstStyle>
            <a:lvl1pPr defTabSz="914040">
              <a:defRPr/>
            </a:lvl1pPr>
          </a:lstStyle>
          <a:p>
            <a:pPr>
              <a:defRPr/>
            </a:pPr>
            <a:fld id="{BB442D72-D9C2-4A4F-8A90-6BBD2B6E9BB3}" type="slidenum">
              <a:rPr lang="en-US"/>
              <a:pPr>
                <a:defRPr/>
              </a:pPr>
              <a:t>‹#›</a:t>
            </a:fld>
            <a:endParaRPr lang="en-US"/>
          </a:p>
        </p:txBody>
      </p:sp>
    </p:spTree>
    <p:extLst>
      <p:ext uri="{BB962C8B-B14F-4D97-AF65-F5344CB8AC3E}">
        <p14:creationId xmlns:p14="http://schemas.microsoft.com/office/powerpoint/2010/main" val="38152500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defTabSz="914040">
              <a:defRPr/>
            </a:lvl1pPr>
          </a:lstStyle>
          <a:p>
            <a:pPr>
              <a:defRPr/>
            </a:pPr>
            <a:fld id="{CA4EA26E-1306-C944-804B-14062AEB3AAB}" type="datetimeFigureOut">
              <a:rPr lang="en-US"/>
              <a:pPr>
                <a:defRPr/>
              </a:pPr>
              <a:t>6/16/26</a:t>
            </a:fld>
            <a:endParaRPr lang="en-US"/>
          </a:p>
        </p:txBody>
      </p:sp>
      <p:sp>
        <p:nvSpPr>
          <p:cNvPr id="4" name="Footer Placeholder 4"/>
          <p:cNvSpPr>
            <a:spLocks noGrp="1"/>
          </p:cNvSpPr>
          <p:nvPr>
            <p:ph type="ftr" sz="quarter" idx="11"/>
          </p:nvPr>
        </p:nvSpPr>
        <p:spPr/>
        <p:txBody>
          <a:bodyPr/>
          <a:lstStyle>
            <a:lvl1pPr defTabSz="914040">
              <a:defRPr/>
            </a:lvl1pPr>
          </a:lstStyle>
          <a:p>
            <a:pPr>
              <a:defRPr/>
            </a:pPr>
            <a:endParaRPr lang="en-US"/>
          </a:p>
        </p:txBody>
      </p:sp>
      <p:sp>
        <p:nvSpPr>
          <p:cNvPr id="5" name="Slide Number Placeholder 5"/>
          <p:cNvSpPr>
            <a:spLocks noGrp="1"/>
          </p:cNvSpPr>
          <p:nvPr>
            <p:ph type="sldNum" sz="quarter" idx="12"/>
          </p:nvPr>
        </p:nvSpPr>
        <p:spPr/>
        <p:txBody>
          <a:bodyPr/>
          <a:lstStyle>
            <a:lvl1pPr defTabSz="914040">
              <a:defRPr/>
            </a:lvl1pPr>
          </a:lstStyle>
          <a:p>
            <a:pPr>
              <a:defRPr/>
            </a:pPr>
            <a:fld id="{221A5EE6-9FB5-C84A-8894-1028E95B5CEE}" type="slidenum">
              <a:rPr lang="en-US"/>
              <a:pPr>
                <a:defRPr/>
              </a:pPr>
              <a:t>‹#›</a:t>
            </a:fld>
            <a:endParaRPr lang="en-US"/>
          </a:p>
        </p:txBody>
      </p:sp>
    </p:spTree>
    <p:extLst>
      <p:ext uri="{BB962C8B-B14F-4D97-AF65-F5344CB8AC3E}">
        <p14:creationId xmlns:p14="http://schemas.microsoft.com/office/powerpoint/2010/main" val="18641155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9B981B-E8B6-934E-B546-A425CDE9DB2F}" type="slidenum">
              <a:rPr lang="en-US"/>
              <a:pPr>
                <a:defRPr/>
              </a:pPr>
              <a:t>‹#›</a:t>
            </a:fld>
            <a:endParaRPr lang="en-US"/>
          </a:p>
        </p:txBody>
      </p:sp>
    </p:spTree>
    <p:extLst>
      <p:ext uri="{BB962C8B-B14F-4D97-AF65-F5344CB8AC3E}">
        <p14:creationId xmlns:p14="http://schemas.microsoft.com/office/powerpoint/2010/main" val="391427731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defTabSz="914040">
              <a:defRPr/>
            </a:lvl1pPr>
          </a:lstStyle>
          <a:p>
            <a:pPr>
              <a:defRPr/>
            </a:pPr>
            <a:fld id="{145A1908-E6C0-6340-8BBD-3954B56DF97B}" type="datetimeFigureOut">
              <a:rPr lang="en-US"/>
              <a:pPr>
                <a:defRPr/>
              </a:pPr>
              <a:t>6/16/26</a:t>
            </a:fld>
            <a:endParaRPr lang="en-US"/>
          </a:p>
        </p:txBody>
      </p:sp>
      <p:sp>
        <p:nvSpPr>
          <p:cNvPr id="3" name="Footer Placeholder 4"/>
          <p:cNvSpPr>
            <a:spLocks noGrp="1"/>
          </p:cNvSpPr>
          <p:nvPr>
            <p:ph type="ftr" sz="quarter" idx="11"/>
          </p:nvPr>
        </p:nvSpPr>
        <p:spPr/>
        <p:txBody>
          <a:bodyPr/>
          <a:lstStyle>
            <a:lvl1pPr defTabSz="914040">
              <a:defRPr/>
            </a:lvl1pPr>
          </a:lstStyle>
          <a:p>
            <a:pPr>
              <a:defRPr/>
            </a:pPr>
            <a:endParaRPr lang="en-US"/>
          </a:p>
        </p:txBody>
      </p:sp>
      <p:sp>
        <p:nvSpPr>
          <p:cNvPr id="4" name="Slide Number Placeholder 5"/>
          <p:cNvSpPr>
            <a:spLocks noGrp="1"/>
          </p:cNvSpPr>
          <p:nvPr>
            <p:ph type="sldNum" sz="quarter" idx="12"/>
          </p:nvPr>
        </p:nvSpPr>
        <p:spPr/>
        <p:txBody>
          <a:bodyPr/>
          <a:lstStyle>
            <a:lvl1pPr defTabSz="914040">
              <a:defRPr/>
            </a:lvl1pPr>
          </a:lstStyle>
          <a:p>
            <a:pPr>
              <a:defRPr/>
            </a:pPr>
            <a:fld id="{4FFD2D09-9C79-F54D-B07A-239852AA078D}" type="slidenum">
              <a:rPr lang="en-US"/>
              <a:pPr>
                <a:defRPr/>
              </a:pPr>
              <a:t>‹#›</a:t>
            </a:fld>
            <a:endParaRPr lang="en-US"/>
          </a:p>
        </p:txBody>
      </p:sp>
    </p:spTree>
    <p:extLst>
      <p:ext uri="{BB962C8B-B14F-4D97-AF65-F5344CB8AC3E}">
        <p14:creationId xmlns:p14="http://schemas.microsoft.com/office/powerpoint/2010/main" val="251882099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8"/>
            <a:ext cx="5111750" cy="5853113"/>
          </a:xfrm>
          <a:prstGeom prst="rect">
            <a:avLst/>
          </a:prstGeom>
        </p:spPr>
        <p:txBody>
          <a:bodyPr lIns="91403" tIns="45702" rIns="91403" bIns="45702"/>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8" y="1435101"/>
            <a:ext cx="3008313" cy="4691063"/>
          </a:xfrm>
          <a:prstGeom prst="rect">
            <a:avLst/>
          </a:prstGeom>
        </p:spPr>
        <p:txBody>
          <a:bodyPr lIns="91403" tIns="45702" rIns="91403" bIns="45702"/>
          <a:lstStyle>
            <a:lvl1pPr marL="0" indent="0">
              <a:buNone/>
              <a:defRPr sz="1400"/>
            </a:lvl1pPr>
            <a:lvl2pPr marL="457020" indent="0">
              <a:buNone/>
              <a:defRPr sz="1200"/>
            </a:lvl2pPr>
            <a:lvl3pPr marL="914040" indent="0">
              <a:buNone/>
              <a:defRPr sz="1000"/>
            </a:lvl3pPr>
            <a:lvl4pPr marL="1371056" indent="0">
              <a:buNone/>
              <a:defRPr sz="900"/>
            </a:lvl4pPr>
            <a:lvl5pPr marL="1828080" indent="0">
              <a:buNone/>
              <a:defRPr sz="900"/>
            </a:lvl5pPr>
            <a:lvl6pPr marL="2285092" indent="0">
              <a:buNone/>
              <a:defRPr sz="900"/>
            </a:lvl6pPr>
            <a:lvl7pPr marL="2742112" indent="0">
              <a:buNone/>
              <a:defRPr sz="900"/>
            </a:lvl7pPr>
            <a:lvl8pPr marL="3199130" indent="0">
              <a:buNone/>
              <a:defRPr sz="900"/>
            </a:lvl8pPr>
            <a:lvl9pPr marL="3656146"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4040">
              <a:defRPr/>
            </a:lvl1pPr>
          </a:lstStyle>
          <a:p>
            <a:pPr>
              <a:defRPr/>
            </a:pPr>
            <a:fld id="{5B011711-D5FB-6E42-A492-4BEB737AD9FE}" type="datetimeFigureOut">
              <a:rPr lang="en-US"/>
              <a:pPr>
                <a:defRPr/>
              </a:pPr>
              <a:t>6/16/26</a:t>
            </a:fld>
            <a:endParaRPr lang="en-US"/>
          </a:p>
        </p:txBody>
      </p:sp>
      <p:sp>
        <p:nvSpPr>
          <p:cNvPr id="6" name="Footer Placeholder 4"/>
          <p:cNvSpPr>
            <a:spLocks noGrp="1"/>
          </p:cNvSpPr>
          <p:nvPr>
            <p:ph type="ftr" sz="quarter" idx="11"/>
          </p:nvPr>
        </p:nvSpPr>
        <p:spPr/>
        <p:txBody>
          <a:bodyPr/>
          <a:lstStyle>
            <a:lvl1pPr defTabSz="914040">
              <a:defRPr/>
            </a:lvl1pPr>
          </a:lstStyle>
          <a:p>
            <a:pPr>
              <a:defRPr/>
            </a:pPr>
            <a:endParaRPr lang="en-US"/>
          </a:p>
        </p:txBody>
      </p:sp>
      <p:sp>
        <p:nvSpPr>
          <p:cNvPr id="7" name="Slide Number Placeholder 5"/>
          <p:cNvSpPr>
            <a:spLocks noGrp="1"/>
          </p:cNvSpPr>
          <p:nvPr>
            <p:ph type="sldNum" sz="quarter" idx="12"/>
          </p:nvPr>
        </p:nvSpPr>
        <p:spPr/>
        <p:txBody>
          <a:bodyPr/>
          <a:lstStyle>
            <a:lvl1pPr defTabSz="914040">
              <a:defRPr/>
            </a:lvl1pPr>
          </a:lstStyle>
          <a:p>
            <a:pPr>
              <a:defRPr/>
            </a:pPr>
            <a:fld id="{D91661DD-F0C4-A842-B98E-C8796159D6B9}" type="slidenum">
              <a:rPr lang="en-US"/>
              <a:pPr>
                <a:defRPr/>
              </a:pPr>
              <a:t>‹#›</a:t>
            </a:fld>
            <a:endParaRPr lang="en-US"/>
          </a:p>
        </p:txBody>
      </p:sp>
    </p:spTree>
    <p:extLst>
      <p:ext uri="{BB962C8B-B14F-4D97-AF65-F5344CB8AC3E}">
        <p14:creationId xmlns:p14="http://schemas.microsoft.com/office/powerpoint/2010/main" val="201211723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lIns="91403" tIns="45702" rIns="91403" bIns="45702" rtlCol="0">
            <a:normAutofit/>
          </a:bodyPr>
          <a:lstStyle>
            <a:lvl1pPr marL="0" indent="0">
              <a:buNone/>
              <a:defRPr sz="3200"/>
            </a:lvl1pPr>
            <a:lvl2pPr marL="457020" indent="0">
              <a:buNone/>
              <a:defRPr sz="2800"/>
            </a:lvl2pPr>
            <a:lvl3pPr marL="914040" indent="0">
              <a:buNone/>
              <a:defRPr sz="2400"/>
            </a:lvl3pPr>
            <a:lvl4pPr marL="1371056" indent="0">
              <a:buNone/>
              <a:defRPr sz="2000"/>
            </a:lvl4pPr>
            <a:lvl5pPr marL="1828080" indent="0">
              <a:buNone/>
              <a:defRPr sz="2000"/>
            </a:lvl5pPr>
            <a:lvl6pPr marL="2285092" indent="0">
              <a:buNone/>
              <a:defRPr sz="2000"/>
            </a:lvl6pPr>
            <a:lvl7pPr marL="2742112" indent="0">
              <a:buNone/>
              <a:defRPr sz="2000"/>
            </a:lvl7pPr>
            <a:lvl8pPr marL="3199130" indent="0">
              <a:buNone/>
              <a:defRPr sz="2000"/>
            </a:lvl8pPr>
            <a:lvl9pPr marL="365614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lIns="91403" tIns="45702" rIns="91403" bIns="45702"/>
          <a:lstStyle>
            <a:lvl1pPr marL="0" indent="0">
              <a:buNone/>
              <a:defRPr sz="1400"/>
            </a:lvl1pPr>
            <a:lvl2pPr marL="457020" indent="0">
              <a:buNone/>
              <a:defRPr sz="1200"/>
            </a:lvl2pPr>
            <a:lvl3pPr marL="914040" indent="0">
              <a:buNone/>
              <a:defRPr sz="1000"/>
            </a:lvl3pPr>
            <a:lvl4pPr marL="1371056" indent="0">
              <a:buNone/>
              <a:defRPr sz="900"/>
            </a:lvl4pPr>
            <a:lvl5pPr marL="1828080" indent="0">
              <a:buNone/>
              <a:defRPr sz="900"/>
            </a:lvl5pPr>
            <a:lvl6pPr marL="2285092" indent="0">
              <a:buNone/>
              <a:defRPr sz="900"/>
            </a:lvl6pPr>
            <a:lvl7pPr marL="2742112" indent="0">
              <a:buNone/>
              <a:defRPr sz="900"/>
            </a:lvl7pPr>
            <a:lvl8pPr marL="3199130" indent="0">
              <a:buNone/>
              <a:defRPr sz="900"/>
            </a:lvl8pPr>
            <a:lvl9pPr marL="3656146"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4040">
              <a:defRPr/>
            </a:lvl1pPr>
          </a:lstStyle>
          <a:p>
            <a:pPr>
              <a:defRPr/>
            </a:pPr>
            <a:fld id="{E3D23BB7-CCE3-C541-9FD2-DE164E1FFCA8}" type="datetimeFigureOut">
              <a:rPr lang="en-US"/>
              <a:pPr>
                <a:defRPr/>
              </a:pPr>
              <a:t>6/16/26</a:t>
            </a:fld>
            <a:endParaRPr lang="en-US"/>
          </a:p>
        </p:txBody>
      </p:sp>
      <p:sp>
        <p:nvSpPr>
          <p:cNvPr id="6" name="Footer Placeholder 4"/>
          <p:cNvSpPr>
            <a:spLocks noGrp="1"/>
          </p:cNvSpPr>
          <p:nvPr>
            <p:ph type="ftr" sz="quarter" idx="11"/>
          </p:nvPr>
        </p:nvSpPr>
        <p:spPr/>
        <p:txBody>
          <a:bodyPr/>
          <a:lstStyle>
            <a:lvl1pPr defTabSz="914040">
              <a:defRPr/>
            </a:lvl1pPr>
          </a:lstStyle>
          <a:p>
            <a:pPr>
              <a:defRPr/>
            </a:pPr>
            <a:endParaRPr lang="en-US"/>
          </a:p>
        </p:txBody>
      </p:sp>
      <p:sp>
        <p:nvSpPr>
          <p:cNvPr id="7" name="Slide Number Placeholder 5"/>
          <p:cNvSpPr>
            <a:spLocks noGrp="1"/>
          </p:cNvSpPr>
          <p:nvPr>
            <p:ph type="sldNum" sz="quarter" idx="12"/>
          </p:nvPr>
        </p:nvSpPr>
        <p:spPr/>
        <p:txBody>
          <a:bodyPr/>
          <a:lstStyle>
            <a:lvl1pPr defTabSz="914040">
              <a:defRPr/>
            </a:lvl1pPr>
          </a:lstStyle>
          <a:p>
            <a:pPr>
              <a:defRPr/>
            </a:pPr>
            <a:fld id="{CAAF8ACD-F9D2-3D44-8715-04593509A69D}" type="slidenum">
              <a:rPr lang="en-US"/>
              <a:pPr>
                <a:defRPr/>
              </a:pPr>
              <a:t>‹#›</a:t>
            </a:fld>
            <a:endParaRPr lang="en-US"/>
          </a:p>
        </p:txBody>
      </p:sp>
    </p:spTree>
    <p:extLst>
      <p:ext uri="{BB962C8B-B14F-4D97-AF65-F5344CB8AC3E}">
        <p14:creationId xmlns:p14="http://schemas.microsoft.com/office/powerpoint/2010/main" val="150310052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lIns="91403" tIns="45702" rIns="91403" bIns="45702"/>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040">
              <a:defRPr/>
            </a:lvl1pPr>
          </a:lstStyle>
          <a:p>
            <a:pPr>
              <a:defRPr/>
            </a:pPr>
            <a:fld id="{FECC57E7-CFEA-A140-A707-19AD192DE053}"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60CA2D8E-898A-914F-A833-1C98A4A8D152}" type="slidenum">
              <a:rPr lang="en-US"/>
              <a:pPr>
                <a:defRPr/>
              </a:pPr>
              <a:t>‹#›</a:t>
            </a:fld>
            <a:endParaRPr lang="en-US"/>
          </a:p>
        </p:txBody>
      </p:sp>
    </p:spTree>
    <p:extLst>
      <p:ext uri="{BB962C8B-B14F-4D97-AF65-F5344CB8AC3E}">
        <p14:creationId xmlns:p14="http://schemas.microsoft.com/office/powerpoint/2010/main" val="262240301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46"/>
            <a:ext cx="6019800" cy="5851525"/>
          </a:xfrm>
          <a:prstGeom prst="rect">
            <a:avLst/>
          </a:prstGeom>
        </p:spPr>
        <p:txBody>
          <a:bodyPr vert="eaVert" lIns="91403" tIns="45702" rIns="91403" bIns="45702"/>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040">
              <a:defRPr/>
            </a:lvl1pPr>
          </a:lstStyle>
          <a:p>
            <a:pPr>
              <a:defRPr/>
            </a:pPr>
            <a:fld id="{83BDBE98-D4B3-8448-B808-07A865795CE0}"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B50A59BC-22D2-2B40-ABFE-6D140EE82E41}" type="slidenum">
              <a:rPr lang="en-US"/>
              <a:pPr>
                <a:defRPr/>
              </a:pPr>
              <a:t>‹#›</a:t>
            </a:fld>
            <a:endParaRPr lang="en-US"/>
          </a:p>
        </p:txBody>
      </p:sp>
    </p:spTree>
    <p:extLst>
      <p:ext uri="{BB962C8B-B14F-4D97-AF65-F5344CB8AC3E}">
        <p14:creationId xmlns:p14="http://schemas.microsoft.com/office/powerpoint/2010/main" val="376087139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0A3F0035-94AC-0D4E-9D6F-9687A6670E4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383153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D70C29A3-6096-3743-AFEA-A20BA46729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891476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6E2D6D8D-3172-AD4E-85E1-610C63EAD7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716681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12936551-E3BC-B341-B1AD-EA23D6A3359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1410458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030"/>
          <p:cNvSpPr>
            <a:spLocks noGrp="1" noChangeArrowheads="1"/>
          </p:cNvSpPr>
          <p:nvPr>
            <p:ph type="sldNum" sz="quarter" idx="12"/>
          </p:nvPr>
        </p:nvSpPr>
        <p:spPr>
          <a:ln/>
        </p:spPr>
        <p:txBody>
          <a:bodyPr/>
          <a:lstStyle>
            <a:lvl1pPr>
              <a:defRPr/>
            </a:lvl1pPr>
          </a:lstStyle>
          <a:p>
            <a:pPr>
              <a:defRPr/>
            </a:pPr>
            <a:fld id="{F230A276-F9AD-0E4E-853F-E971BD7046C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59451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CD6AA08-8E6F-DB4D-97F9-DF6F98FCADE3}" type="slidenum">
              <a:rPr lang="en-US"/>
              <a:pPr>
                <a:defRPr/>
              </a:pPr>
              <a:t>‹#›</a:t>
            </a:fld>
            <a:endParaRPr lang="en-US"/>
          </a:p>
        </p:txBody>
      </p:sp>
    </p:spTree>
    <p:extLst>
      <p:ext uri="{BB962C8B-B14F-4D97-AF65-F5344CB8AC3E}">
        <p14:creationId xmlns:p14="http://schemas.microsoft.com/office/powerpoint/2010/main" val="659003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2"/>
          </p:nvPr>
        </p:nvSpPr>
        <p:spPr>
          <a:ln/>
        </p:spPr>
        <p:txBody>
          <a:bodyPr/>
          <a:lstStyle>
            <a:lvl1pPr>
              <a:defRPr/>
            </a:lvl1pPr>
          </a:lstStyle>
          <a:p>
            <a:pPr>
              <a:defRPr/>
            </a:pPr>
            <a:fld id="{1D9CB1BB-D850-5248-9972-1F80E5F675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525023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2"/>
          </p:nvPr>
        </p:nvSpPr>
        <p:spPr>
          <a:ln/>
        </p:spPr>
        <p:txBody>
          <a:bodyPr/>
          <a:lstStyle>
            <a:lvl1pPr>
              <a:defRPr/>
            </a:lvl1pPr>
          </a:lstStyle>
          <a:p>
            <a:pPr>
              <a:defRPr/>
            </a:pPr>
            <a:fld id="{DEA3588F-B8D4-F147-B937-9CDDDB492B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709625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5FFFC14C-8EA7-1847-80D7-F1B8D7C5ADC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6932186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C724C302-77C7-5E4A-9489-532BB3F48D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4734908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7B272982-8AFB-6642-B266-D71F92D309F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059928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B572569F-7FCD-8842-AADE-AC14AF69E68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5100841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6"/>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pPr eaLnBrk="0" hangingPunct="0"/>
              <a:endParaRPr lang="en-US">
                <a:solidFill>
                  <a:srgbClr val="FFFFFF"/>
                </a:solidFill>
                <a:latin typeface="Arial" charset="0"/>
              </a:endParaRPr>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7174" name="Rectangle 6"/>
          <p:cNvSpPr>
            <a:spLocks noGrp="1" noChangeArrowheads="1"/>
          </p:cNvSpPr>
          <p:nvPr>
            <p:ph type="subTitle" sz="quarter" idx="1"/>
          </p:nvPr>
        </p:nvSpPr>
        <p:spPr>
          <a:xfrm>
            <a:off x="685800" y="3429001"/>
            <a:ext cx="6400800" cy="1752600"/>
          </a:xfrm>
        </p:spPr>
        <p:txBody>
          <a:bodyPr lIns="92043" tIns="46022" rIns="92043" bIns="46022" anchor="ctr"/>
          <a:lstStyle>
            <a:lvl1pPr marL="0" indent="0" algn="ctr">
              <a:buFont typeface="Wingdings" pitchFamily="-108" charset="2"/>
              <a:buNone/>
              <a:defRPr/>
            </a:lvl1pPr>
          </a:lstStyle>
          <a:p>
            <a:r>
              <a:rPr lang="en-US"/>
              <a:t>Click to edit Master subtitle style</a:t>
            </a:r>
          </a:p>
        </p:txBody>
      </p:sp>
      <p:sp>
        <p:nvSpPr>
          <p:cNvPr id="7" name="Rectangle 7"/>
          <p:cNvSpPr>
            <a:spLocks noGrp="1" noChangeArrowheads="1"/>
          </p:cNvSpPr>
          <p:nvPr>
            <p:ph type="dt" sz="quarter" idx="10"/>
          </p:nvPr>
        </p:nvSpPr>
        <p:spPr/>
        <p:txBody>
          <a:bodyPr/>
          <a:lstStyle>
            <a:lvl1pPr eaLnBrk="0" hangingPunct="0">
              <a:defRPr>
                <a:latin typeface="Arial" charset="0"/>
              </a:defRPr>
            </a:lvl1pPr>
          </a:lstStyle>
          <a:p>
            <a:pPr>
              <a:defRPr/>
            </a:pPr>
            <a:endParaRPr lang="en-US"/>
          </a:p>
        </p:txBody>
      </p:sp>
      <p:sp>
        <p:nvSpPr>
          <p:cNvPr id="8" name="Rectangle 8"/>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9" name="Rectangle 9"/>
          <p:cNvSpPr>
            <a:spLocks noGrp="1" noChangeArrowheads="1"/>
          </p:cNvSpPr>
          <p:nvPr>
            <p:ph type="sldNum" sz="quarter" idx="12"/>
          </p:nvPr>
        </p:nvSpPr>
        <p:spPr/>
        <p:txBody>
          <a:bodyPr/>
          <a:lstStyle>
            <a:lvl1pPr eaLnBrk="0" hangingPunct="0">
              <a:defRPr>
                <a:latin typeface="Arial" charset="0"/>
              </a:defRPr>
            </a:lvl1pPr>
          </a:lstStyle>
          <a:p>
            <a:pPr>
              <a:defRPr/>
            </a:pPr>
            <a:fld id="{D0D6ADED-1DE2-4046-8D12-4AA59E3D440E}" type="slidenum">
              <a:rPr lang="en-US"/>
              <a:pPr>
                <a:defRPr/>
              </a:pPr>
              <a:t>‹#›</a:t>
            </a:fld>
            <a:endParaRPr lang="en-US"/>
          </a:p>
        </p:txBody>
      </p:sp>
    </p:spTree>
    <p:extLst>
      <p:ext uri="{BB962C8B-B14F-4D97-AF65-F5344CB8AC3E}">
        <p14:creationId xmlns:p14="http://schemas.microsoft.com/office/powerpoint/2010/main" val="380853904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95BFC017-2444-7146-9E26-191E5B0E8AE9}" type="slidenum">
              <a:rPr lang="en-US"/>
              <a:pPr>
                <a:defRPr/>
              </a:pPr>
              <a:t>‹#›</a:t>
            </a:fld>
            <a:endParaRPr lang="en-US"/>
          </a:p>
        </p:txBody>
      </p:sp>
    </p:spTree>
    <p:extLst>
      <p:ext uri="{BB962C8B-B14F-4D97-AF65-F5344CB8AC3E}">
        <p14:creationId xmlns:p14="http://schemas.microsoft.com/office/powerpoint/2010/main" val="265030393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B1A030B2-B592-0B40-93F8-D1A6DE1669F9}" type="slidenum">
              <a:rPr lang="en-US"/>
              <a:pPr>
                <a:defRPr/>
              </a:pPr>
              <a:t>‹#›</a:t>
            </a:fld>
            <a:endParaRPr lang="en-US"/>
          </a:p>
        </p:txBody>
      </p:sp>
    </p:spTree>
    <p:extLst>
      <p:ext uri="{BB962C8B-B14F-4D97-AF65-F5344CB8AC3E}">
        <p14:creationId xmlns:p14="http://schemas.microsoft.com/office/powerpoint/2010/main" val="155953806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p:cNvSpPr>
            <a:spLocks noGrp="1" noChangeArrowheads="1"/>
          </p:cNvSpPr>
          <p:nvPr>
            <p:ph type="sldNum" sz="quarter" idx="12"/>
          </p:nvPr>
        </p:nvSpPr>
        <p:spPr/>
        <p:txBody>
          <a:bodyPr/>
          <a:lstStyle>
            <a:lvl1pPr eaLnBrk="0" hangingPunct="0">
              <a:defRPr>
                <a:latin typeface="Arial" charset="0"/>
              </a:defRPr>
            </a:lvl1pPr>
          </a:lstStyle>
          <a:p>
            <a:pPr>
              <a:defRPr/>
            </a:pPr>
            <a:fld id="{4D590EBC-7FB1-5D42-970B-24E9AE259580}" type="slidenum">
              <a:rPr lang="en-US"/>
              <a:pPr>
                <a:defRPr/>
              </a:pPr>
              <a:t>‹#›</a:t>
            </a:fld>
            <a:endParaRPr lang="en-US"/>
          </a:p>
        </p:txBody>
      </p:sp>
    </p:spTree>
    <p:extLst>
      <p:ext uri="{BB962C8B-B14F-4D97-AF65-F5344CB8AC3E}">
        <p14:creationId xmlns:p14="http://schemas.microsoft.com/office/powerpoint/2010/main" val="13915382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83"/>
          <p:cNvSpPr>
            <a:spLocks noGrp="1" noChangeArrowheads="1"/>
          </p:cNvSpPr>
          <p:nvPr>
            <p:ph type="dt" sz="half" idx="10"/>
          </p:nvPr>
        </p:nvSpPr>
        <p:spPr>
          <a:ln/>
        </p:spPr>
        <p:txBody>
          <a:bodyPr/>
          <a:lstStyle>
            <a:lvl1pPr>
              <a:defRPr/>
            </a:lvl1pPr>
          </a:lstStyle>
          <a:p>
            <a:pPr>
              <a:defRPr/>
            </a:pPr>
            <a:endParaRPr lang="en-US"/>
          </a:p>
        </p:txBody>
      </p:sp>
      <p:sp>
        <p:nvSpPr>
          <p:cNvPr id="5" name="Rectangle 1084"/>
          <p:cNvSpPr>
            <a:spLocks noGrp="1" noChangeArrowheads="1"/>
          </p:cNvSpPr>
          <p:nvPr>
            <p:ph type="ftr" sz="quarter" idx="11"/>
          </p:nvPr>
        </p:nvSpPr>
        <p:spPr>
          <a:ln/>
        </p:spPr>
        <p:txBody>
          <a:bodyPr/>
          <a:lstStyle>
            <a:lvl1pPr>
              <a:defRPr/>
            </a:lvl1pPr>
          </a:lstStyle>
          <a:p>
            <a:pPr>
              <a:defRPr/>
            </a:pPr>
            <a:endParaRPr lang="en-US"/>
          </a:p>
        </p:txBody>
      </p:sp>
      <p:sp>
        <p:nvSpPr>
          <p:cNvPr id="6" name="Rectangle 1085"/>
          <p:cNvSpPr>
            <a:spLocks noGrp="1" noChangeArrowheads="1"/>
          </p:cNvSpPr>
          <p:nvPr>
            <p:ph type="sldNum" sz="quarter" idx="12"/>
          </p:nvPr>
        </p:nvSpPr>
        <p:spPr>
          <a:ln/>
        </p:spPr>
        <p:txBody>
          <a:bodyPr/>
          <a:lstStyle>
            <a:lvl1pPr>
              <a:defRPr/>
            </a:lvl1pPr>
          </a:lstStyle>
          <a:p>
            <a:pPr>
              <a:defRPr/>
            </a:pPr>
            <a:fld id="{F73DA9C5-4D1E-5F47-8D56-B2059146C047}" type="slidenum">
              <a:rPr lang="en-US"/>
              <a:pPr>
                <a:defRPr/>
              </a:pPr>
              <a:t>‹#›</a:t>
            </a:fld>
            <a:endParaRPr lang="en-US"/>
          </a:p>
        </p:txBody>
      </p:sp>
    </p:spTree>
    <p:extLst>
      <p:ext uri="{BB962C8B-B14F-4D97-AF65-F5344CB8AC3E}">
        <p14:creationId xmlns:p14="http://schemas.microsoft.com/office/powerpoint/2010/main" val="171552182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8"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9" name="Rectangle 8"/>
          <p:cNvSpPr>
            <a:spLocks noGrp="1" noChangeArrowheads="1"/>
          </p:cNvSpPr>
          <p:nvPr>
            <p:ph type="sldNum" sz="quarter" idx="12"/>
          </p:nvPr>
        </p:nvSpPr>
        <p:spPr/>
        <p:txBody>
          <a:bodyPr/>
          <a:lstStyle>
            <a:lvl1pPr eaLnBrk="0" hangingPunct="0">
              <a:defRPr>
                <a:latin typeface="Arial" charset="0"/>
              </a:defRPr>
            </a:lvl1pPr>
          </a:lstStyle>
          <a:p>
            <a:pPr>
              <a:defRPr/>
            </a:pPr>
            <a:fld id="{A8650B34-3004-2B42-8F4D-FCFBBDA21AE4}" type="slidenum">
              <a:rPr lang="en-US"/>
              <a:pPr>
                <a:defRPr/>
              </a:pPr>
              <a:t>‹#›</a:t>
            </a:fld>
            <a:endParaRPr lang="en-US"/>
          </a:p>
        </p:txBody>
      </p:sp>
    </p:spTree>
    <p:extLst>
      <p:ext uri="{BB962C8B-B14F-4D97-AF65-F5344CB8AC3E}">
        <p14:creationId xmlns:p14="http://schemas.microsoft.com/office/powerpoint/2010/main" val="265316348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4"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5" name="Rectangle 8"/>
          <p:cNvSpPr>
            <a:spLocks noGrp="1" noChangeArrowheads="1"/>
          </p:cNvSpPr>
          <p:nvPr>
            <p:ph type="sldNum" sz="quarter" idx="12"/>
          </p:nvPr>
        </p:nvSpPr>
        <p:spPr/>
        <p:txBody>
          <a:bodyPr/>
          <a:lstStyle>
            <a:lvl1pPr eaLnBrk="0" hangingPunct="0">
              <a:defRPr>
                <a:latin typeface="Arial" charset="0"/>
              </a:defRPr>
            </a:lvl1pPr>
          </a:lstStyle>
          <a:p>
            <a:pPr>
              <a:defRPr/>
            </a:pPr>
            <a:fld id="{FB49768C-6C60-9E49-A90C-DC3316BB0E2D}" type="slidenum">
              <a:rPr lang="en-US"/>
              <a:pPr>
                <a:defRPr/>
              </a:pPr>
              <a:t>‹#›</a:t>
            </a:fld>
            <a:endParaRPr lang="en-US"/>
          </a:p>
        </p:txBody>
      </p:sp>
    </p:spTree>
    <p:extLst>
      <p:ext uri="{BB962C8B-B14F-4D97-AF65-F5344CB8AC3E}">
        <p14:creationId xmlns:p14="http://schemas.microsoft.com/office/powerpoint/2010/main" val="395404043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3"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4" name="Rectangle 8"/>
          <p:cNvSpPr>
            <a:spLocks noGrp="1" noChangeArrowheads="1"/>
          </p:cNvSpPr>
          <p:nvPr>
            <p:ph type="sldNum" sz="quarter" idx="12"/>
          </p:nvPr>
        </p:nvSpPr>
        <p:spPr/>
        <p:txBody>
          <a:bodyPr/>
          <a:lstStyle>
            <a:lvl1pPr eaLnBrk="0" hangingPunct="0">
              <a:defRPr>
                <a:latin typeface="Arial" charset="0"/>
              </a:defRPr>
            </a:lvl1pPr>
          </a:lstStyle>
          <a:p>
            <a:pPr>
              <a:defRPr/>
            </a:pPr>
            <a:fld id="{48D5C75B-9008-5045-B333-A2A80748001A}" type="slidenum">
              <a:rPr lang="en-US"/>
              <a:pPr>
                <a:defRPr/>
              </a:pPr>
              <a:t>‹#›</a:t>
            </a:fld>
            <a:endParaRPr lang="en-US"/>
          </a:p>
        </p:txBody>
      </p:sp>
    </p:spTree>
    <p:extLst>
      <p:ext uri="{BB962C8B-B14F-4D97-AF65-F5344CB8AC3E}">
        <p14:creationId xmlns:p14="http://schemas.microsoft.com/office/powerpoint/2010/main" val="101460420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p:cNvSpPr>
            <a:spLocks noGrp="1" noChangeArrowheads="1"/>
          </p:cNvSpPr>
          <p:nvPr>
            <p:ph type="sldNum" sz="quarter" idx="12"/>
          </p:nvPr>
        </p:nvSpPr>
        <p:spPr/>
        <p:txBody>
          <a:bodyPr/>
          <a:lstStyle>
            <a:lvl1pPr eaLnBrk="0" hangingPunct="0">
              <a:defRPr>
                <a:latin typeface="Arial" charset="0"/>
              </a:defRPr>
            </a:lvl1pPr>
          </a:lstStyle>
          <a:p>
            <a:pPr>
              <a:defRPr/>
            </a:pPr>
            <a:fld id="{625B23F7-77EF-E448-B772-169437BAC5DA}" type="slidenum">
              <a:rPr lang="en-US"/>
              <a:pPr>
                <a:defRPr/>
              </a:pPr>
              <a:t>‹#›</a:t>
            </a:fld>
            <a:endParaRPr lang="en-US"/>
          </a:p>
        </p:txBody>
      </p:sp>
    </p:spTree>
    <p:extLst>
      <p:ext uri="{BB962C8B-B14F-4D97-AF65-F5344CB8AC3E}">
        <p14:creationId xmlns:p14="http://schemas.microsoft.com/office/powerpoint/2010/main" val="268803646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p:cNvSpPr>
            <a:spLocks noGrp="1" noChangeArrowheads="1"/>
          </p:cNvSpPr>
          <p:nvPr>
            <p:ph type="sldNum" sz="quarter" idx="12"/>
          </p:nvPr>
        </p:nvSpPr>
        <p:spPr/>
        <p:txBody>
          <a:bodyPr/>
          <a:lstStyle>
            <a:lvl1pPr eaLnBrk="0" hangingPunct="0">
              <a:defRPr>
                <a:latin typeface="Arial" charset="0"/>
              </a:defRPr>
            </a:lvl1pPr>
          </a:lstStyle>
          <a:p>
            <a:pPr>
              <a:defRPr/>
            </a:pPr>
            <a:fld id="{69E28810-566C-134A-97CA-F41B8569CE85}" type="slidenum">
              <a:rPr lang="en-US"/>
              <a:pPr>
                <a:defRPr/>
              </a:pPr>
              <a:t>‹#›</a:t>
            </a:fld>
            <a:endParaRPr lang="en-US"/>
          </a:p>
        </p:txBody>
      </p:sp>
    </p:spTree>
    <p:extLst>
      <p:ext uri="{BB962C8B-B14F-4D97-AF65-F5344CB8AC3E}">
        <p14:creationId xmlns:p14="http://schemas.microsoft.com/office/powerpoint/2010/main" val="260562497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0DAD4F82-1CAB-444A-BB39-1A5898B470DB}" type="slidenum">
              <a:rPr lang="en-US"/>
              <a:pPr>
                <a:defRPr/>
              </a:pPr>
              <a:t>‹#›</a:t>
            </a:fld>
            <a:endParaRPr lang="en-US"/>
          </a:p>
        </p:txBody>
      </p:sp>
    </p:spTree>
    <p:extLst>
      <p:ext uri="{BB962C8B-B14F-4D97-AF65-F5344CB8AC3E}">
        <p14:creationId xmlns:p14="http://schemas.microsoft.com/office/powerpoint/2010/main" val="81950053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p:cNvSpPr>
            <a:spLocks noGrp="1" noChangeArrowheads="1"/>
          </p:cNvSpPr>
          <p:nvPr>
            <p:ph type="sldNum" sz="quarter" idx="12"/>
          </p:nvPr>
        </p:nvSpPr>
        <p:spPr/>
        <p:txBody>
          <a:bodyPr/>
          <a:lstStyle>
            <a:lvl1pPr eaLnBrk="0" hangingPunct="0">
              <a:defRPr>
                <a:latin typeface="Arial" charset="0"/>
              </a:defRPr>
            </a:lvl1pPr>
          </a:lstStyle>
          <a:p>
            <a:pPr>
              <a:defRPr/>
            </a:pPr>
            <a:fld id="{D1A80700-B780-7945-9C81-7F0D12BAD642}" type="slidenum">
              <a:rPr lang="en-US"/>
              <a:pPr>
                <a:defRPr/>
              </a:pPr>
              <a:t>‹#›</a:t>
            </a:fld>
            <a:endParaRPr lang="en-US"/>
          </a:p>
        </p:txBody>
      </p:sp>
    </p:spTree>
    <p:extLst>
      <p:ext uri="{BB962C8B-B14F-4D97-AF65-F5344CB8AC3E}">
        <p14:creationId xmlns:p14="http://schemas.microsoft.com/office/powerpoint/2010/main" val="132084064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7"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8" name="Rectangle 8"/>
          <p:cNvSpPr>
            <a:spLocks noGrp="1" noChangeArrowheads="1"/>
          </p:cNvSpPr>
          <p:nvPr>
            <p:ph type="sldNum" sz="quarter" idx="12"/>
          </p:nvPr>
        </p:nvSpPr>
        <p:spPr/>
        <p:txBody>
          <a:bodyPr/>
          <a:lstStyle>
            <a:lvl1pPr eaLnBrk="0" hangingPunct="0">
              <a:defRPr>
                <a:latin typeface="Arial" charset="0"/>
              </a:defRPr>
            </a:lvl1pPr>
          </a:lstStyle>
          <a:p>
            <a:pPr>
              <a:defRPr/>
            </a:pPr>
            <a:fld id="{25FB2C29-9287-8540-A1AA-BBB4045096DF}" type="slidenum">
              <a:rPr lang="en-US"/>
              <a:pPr>
                <a:defRPr/>
              </a:pPr>
              <a:t>‹#›</a:t>
            </a:fld>
            <a:endParaRPr lang="en-US"/>
          </a:p>
        </p:txBody>
      </p:sp>
    </p:spTree>
    <p:extLst>
      <p:ext uri="{BB962C8B-B14F-4D97-AF65-F5344CB8AC3E}">
        <p14:creationId xmlns:p14="http://schemas.microsoft.com/office/powerpoint/2010/main" val="230280434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042" indent="0" algn="ctr">
              <a:buNone/>
              <a:defRPr/>
            </a:lvl2pPr>
            <a:lvl3pPr marL="914085" indent="0" algn="ctr">
              <a:buNone/>
              <a:defRPr/>
            </a:lvl3pPr>
            <a:lvl4pPr marL="1371124" indent="0" algn="ctr">
              <a:buNone/>
              <a:defRPr/>
            </a:lvl4pPr>
            <a:lvl5pPr marL="1828170" indent="0" algn="ctr">
              <a:buNone/>
              <a:defRPr/>
            </a:lvl5pPr>
            <a:lvl6pPr marL="2285205" indent="0" algn="ctr">
              <a:buNone/>
              <a:defRPr/>
            </a:lvl6pPr>
            <a:lvl7pPr marL="2742248" indent="0" algn="ctr">
              <a:buNone/>
              <a:defRPr/>
            </a:lvl7pPr>
            <a:lvl8pPr marL="3199289" indent="0" algn="ctr">
              <a:buNone/>
              <a:defRPr/>
            </a:lvl8pPr>
            <a:lvl9pPr marL="3656328"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87D1F201-1FD1-C44F-A51D-CAEE4DD6E182}" type="slidenum">
              <a:rPr lang="en-US"/>
              <a:pPr>
                <a:defRPr/>
              </a:pPr>
              <a:t>‹#›</a:t>
            </a:fld>
            <a:endParaRPr lang="en-US"/>
          </a:p>
        </p:txBody>
      </p:sp>
    </p:spTree>
    <p:extLst>
      <p:ext uri="{BB962C8B-B14F-4D97-AF65-F5344CB8AC3E}">
        <p14:creationId xmlns:p14="http://schemas.microsoft.com/office/powerpoint/2010/main" val="404311614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4CEE920E-76D7-B744-ACDE-48F2FE9CE2AF}" type="slidenum">
              <a:rPr lang="en-US"/>
              <a:pPr>
                <a:defRPr/>
              </a:pPr>
              <a:t>‹#›</a:t>
            </a:fld>
            <a:endParaRPr lang="en-US"/>
          </a:p>
        </p:txBody>
      </p:sp>
    </p:spTree>
    <p:extLst>
      <p:ext uri="{BB962C8B-B14F-4D97-AF65-F5344CB8AC3E}">
        <p14:creationId xmlns:p14="http://schemas.microsoft.com/office/powerpoint/2010/main" val="9909158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411" indent="0" algn="ctr">
              <a:buNone/>
              <a:defRPr/>
            </a:lvl2pPr>
            <a:lvl3pPr marL="912825" indent="0" algn="ctr">
              <a:buNone/>
              <a:defRPr/>
            </a:lvl3pPr>
            <a:lvl4pPr marL="1369220" indent="0" algn="ctr">
              <a:buNone/>
              <a:defRPr/>
            </a:lvl4pPr>
            <a:lvl5pPr marL="1825644" indent="0" algn="ctr">
              <a:buNone/>
              <a:defRPr/>
            </a:lvl5pPr>
            <a:lvl6pPr marL="2282036" indent="0" algn="ctr">
              <a:buNone/>
              <a:defRPr/>
            </a:lvl6pPr>
            <a:lvl7pPr marL="2738440" indent="0" algn="ctr">
              <a:buNone/>
              <a:defRPr/>
            </a:lvl7pPr>
            <a:lvl8pPr marL="3194844" indent="0" algn="ctr">
              <a:buNone/>
              <a:defRPr/>
            </a:lvl8pPr>
            <a:lvl9pPr marL="3651255"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eaLnBrk="1" hangingPunct="1">
              <a:defRPr>
                <a:latin typeface="Tahoma" charset="-52"/>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atin typeface="Tahoma" charset="-52"/>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Tahoma" charset="0"/>
              </a:defRPr>
            </a:lvl1pPr>
          </a:lstStyle>
          <a:p>
            <a:pPr>
              <a:defRPr/>
            </a:pPr>
            <a:fld id="{318AC4F0-3F1D-564F-BE19-BD8D2849E455}" type="slidenum">
              <a:rPr lang="en-US"/>
              <a:pPr>
                <a:defRPr/>
              </a:pPr>
              <a:t>‹#›</a:t>
            </a:fld>
            <a:endParaRPr lang="en-US"/>
          </a:p>
        </p:txBody>
      </p:sp>
    </p:spTree>
    <p:extLst>
      <p:ext uri="{BB962C8B-B14F-4D97-AF65-F5344CB8AC3E}">
        <p14:creationId xmlns:p14="http://schemas.microsoft.com/office/powerpoint/2010/main" val="166035744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42" indent="0">
              <a:buNone/>
              <a:defRPr sz="1800"/>
            </a:lvl2pPr>
            <a:lvl3pPr marL="914085" indent="0">
              <a:buNone/>
              <a:defRPr sz="1600"/>
            </a:lvl3pPr>
            <a:lvl4pPr marL="1371124" indent="0">
              <a:buNone/>
              <a:defRPr sz="1400"/>
            </a:lvl4pPr>
            <a:lvl5pPr marL="1828170" indent="0">
              <a:buNone/>
              <a:defRPr sz="1400"/>
            </a:lvl5pPr>
            <a:lvl6pPr marL="2285205" indent="0">
              <a:buNone/>
              <a:defRPr sz="1400"/>
            </a:lvl6pPr>
            <a:lvl7pPr marL="2742248" indent="0">
              <a:buNone/>
              <a:defRPr sz="1400"/>
            </a:lvl7pPr>
            <a:lvl8pPr marL="3199289" indent="0">
              <a:buNone/>
              <a:defRPr sz="1400"/>
            </a:lvl8pPr>
            <a:lvl9pPr marL="365632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DA2CAFE7-5AB0-FA4B-9372-44979F41F445}" type="slidenum">
              <a:rPr lang="en-US"/>
              <a:pPr>
                <a:defRPr/>
              </a:pPr>
              <a:t>‹#›</a:t>
            </a:fld>
            <a:endParaRPr lang="en-US"/>
          </a:p>
        </p:txBody>
      </p:sp>
    </p:spTree>
    <p:extLst>
      <p:ext uri="{BB962C8B-B14F-4D97-AF65-F5344CB8AC3E}">
        <p14:creationId xmlns:p14="http://schemas.microsoft.com/office/powerpoint/2010/main" val="137109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15B0DE93-60F8-934F-9090-842875308B85}" type="slidenum">
              <a:rPr lang="en-US"/>
              <a:pPr>
                <a:defRPr/>
              </a:pPr>
              <a:t>‹#›</a:t>
            </a:fld>
            <a:endParaRPr lang="en-US"/>
          </a:p>
        </p:txBody>
      </p:sp>
    </p:spTree>
    <p:extLst>
      <p:ext uri="{BB962C8B-B14F-4D97-AF65-F5344CB8AC3E}">
        <p14:creationId xmlns:p14="http://schemas.microsoft.com/office/powerpoint/2010/main" val="342722650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042" indent="0">
              <a:buNone/>
              <a:defRPr sz="2000" b="1"/>
            </a:lvl2pPr>
            <a:lvl3pPr marL="914085" indent="0">
              <a:buNone/>
              <a:defRPr sz="1800" b="1"/>
            </a:lvl3pPr>
            <a:lvl4pPr marL="1371124" indent="0">
              <a:buNone/>
              <a:defRPr sz="1600" b="1"/>
            </a:lvl4pPr>
            <a:lvl5pPr marL="1828170" indent="0">
              <a:buNone/>
              <a:defRPr sz="1600" b="1"/>
            </a:lvl5pPr>
            <a:lvl6pPr marL="2285205" indent="0">
              <a:buNone/>
              <a:defRPr sz="1600" b="1"/>
            </a:lvl6pPr>
            <a:lvl7pPr marL="2742248" indent="0">
              <a:buNone/>
              <a:defRPr sz="1600" b="1"/>
            </a:lvl7pPr>
            <a:lvl8pPr marL="3199289" indent="0">
              <a:buNone/>
              <a:defRPr sz="1600" b="1"/>
            </a:lvl8pPr>
            <a:lvl9pPr marL="365632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07240C0F-6698-4341-9430-CDF481B94F48}" type="slidenum">
              <a:rPr lang="en-US"/>
              <a:pPr>
                <a:defRPr/>
              </a:pPr>
              <a:t>‹#›</a:t>
            </a:fld>
            <a:endParaRPr lang="en-US"/>
          </a:p>
        </p:txBody>
      </p:sp>
    </p:spTree>
    <p:extLst>
      <p:ext uri="{BB962C8B-B14F-4D97-AF65-F5344CB8AC3E}">
        <p14:creationId xmlns:p14="http://schemas.microsoft.com/office/powerpoint/2010/main" val="62531490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FFD6F31B-43FC-5C40-8A53-F252B63FBE8C}" type="slidenum">
              <a:rPr lang="en-US"/>
              <a:pPr>
                <a:defRPr/>
              </a:pPr>
              <a:t>‹#›</a:t>
            </a:fld>
            <a:endParaRPr lang="en-US"/>
          </a:p>
        </p:txBody>
      </p:sp>
    </p:spTree>
    <p:extLst>
      <p:ext uri="{BB962C8B-B14F-4D97-AF65-F5344CB8AC3E}">
        <p14:creationId xmlns:p14="http://schemas.microsoft.com/office/powerpoint/2010/main" val="151416361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481D6653-7358-D248-AA3D-5F2769E0A757}" type="slidenum">
              <a:rPr lang="en-US"/>
              <a:pPr>
                <a:defRPr/>
              </a:pPr>
              <a:t>‹#›</a:t>
            </a:fld>
            <a:endParaRPr lang="en-US"/>
          </a:p>
        </p:txBody>
      </p:sp>
    </p:spTree>
    <p:extLst>
      <p:ext uri="{BB962C8B-B14F-4D97-AF65-F5344CB8AC3E}">
        <p14:creationId xmlns:p14="http://schemas.microsoft.com/office/powerpoint/2010/main" val="143460543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435101"/>
            <a:ext cx="3008313" cy="4691063"/>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4C7DFFD1-1499-064F-AE9E-1E226F10364B}" type="slidenum">
              <a:rPr lang="en-US"/>
              <a:pPr>
                <a:defRPr/>
              </a:pPr>
              <a:t>‹#›</a:t>
            </a:fld>
            <a:endParaRPr lang="en-US"/>
          </a:p>
        </p:txBody>
      </p:sp>
    </p:spTree>
    <p:extLst>
      <p:ext uri="{BB962C8B-B14F-4D97-AF65-F5344CB8AC3E}">
        <p14:creationId xmlns:p14="http://schemas.microsoft.com/office/powerpoint/2010/main" val="429263008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42" indent="0">
              <a:buNone/>
              <a:defRPr sz="2800"/>
            </a:lvl2pPr>
            <a:lvl3pPr marL="914085" indent="0">
              <a:buNone/>
              <a:defRPr sz="2400"/>
            </a:lvl3pPr>
            <a:lvl4pPr marL="1371124" indent="0">
              <a:buNone/>
              <a:defRPr sz="2000"/>
            </a:lvl4pPr>
            <a:lvl5pPr marL="1828170" indent="0">
              <a:buNone/>
              <a:defRPr sz="2000"/>
            </a:lvl5pPr>
            <a:lvl6pPr marL="2285205" indent="0">
              <a:buNone/>
              <a:defRPr sz="2000"/>
            </a:lvl6pPr>
            <a:lvl7pPr marL="2742248" indent="0">
              <a:buNone/>
              <a:defRPr sz="2000"/>
            </a:lvl7pPr>
            <a:lvl8pPr marL="3199289" indent="0">
              <a:buNone/>
              <a:defRPr sz="2000"/>
            </a:lvl8pPr>
            <a:lvl9pPr marL="365632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42" indent="0">
              <a:buNone/>
              <a:defRPr sz="1200"/>
            </a:lvl2pPr>
            <a:lvl3pPr marL="914085" indent="0">
              <a:buNone/>
              <a:defRPr sz="1000"/>
            </a:lvl3pPr>
            <a:lvl4pPr marL="1371124" indent="0">
              <a:buNone/>
              <a:defRPr sz="900"/>
            </a:lvl4pPr>
            <a:lvl5pPr marL="1828170" indent="0">
              <a:buNone/>
              <a:defRPr sz="900"/>
            </a:lvl5pPr>
            <a:lvl6pPr marL="2285205" indent="0">
              <a:buNone/>
              <a:defRPr sz="900"/>
            </a:lvl6pPr>
            <a:lvl7pPr marL="2742248" indent="0">
              <a:buNone/>
              <a:defRPr sz="900"/>
            </a:lvl7pPr>
            <a:lvl8pPr marL="3199289" indent="0">
              <a:buNone/>
              <a:defRPr sz="900"/>
            </a:lvl8pPr>
            <a:lvl9pPr marL="3656328"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EAF5BE9E-0DFD-4545-AE75-41C4593F1EFC}" type="slidenum">
              <a:rPr lang="en-US"/>
              <a:pPr>
                <a:defRPr/>
              </a:pPr>
              <a:t>‹#›</a:t>
            </a:fld>
            <a:endParaRPr lang="en-US"/>
          </a:p>
        </p:txBody>
      </p:sp>
    </p:spTree>
    <p:extLst>
      <p:ext uri="{BB962C8B-B14F-4D97-AF65-F5344CB8AC3E}">
        <p14:creationId xmlns:p14="http://schemas.microsoft.com/office/powerpoint/2010/main" val="401276171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B36BE237-0EA1-324C-BC05-455E742C47A4}" type="slidenum">
              <a:rPr lang="en-US"/>
              <a:pPr>
                <a:defRPr/>
              </a:pPr>
              <a:t>‹#›</a:t>
            </a:fld>
            <a:endParaRPr lang="en-US"/>
          </a:p>
        </p:txBody>
      </p:sp>
    </p:spTree>
    <p:extLst>
      <p:ext uri="{BB962C8B-B14F-4D97-AF65-F5344CB8AC3E}">
        <p14:creationId xmlns:p14="http://schemas.microsoft.com/office/powerpoint/2010/main" val="363761185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ahoma"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ahoma"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ahoma" charset="0"/>
                <a:ea typeface="ＭＳ Ｐゴシック" charset="0"/>
                <a:cs typeface="ＭＳ Ｐゴシック" charset="0"/>
              </a:defRPr>
            </a:lvl1pPr>
          </a:lstStyle>
          <a:p>
            <a:pPr>
              <a:defRPr/>
            </a:pPr>
            <a:fld id="{FB8E2D60-C034-B24F-B84F-6FCE54BDDB0D}" type="slidenum">
              <a:rPr lang="en-US"/>
              <a:pPr>
                <a:defRPr/>
              </a:pPr>
              <a:t>‹#›</a:t>
            </a:fld>
            <a:endParaRPr lang="en-US"/>
          </a:p>
        </p:txBody>
      </p:sp>
    </p:spTree>
    <p:extLst>
      <p:ext uri="{BB962C8B-B14F-4D97-AF65-F5344CB8AC3E}">
        <p14:creationId xmlns:p14="http://schemas.microsoft.com/office/powerpoint/2010/main" val="132712426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1922" name="Rectangle 2"/>
          <p:cNvSpPr>
            <a:spLocks noGrp="1" noChangeArrowheads="1"/>
          </p:cNvSpPr>
          <p:nvPr>
            <p:ph type="ctrTitle"/>
          </p:nvPr>
        </p:nvSpPr>
        <p:spPr>
          <a:xfrm>
            <a:off x="685800" y="2286000"/>
            <a:ext cx="7772400" cy="1143000"/>
          </a:xfrm>
        </p:spPr>
        <p:txBody>
          <a:bodyPr/>
          <a:lstStyle>
            <a:lvl1pPr>
              <a:defRPr/>
            </a:lvl1pPr>
          </a:lstStyle>
          <a:p>
            <a:pPr lvl="0"/>
            <a:r>
              <a:rPr lang="en-US" noProof="0"/>
              <a:t>Click to edit Master title style</a:t>
            </a:r>
          </a:p>
        </p:txBody>
      </p:sp>
      <p:sp>
        <p:nvSpPr>
          <p:cNvPr id="8192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134B616-014D-354D-A5AF-3A6656C77611}" type="slidenum">
              <a:rPr lang="en-US"/>
              <a:pPr>
                <a:defRPr/>
              </a:pPr>
              <a:t>‹#›</a:t>
            </a:fld>
            <a:endParaRPr lang="en-US"/>
          </a:p>
        </p:txBody>
      </p:sp>
    </p:spTree>
    <p:extLst>
      <p:ext uri="{BB962C8B-B14F-4D97-AF65-F5344CB8AC3E}">
        <p14:creationId xmlns:p14="http://schemas.microsoft.com/office/powerpoint/2010/main" val="431548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B5C75D92-1C10-CF4B-A27C-5224A0494295}" type="slidenum">
              <a:rPr lang="en-US"/>
              <a:pPr>
                <a:defRPr/>
              </a:pPr>
              <a:t>‹#›</a:t>
            </a:fld>
            <a:endParaRPr lang="en-US"/>
          </a:p>
        </p:txBody>
      </p:sp>
    </p:spTree>
    <p:extLst>
      <p:ext uri="{BB962C8B-B14F-4D97-AF65-F5344CB8AC3E}">
        <p14:creationId xmlns:p14="http://schemas.microsoft.com/office/powerpoint/2010/main" val="715686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9810"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119811" name="Rectangle 3"/>
          <p:cNvSpPr>
            <a:spLocks noGrp="1" noChangeArrowheads="1"/>
          </p:cNvSpPr>
          <p:nvPr>
            <p:ph type="subTitle" idx="1"/>
          </p:nvPr>
        </p:nvSpPr>
        <p:spPr>
          <a:xfrm>
            <a:off x="1371600" y="3886201"/>
            <a:ext cx="6400800" cy="1752600"/>
          </a:xfrm>
        </p:spPr>
        <p:txBody>
          <a:bodyPr/>
          <a:lstStyle>
            <a:lvl1pPr marL="0" indent="0" algn="ctr">
              <a:buFont typeface="Times" pitchFamily="-108" charset="0"/>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AC6E684-2887-3644-B5F2-482FB558316C}" type="slidenum">
              <a:rPr lang="en-US"/>
              <a:pPr>
                <a:defRPr/>
              </a:pPr>
              <a:t>‹#›</a:t>
            </a:fld>
            <a:endParaRPr lang="en-US"/>
          </a:p>
        </p:txBody>
      </p:sp>
    </p:spTree>
    <p:extLst>
      <p:ext uri="{BB962C8B-B14F-4D97-AF65-F5344CB8AC3E}">
        <p14:creationId xmlns:p14="http://schemas.microsoft.com/office/powerpoint/2010/main" val="177656897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93472D-F9D1-904A-99C0-2E1E75C9F3B7}" type="slidenum">
              <a:rPr lang="en-US"/>
              <a:pPr>
                <a:defRPr/>
              </a:pPr>
              <a:t>‹#›</a:t>
            </a:fld>
            <a:endParaRPr lang="en-US"/>
          </a:p>
        </p:txBody>
      </p:sp>
    </p:spTree>
    <p:extLst>
      <p:ext uri="{BB962C8B-B14F-4D97-AF65-F5344CB8AC3E}">
        <p14:creationId xmlns:p14="http://schemas.microsoft.com/office/powerpoint/2010/main" val="316206873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9103E13-5F61-9F46-B60D-5C2B920F3DDD}" type="slidenum">
              <a:rPr lang="en-US"/>
              <a:pPr>
                <a:defRPr/>
              </a:pPr>
              <a:t>‹#›</a:t>
            </a:fld>
            <a:endParaRPr lang="en-US"/>
          </a:p>
        </p:txBody>
      </p:sp>
    </p:spTree>
    <p:extLst>
      <p:ext uri="{BB962C8B-B14F-4D97-AF65-F5344CB8AC3E}">
        <p14:creationId xmlns:p14="http://schemas.microsoft.com/office/powerpoint/2010/main" val="404633443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EA32315-A161-F548-8501-2A34747A717D}" type="slidenum">
              <a:rPr lang="en-US"/>
              <a:pPr>
                <a:defRPr/>
              </a:pPr>
              <a:t>‹#›</a:t>
            </a:fld>
            <a:endParaRPr lang="en-US"/>
          </a:p>
        </p:txBody>
      </p:sp>
    </p:spTree>
    <p:extLst>
      <p:ext uri="{BB962C8B-B14F-4D97-AF65-F5344CB8AC3E}">
        <p14:creationId xmlns:p14="http://schemas.microsoft.com/office/powerpoint/2010/main" val="301619538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427E1E3-1E66-644F-B1C8-A0A0EF4537CD}" type="slidenum">
              <a:rPr lang="en-US"/>
              <a:pPr>
                <a:defRPr/>
              </a:pPr>
              <a:t>‹#›</a:t>
            </a:fld>
            <a:endParaRPr lang="en-US"/>
          </a:p>
        </p:txBody>
      </p:sp>
    </p:spTree>
    <p:extLst>
      <p:ext uri="{BB962C8B-B14F-4D97-AF65-F5344CB8AC3E}">
        <p14:creationId xmlns:p14="http://schemas.microsoft.com/office/powerpoint/2010/main" val="318865190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F0D0B27-0637-2B47-92CE-280B985D118A}" type="slidenum">
              <a:rPr lang="en-US"/>
              <a:pPr>
                <a:defRPr/>
              </a:pPr>
              <a:t>‹#›</a:t>
            </a:fld>
            <a:endParaRPr lang="en-US"/>
          </a:p>
        </p:txBody>
      </p:sp>
    </p:spTree>
    <p:extLst>
      <p:ext uri="{BB962C8B-B14F-4D97-AF65-F5344CB8AC3E}">
        <p14:creationId xmlns:p14="http://schemas.microsoft.com/office/powerpoint/2010/main" val="120495714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709A5FE-AE88-744B-8905-9088B4290398}" type="slidenum">
              <a:rPr lang="en-US"/>
              <a:pPr>
                <a:defRPr/>
              </a:pPr>
              <a:t>‹#›</a:t>
            </a:fld>
            <a:endParaRPr lang="en-US"/>
          </a:p>
        </p:txBody>
      </p:sp>
    </p:spTree>
    <p:extLst>
      <p:ext uri="{BB962C8B-B14F-4D97-AF65-F5344CB8AC3E}">
        <p14:creationId xmlns:p14="http://schemas.microsoft.com/office/powerpoint/2010/main" val="79605604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4572548-880D-7C4D-B725-733B5DD726B3}" type="slidenum">
              <a:rPr lang="en-US"/>
              <a:pPr>
                <a:defRPr/>
              </a:pPr>
              <a:t>‹#›</a:t>
            </a:fld>
            <a:endParaRPr lang="en-US"/>
          </a:p>
        </p:txBody>
      </p:sp>
    </p:spTree>
    <p:extLst>
      <p:ext uri="{BB962C8B-B14F-4D97-AF65-F5344CB8AC3E}">
        <p14:creationId xmlns:p14="http://schemas.microsoft.com/office/powerpoint/2010/main" val="172044065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C10FAD9-B156-A64B-9830-9CC5AB557B23}" type="slidenum">
              <a:rPr lang="en-US"/>
              <a:pPr>
                <a:defRPr/>
              </a:pPr>
              <a:t>‹#›</a:t>
            </a:fld>
            <a:endParaRPr lang="en-US"/>
          </a:p>
        </p:txBody>
      </p:sp>
    </p:spTree>
    <p:extLst>
      <p:ext uri="{BB962C8B-B14F-4D97-AF65-F5344CB8AC3E}">
        <p14:creationId xmlns:p14="http://schemas.microsoft.com/office/powerpoint/2010/main" val="56473073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7121DB-35BC-DD4C-92D2-44047E031711}" type="slidenum">
              <a:rPr lang="en-US"/>
              <a:pPr>
                <a:defRPr/>
              </a:pPr>
              <a:t>‹#›</a:t>
            </a:fld>
            <a:endParaRPr lang="en-US"/>
          </a:p>
        </p:txBody>
      </p:sp>
    </p:spTree>
    <p:extLst>
      <p:ext uri="{BB962C8B-B14F-4D97-AF65-F5344CB8AC3E}">
        <p14:creationId xmlns:p14="http://schemas.microsoft.com/office/powerpoint/2010/main" val="206870389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508361-E1BE-FA43-89E9-7ADDC8CE7B2A}" type="slidenum">
              <a:rPr lang="en-US"/>
              <a:pPr>
                <a:defRPr/>
              </a:pPr>
              <a:t>‹#›</a:t>
            </a:fld>
            <a:endParaRPr lang="en-US"/>
          </a:p>
        </p:txBody>
      </p:sp>
    </p:spTree>
    <p:extLst>
      <p:ext uri="{BB962C8B-B14F-4D97-AF65-F5344CB8AC3E}">
        <p14:creationId xmlns:p14="http://schemas.microsoft.com/office/powerpoint/2010/main" val="5485131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p>
        </p:txBody>
      </p:sp>
      <p:sp>
        <p:nvSpPr>
          <p:cNvPr id="3" name="Rectangle 25"/>
          <p:cNvSpPr>
            <a:spLocks noGrp="1" noChangeArrowheads="1"/>
          </p:cNvSpPr>
          <p:nvPr>
            <p:ph type="ftr" sz="quarter" idx="11"/>
          </p:nvPr>
        </p:nvSpPr>
        <p:spPr>
          <a:ln/>
        </p:spPr>
        <p:txBody>
          <a:bodyPr/>
          <a:lstStyle>
            <a:lvl1pPr>
              <a:defRPr/>
            </a:lvl1pPr>
          </a:lstStyle>
          <a:p>
            <a:pPr>
              <a:defRPr/>
            </a:pPr>
            <a:endParaRPr lang="en-US"/>
          </a:p>
        </p:txBody>
      </p:sp>
      <p:sp>
        <p:nvSpPr>
          <p:cNvPr id="4" name="Rectangle 26"/>
          <p:cNvSpPr>
            <a:spLocks noGrp="1" noChangeArrowheads="1"/>
          </p:cNvSpPr>
          <p:nvPr>
            <p:ph type="sldNum" sz="quarter" idx="12"/>
          </p:nvPr>
        </p:nvSpPr>
        <p:spPr>
          <a:ln/>
        </p:spPr>
        <p:txBody>
          <a:bodyPr/>
          <a:lstStyle>
            <a:lvl1pPr>
              <a:defRPr/>
            </a:lvl1pPr>
          </a:lstStyle>
          <a:p>
            <a:pPr>
              <a:defRPr/>
            </a:pPr>
            <a:fld id="{4A90DB4C-8D4F-5048-9E60-1DDB23673B06}" type="slidenum">
              <a:rPr lang="en-US"/>
              <a:pPr>
                <a:defRPr/>
              </a:pPr>
              <a:t>‹#›</a:t>
            </a:fld>
            <a:endParaRPr lang="en-US"/>
          </a:p>
        </p:txBody>
      </p:sp>
    </p:spTree>
    <p:extLst>
      <p:ext uri="{BB962C8B-B14F-4D97-AF65-F5344CB8AC3E}">
        <p14:creationId xmlns:p14="http://schemas.microsoft.com/office/powerpoint/2010/main" val="137878005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18BED5-79BD-3F45-A7BD-CBF290A5010C}" type="slidenum">
              <a:rPr lang="en-US"/>
              <a:pPr>
                <a:defRPr/>
              </a:pPr>
              <a:t>‹#›</a:t>
            </a:fld>
            <a:endParaRPr lang="en-US"/>
          </a:p>
        </p:txBody>
      </p:sp>
    </p:spTree>
    <p:extLst>
      <p:ext uri="{BB962C8B-B14F-4D97-AF65-F5344CB8AC3E}">
        <p14:creationId xmlns:p14="http://schemas.microsoft.com/office/powerpoint/2010/main" val="3435823361"/>
      </p:ext>
    </p:extLst>
  </p:cSld>
  <p:clrMapOvr>
    <a:masterClrMapping/>
  </p:clrMapOvr>
  <p:transition spd="med">
    <p:randomBar dir="vert"/>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824BF6-6E67-6A40-B4BD-A07C127A3211}" type="slidenum">
              <a:rPr lang="en-US"/>
              <a:pPr>
                <a:defRPr/>
              </a:pPr>
              <a:t>‹#›</a:t>
            </a:fld>
            <a:endParaRPr lang="en-US"/>
          </a:p>
        </p:txBody>
      </p:sp>
    </p:spTree>
    <p:extLst>
      <p:ext uri="{BB962C8B-B14F-4D97-AF65-F5344CB8AC3E}">
        <p14:creationId xmlns:p14="http://schemas.microsoft.com/office/powerpoint/2010/main" val="1733880295"/>
      </p:ext>
    </p:extLst>
  </p:cSld>
  <p:clrMapOvr>
    <a:masterClrMapping/>
  </p:clrMapOvr>
  <p:transition spd="med">
    <p:randomBar dir="vert"/>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6DFFBA-A9DB-D142-AD50-70DEFEF3D93F}" type="slidenum">
              <a:rPr lang="en-US"/>
              <a:pPr>
                <a:defRPr/>
              </a:pPr>
              <a:t>‹#›</a:t>
            </a:fld>
            <a:endParaRPr lang="en-US"/>
          </a:p>
        </p:txBody>
      </p:sp>
    </p:spTree>
    <p:extLst>
      <p:ext uri="{BB962C8B-B14F-4D97-AF65-F5344CB8AC3E}">
        <p14:creationId xmlns:p14="http://schemas.microsoft.com/office/powerpoint/2010/main" val="223855674"/>
      </p:ext>
    </p:extLst>
  </p:cSld>
  <p:clrMapOvr>
    <a:masterClrMapping/>
  </p:clrMapOvr>
  <p:transition spd="med">
    <p:randomBar dir="vert"/>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E667634-8988-AB40-A89D-1E7964FCD748}" type="slidenum">
              <a:rPr lang="en-US"/>
              <a:pPr>
                <a:defRPr/>
              </a:pPr>
              <a:t>‹#›</a:t>
            </a:fld>
            <a:endParaRPr lang="en-US"/>
          </a:p>
        </p:txBody>
      </p:sp>
    </p:spTree>
    <p:extLst>
      <p:ext uri="{BB962C8B-B14F-4D97-AF65-F5344CB8AC3E}">
        <p14:creationId xmlns:p14="http://schemas.microsoft.com/office/powerpoint/2010/main" val="3305036063"/>
      </p:ext>
    </p:extLst>
  </p:cSld>
  <p:clrMapOvr>
    <a:masterClrMapping/>
  </p:clrMapOvr>
  <p:transition spd="med">
    <p:randomBar dir="vert"/>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6D9ED7D-FC3B-F347-ADEC-003DF923474A}" type="slidenum">
              <a:rPr lang="en-US"/>
              <a:pPr>
                <a:defRPr/>
              </a:pPr>
              <a:t>‹#›</a:t>
            </a:fld>
            <a:endParaRPr lang="en-US"/>
          </a:p>
        </p:txBody>
      </p:sp>
    </p:spTree>
    <p:extLst>
      <p:ext uri="{BB962C8B-B14F-4D97-AF65-F5344CB8AC3E}">
        <p14:creationId xmlns:p14="http://schemas.microsoft.com/office/powerpoint/2010/main" val="2841232622"/>
      </p:ext>
    </p:extLst>
  </p:cSld>
  <p:clrMapOvr>
    <a:masterClrMapping/>
  </p:clrMapOvr>
  <p:transition spd="med">
    <p:randomBar dir="vert"/>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7E77D69-6A7D-0848-BBDE-D78ACC31AB18}" type="slidenum">
              <a:rPr lang="en-US"/>
              <a:pPr>
                <a:defRPr/>
              </a:pPr>
              <a:t>‹#›</a:t>
            </a:fld>
            <a:endParaRPr lang="en-US"/>
          </a:p>
        </p:txBody>
      </p:sp>
    </p:spTree>
    <p:extLst>
      <p:ext uri="{BB962C8B-B14F-4D97-AF65-F5344CB8AC3E}">
        <p14:creationId xmlns:p14="http://schemas.microsoft.com/office/powerpoint/2010/main" val="2424012377"/>
      </p:ext>
    </p:extLst>
  </p:cSld>
  <p:clrMapOvr>
    <a:masterClrMapping/>
  </p:clrMapOvr>
  <p:transition spd="med">
    <p:randomBar dir="vert"/>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1C35FF7-FA3A-6E45-946F-E7491AD5DA3C}" type="slidenum">
              <a:rPr lang="en-US"/>
              <a:pPr>
                <a:defRPr/>
              </a:pPr>
              <a:t>‹#›</a:t>
            </a:fld>
            <a:endParaRPr lang="en-US"/>
          </a:p>
        </p:txBody>
      </p:sp>
    </p:spTree>
    <p:extLst>
      <p:ext uri="{BB962C8B-B14F-4D97-AF65-F5344CB8AC3E}">
        <p14:creationId xmlns:p14="http://schemas.microsoft.com/office/powerpoint/2010/main" val="4219972713"/>
      </p:ext>
    </p:extLst>
  </p:cSld>
  <p:clrMapOvr>
    <a:masterClrMapping/>
  </p:clrMapOvr>
  <p:transition spd="med">
    <p:randomBar dir="vert"/>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27D9A4D-4BB7-E446-ADFD-3C3533448329}" type="slidenum">
              <a:rPr lang="en-US"/>
              <a:pPr>
                <a:defRPr/>
              </a:pPr>
              <a:t>‹#›</a:t>
            </a:fld>
            <a:endParaRPr lang="en-US"/>
          </a:p>
        </p:txBody>
      </p:sp>
    </p:spTree>
    <p:extLst>
      <p:ext uri="{BB962C8B-B14F-4D97-AF65-F5344CB8AC3E}">
        <p14:creationId xmlns:p14="http://schemas.microsoft.com/office/powerpoint/2010/main" val="2565681340"/>
      </p:ext>
    </p:extLst>
  </p:cSld>
  <p:clrMapOvr>
    <a:masterClrMapping/>
  </p:clrMapOvr>
  <p:transition spd="med">
    <p:randomBar dir="vert"/>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9E5C8C0-532A-0249-BA5B-26CB199E3E22}" type="slidenum">
              <a:rPr lang="en-US"/>
              <a:pPr>
                <a:defRPr/>
              </a:pPr>
              <a:t>‹#›</a:t>
            </a:fld>
            <a:endParaRPr lang="en-US"/>
          </a:p>
        </p:txBody>
      </p:sp>
    </p:spTree>
    <p:extLst>
      <p:ext uri="{BB962C8B-B14F-4D97-AF65-F5344CB8AC3E}">
        <p14:creationId xmlns:p14="http://schemas.microsoft.com/office/powerpoint/2010/main" val="97802249"/>
      </p:ext>
    </p:extLst>
  </p:cSld>
  <p:clrMapOvr>
    <a:masterClrMapping/>
  </p:clrMapOvr>
  <p:transition spd="med">
    <p:randomBar dir="vert"/>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A3CD82-C626-F64A-A110-2D3DEF5FE65F}" type="slidenum">
              <a:rPr lang="en-US"/>
              <a:pPr>
                <a:defRPr/>
              </a:pPr>
              <a:t>‹#›</a:t>
            </a:fld>
            <a:endParaRPr lang="en-US"/>
          </a:p>
        </p:txBody>
      </p:sp>
    </p:spTree>
    <p:extLst>
      <p:ext uri="{BB962C8B-B14F-4D97-AF65-F5344CB8AC3E}">
        <p14:creationId xmlns:p14="http://schemas.microsoft.com/office/powerpoint/2010/main" val="2312588454"/>
      </p:ext>
    </p:extLst>
  </p:cSld>
  <p:clrMapOvr>
    <a:masterClrMapping/>
  </p:clrMapOvr>
  <p:transition spd="med">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atin typeface="+mn-lt"/>
                <a:ea typeface="Arial" pitchFamily="-107" charset="0"/>
                <a:cs typeface="Arial" pitchFamily="-107" charset="0"/>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atin typeface="+mn-lt"/>
                <a:ea typeface="Arial" pitchFamily="-107" charset="0"/>
                <a:cs typeface="Arial" pitchFamily="-107"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66D89C2-3076-0548-9376-15CC1B88EB76}" type="slidenum">
              <a:rPr lang="en-US"/>
              <a:pPr>
                <a:defRPr/>
              </a:pPr>
              <a:t>‹#›</a:t>
            </a:fld>
            <a:endParaRPr lang="en-US"/>
          </a:p>
        </p:txBody>
      </p:sp>
    </p:spTree>
    <p:extLst>
      <p:ext uri="{BB962C8B-B14F-4D97-AF65-F5344CB8AC3E}">
        <p14:creationId xmlns:p14="http://schemas.microsoft.com/office/powerpoint/2010/main" val="4191162387"/>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D24420-24F4-5D48-AADB-6D3CE0EB0A33}" type="slidenum">
              <a:rPr lang="en-US"/>
              <a:pPr>
                <a:defRPr/>
              </a:pPr>
              <a:t>‹#›</a:t>
            </a:fld>
            <a:endParaRPr lang="en-US"/>
          </a:p>
        </p:txBody>
      </p:sp>
    </p:spTree>
    <p:extLst>
      <p:ext uri="{BB962C8B-B14F-4D97-AF65-F5344CB8AC3E}">
        <p14:creationId xmlns:p14="http://schemas.microsoft.com/office/powerpoint/2010/main" val="2399833054"/>
      </p:ext>
    </p:extLst>
  </p:cSld>
  <p:clrMapOvr>
    <a:masterClrMapping/>
  </p:clrMapOvr>
  <p:transition spd="med">
    <p:randomBar dir="vert"/>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8610" name="Rectangle 2"/>
          <p:cNvSpPr>
            <a:spLocks noGrp="1" noChangeArrowheads="1"/>
          </p:cNvSpPr>
          <p:nvPr>
            <p:ph type="ctrTitle"/>
          </p:nvPr>
        </p:nvSpPr>
        <p:spPr>
          <a:xfrm>
            <a:off x="685800" y="2514600"/>
            <a:ext cx="7772400" cy="1371600"/>
          </a:xfrm>
        </p:spPr>
        <p:txBody>
          <a:bodyPr/>
          <a:lstStyle>
            <a:lvl1pPr>
              <a:defRPr/>
            </a:lvl1pPr>
          </a:lstStyle>
          <a:p>
            <a:pPr lvl="0"/>
            <a:r>
              <a:rPr lang="en-US" noProof="0"/>
              <a:t>Click to edit Master title style</a:t>
            </a:r>
          </a:p>
        </p:txBody>
      </p:sp>
      <p:sp>
        <p:nvSpPr>
          <p:cNvPr id="68611" name="Rectangle 3"/>
          <p:cNvSpPr>
            <a:spLocks noGrp="1" noChangeArrowheads="1"/>
          </p:cNvSpPr>
          <p:nvPr>
            <p:ph type="subTitle" idx="1"/>
          </p:nvPr>
        </p:nvSpPr>
        <p:spPr>
          <a:xfrm>
            <a:off x="1371600" y="4343400"/>
            <a:ext cx="6400800" cy="1447800"/>
          </a:xfrm>
        </p:spPr>
        <p:txBody>
          <a:bodyPr/>
          <a:lstStyle>
            <a:lvl1pPr marL="0" indent="0" algn="ctr">
              <a:buFont typeface="Wingdings" charset="0"/>
              <a:buNone/>
              <a:defRPr sz="2800"/>
            </a:lvl1pPr>
          </a:lstStyle>
          <a:p>
            <a:pPr lvl="0"/>
            <a:r>
              <a:rPr lang="en-US" noProof="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BC29BA9-5FEE-A447-B9CA-73E1D8812BC7}" type="slidenum">
              <a:rPr lang="en-US"/>
              <a:pPr>
                <a:defRPr/>
              </a:pPr>
              <a:t>‹#›</a:t>
            </a:fld>
            <a:endParaRPr lang="en-US"/>
          </a:p>
        </p:txBody>
      </p:sp>
    </p:spTree>
    <p:extLst>
      <p:ext uri="{BB962C8B-B14F-4D97-AF65-F5344CB8AC3E}">
        <p14:creationId xmlns:p14="http://schemas.microsoft.com/office/powerpoint/2010/main" val="208793420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B78123E-AA85-B849-AC4D-3F98D25C2DD1}" type="slidenum">
              <a:rPr lang="en-US"/>
              <a:pPr>
                <a:defRPr/>
              </a:pPr>
              <a:t>‹#›</a:t>
            </a:fld>
            <a:endParaRPr lang="en-US"/>
          </a:p>
        </p:txBody>
      </p:sp>
    </p:spTree>
    <p:extLst>
      <p:ext uri="{BB962C8B-B14F-4D97-AF65-F5344CB8AC3E}">
        <p14:creationId xmlns:p14="http://schemas.microsoft.com/office/powerpoint/2010/main" val="373354251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036833D-7888-264C-B5D7-B7CB52882ADD}" type="slidenum">
              <a:rPr lang="en-US"/>
              <a:pPr>
                <a:defRPr/>
              </a:pPr>
              <a:t>‹#›</a:t>
            </a:fld>
            <a:endParaRPr lang="en-US"/>
          </a:p>
        </p:txBody>
      </p:sp>
    </p:spTree>
    <p:extLst>
      <p:ext uri="{BB962C8B-B14F-4D97-AF65-F5344CB8AC3E}">
        <p14:creationId xmlns:p14="http://schemas.microsoft.com/office/powerpoint/2010/main" val="345311706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22D58CC-5ED0-3349-9808-37518804A006}" type="slidenum">
              <a:rPr lang="en-US"/>
              <a:pPr>
                <a:defRPr/>
              </a:pPr>
              <a:t>‹#›</a:t>
            </a:fld>
            <a:endParaRPr lang="en-US"/>
          </a:p>
        </p:txBody>
      </p:sp>
    </p:spTree>
    <p:extLst>
      <p:ext uri="{BB962C8B-B14F-4D97-AF65-F5344CB8AC3E}">
        <p14:creationId xmlns:p14="http://schemas.microsoft.com/office/powerpoint/2010/main" val="266870454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21049FE-03AB-864B-B922-696BA52A453B}" type="slidenum">
              <a:rPr lang="en-US"/>
              <a:pPr>
                <a:defRPr/>
              </a:pPr>
              <a:t>‹#›</a:t>
            </a:fld>
            <a:endParaRPr lang="en-US"/>
          </a:p>
        </p:txBody>
      </p:sp>
    </p:spTree>
    <p:extLst>
      <p:ext uri="{BB962C8B-B14F-4D97-AF65-F5344CB8AC3E}">
        <p14:creationId xmlns:p14="http://schemas.microsoft.com/office/powerpoint/2010/main" val="10680672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3242760-2C09-174B-A673-0791E66E7146}" type="slidenum">
              <a:rPr lang="en-US"/>
              <a:pPr>
                <a:defRPr/>
              </a:pPr>
              <a:t>‹#›</a:t>
            </a:fld>
            <a:endParaRPr lang="en-US"/>
          </a:p>
        </p:txBody>
      </p:sp>
    </p:spTree>
    <p:extLst>
      <p:ext uri="{BB962C8B-B14F-4D97-AF65-F5344CB8AC3E}">
        <p14:creationId xmlns:p14="http://schemas.microsoft.com/office/powerpoint/2010/main" val="194563114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974A648-7DD0-8247-B6B3-555B8EF0F0FB}" type="slidenum">
              <a:rPr lang="en-US"/>
              <a:pPr>
                <a:defRPr/>
              </a:pPr>
              <a:t>‹#›</a:t>
            </a:fld>
            <a:endParaRPr lang="en-US"/>
          </a:p>
        </p:txBody>
      </p:sp>
    </p:spTree>
    <p:extLst>
      <p:ext uri="{BB962C8B-B14F-4D97-AF65-F5344CB8AC3E}">
        <p14:creationId xmlns:p14="http://schemas.microsoft.com/office/powerpoint/2010/main" val="86640233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200521E-BC98-C74A-AEBE-C80C60F7FCC8}" type="slidenum">
              <a:rPr lang="en-US"/>
              <a:pPr>
                <a:defRPr/>
              </a:pPr>
              <a:t>‹#›</a:t>
            </a:fld>
            <a:endParaRPr lang="en-US"/>
          </a:p>
        </p:txBody>
      </p:sp>
    </p:spTree>
    <p:extLst>
      <p:ext uri="{BB962C8B-B14F-4D97-AF65-F5344CB8AC3E}">
        <p14:creationId xmlns:p14="http://schemas.microsoft.com/office/powerpoint/2010/main" val="2410902036"/>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858EB76-74E8-C84D-A918-5D3C4391D19E}" type="slidenum">
              <a:rPr lang="en-US"/>
              <a:pPr>
                <a:defRPr/>
              </a:pPr>
              <a:t>‹#›</a:t>
            </a:fld>
            <a:endParaRPr lang="en-US"/>
          </a:p>
        </p:txBody>
      </p:sp>
    </p:spTree>
    <p:extLst>
      <p:ext uri="{BB962C8B-B14F-4D97-AF65-F5344CB8AC3E}">
        <p14:creationId xmlns:p14="http://schemas.microsoft.com/office/powerpoint/2010/main" val="6239716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411" indent="0" algn="ctr">
              <a:buNone/>
              <a:defRPr/>
            </a:lvl2pPr>
            <a:lvl3pPr marL="912825" indent="0" algn="ctr">
              <a:buNone/>
              <a:defRPr/>
            </a:lvl3pPr>
            <a:lvl4pPr marL="1369220" indent="0" algn="ctr">
              <a:buNone/>
              <a:defRPr/>
            </a:lvl4pPr>
            <a:lvl5pPr marL="1825644" indent="0" algn="ctr">
              <a:buNone/>
              <a:defRPr/>
            </a:lvl5pPr>
            <a:lvl6pPr marL="2282036" indent="0" algn="ctr">
              <a:buNone/>
              <a:defRPr/>
            </a:lvl6pPr>
            <a:lvl7pPr marL="2738440" indent="0" algn="ctr">
              <a:buNone/>
              <a:defRPr/>
            </a:lvl7pPr>
            <a:lvl8pPr marL="3194844" indent="0" algn="ctr">
              <a:buNone/>
              <a:defRPr/>
            </a:lvl8pPr>
            <a:lvl9pPr marL="3651255"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atin typeface="+mn-lt"/>
                <a:ea typeface="Arial" pitchFamily="-107" charset="0"/>
                <a:cs typeface="Arial" pitchFamily="-107" charset="0"/>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atin typeface="+mn-lt"/>
                <a:ea typeface="Arial" pitchFamily="-107" charset="0"/>
                <a:cs typeface="Arial" pitchFamily="-107"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F43D649-A9C3-2D41-8D3C-09EBDE89A3CA}" type="slidenum">
              <a:rPr lang="en-US"/>
              <a:pPr>
                <a:defRPr/>
              </a:pPr>
              <a:t>‹#›</a:t>
            </a:fld>
            <a:endParaRPr lang="en-US"/>
          </a:p>
        </p:txBody>
      </p:sp>
    </p:spTree>
    <p:extLst>
      <p:ext uri="{BB962C8B-B14F-4D97-AF65-F5344CB8AC3E}">
        <p14:creationId xmlns:p14="http://schemas.microsoft.com/office/powerpoint/2010/main" val="311514956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FF34B9-D3A6-DB4F-A401-890EA150232F}" type="slidenum">
              <a:rPr lang="en-US"/>
              <a:pPr>
                <a:defRPr/>
              </a:pPr>
              <a:t>‹#›</a:t>
            </a:fld>
            <a:endParaRPr lang="en-US"/>
          </a:p>
        </p:txBody>
      </p:sp>
    </p:spTree>
    <p:extLst>
      <p:ext uri="{BB962C8B-B14F-4D97-AF65-F5344CB8AC3E}">
        <p14:creationId xmlns:p14="http://schemas.microsoft.com/office/powerpoint/2010/main" val="418265638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83F754A-9CB6-FE43-8F8C-2093A4A332C9}" type="slidenum">
              <a:rPr lang="en-US"/>
              <a:pPr>
                <a:defRPr/>
              </a:pPr>
              <a:t>‹#›</a:t>
            </a:fld>
            <a:endParaRPr lang="en-US"/>
          </a:p>
        </p:txBody>
      </p:sp>
    </p:spTree>
    <p:extLst>
      <p:ext uri="{BB962C8B-B14F-4D97-AF65-F5344CB8AC3E}">
        <p14:creationId xmlns:p14="http://schemas.microsoft.com/office/powerpoint/2010/main" val="3074943631"/>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tle Slide">
    <p:bg bwMode="inv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8242" name="Rectangle 2"/>
          <p:cNvSpPr>
            <a:spLocks noGrp="1" noChangeArrowheads="1"/>
          </p:cNvSpPr>
          <p:nvPr>
            <p:ph type="ctrTitle"/>
          </p:nvPr>
        </p:nvSpPr>
        <p:spPr>
          <a:xfrm>
            <a:off x="685800" y="1981200"/>
            <a:ext cx="7772400" cy="990600"/>
          </a:xfrm>
          <a:effectLst>
            <a:outerShdw blurRad="63500" dist="35915" dir="8100000" algn="ctr" rotWithShape="0">
              <a:srgbClr val="000000">
                <a:alpha val="75000"/>
              </a:srgbClr>
            </a:outerShdw>
          </a:effectLst>
        </p:spPr>
        <p:txBody>
          <a:bodyPr/>
          <a:lstStyle>
            <a:lvl1pPr algn="ctr">
              <a:defRPr/>
            </a:lvl1pPr>
          </a:lstStyle>
          <a:p>
            <a:pPr lvl="0"/>
            <a:r>
              <a:rPr lang="en-US" noProof="0"/>
              <a:t>Click to edit Master title style</a:t>
            </a:r>
          </a:p>
        </p:txBody>
      </p:sp>
      <p:sp>
        <p:nvSpPr>
          <p:cNvPr id="138243" name="Rectangle 3"/>
          <p:cNvSpPr>
            <a:spLocks noGrp="1" noChangeArrowheads="1"/>
          </p:cNvSpPr>
          <p:nvPr>
            <p:ph type="subTitle" idx="1"/>
          </p:nvPr>
        </p:nvSpPr>
        <p:spPr>
          <a:xfrm>
            <a:off x="685800" y="3048000"/>
            <a:ext cx="7772400" cy="1219200"/>
          </a:xfrm>
          <a:effectLst>
            <a:outerShdw blurRad="68580" dist="25399" dir="8100000" algn="ctr" rotWithShape="0">
              <a:srgbClr val="000000">
                <a:alpha val="75000"/>
              </a:srgbClr>
            </a:outerShdw>
          </a:effectLst>
        </p:spPr>
        <p:txBody>
          <a:bodyPr anchor="ctr"/>
          <a:lstStyle>
            <a:lvl1pPr marL="0" indent="0" algn="ctr">
              <a:buFont typeface="Wingdings" charset="0"/>
              <a:buNone/>
              <a:defRPr/>
            </a:lvl1pPr>
          </a:lstStyle>
          <a:p>
            <a:pPr lvl="0"/>
            <a:r>
              <a:rPr lang="en-US" noProof="0"/>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6A2D4AAE-40B1-B040-89B7-37BAD9AC8A15}" type="slidenum">
              <a:rPr lang="en-US"/>
              <a:pPr>
                <a:defRPr/>
              </a:pPr>
              <a:t>‹#›</a:t>
            </a:fld>
            <a:endParaRPr lang="en-US"/>
          </a:p>
        </p:txBody>
      </p:sp>
    </p:spTree>
    <p:extLst>
      <p:ext uri="{BB962C8B-B14F-4D97-AF65-F5344CB8AC3E}">
        <p14:creationId xmlns:p14="http://schemas.microsoft.com/office/powerpoint/2010/main" val="4260308865"/>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0F1A388-146B-414A-830B-D86247F33CE6}" type="slidenum">
              <a:rPr lang="en-US"/>
              <a:pPr>
                <a:defRPr/>
              </a:pPr>
              <a:t>‹#›</a:t>
            </a:fld>
            <a:endParaRPr lang="en-US"/>
          </a:p>
        </p:txBody>
      </p:sp>
    </p:spTree>
    <p:extLst>
      <p:ext uri="{BB962C8B-B14F-4D97-AF65-F5344CB8AC3E}">
        <p14:creationId xmlns:p14="http://schemas.microsoft.com/office/powerpoint/2010/main" val="156051046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439C0A-1BC8-8241-ACB8-E6B741D485BA}" type="slidenum">
              <a:rPr lang="en-US"/>
              <a:pPr>
                <a:defRPr/>
              </a:pPr>
              <a:t>‹#›</a:t>
            </a:fld>
            <a:endParaRPr lang="en-US"/>
          </a:p>
        </p:txBody>
      </p:sp>
    </p:spTree>
    <p:extLst>
      <p:ext uri="{BB962C8B-B14F-4D97-AF65-F5344CB8AC3E}">
        <p14:creationId xmlns:p14="http://schemas.microsoft.com/office/powerpoint/2010/main" val="1876980300"/>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5E9E11F-ED64-AB4A-BAB8-753F953B080D}" type="slidenum">
              <a:rPr lang="en-US"/>
              <a:pPr>
                <a:defRPr/>
              </a:pPr>
              <a:t>‹#›</a:t>
            </a:fld>
            <a:endParaRPr lang="en-US"/>
          </a:p>
        </p:txBody>
      </p:sp>
    </p:spTree>
    <p:extLst>
      <p:ext uri="{BB962C8B-B14F-4D97-AF65-F5344CB8AC3E}">
        <p14:creationId xmlns:p14="http://schemas.microsoft.com/office/powerpoint/2010/main" val="184485707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39311A1-09DE-8B40-8FAF-9AC5566318C6}" type="slidenum">
              <a:rPr lang="en-US"/>
              <a:pPr>
                <a:defRPr/>
              </a:pPr>
              <a:t>‹#›</a:t>
            </a:fld>
            <a:endParaRPr lang="en-US"/>
          </a:p>
        </p:txBody>
      </p:sp>
    </p:spTree>
    <p:extLst>
      <p:ext uri="{BB962C8B-B14F-4D97-AF65-F5344CB8AC3E}">
        <p14:creationId xmlns:p14="http://schemas.microsoft.com/office/powerpoint/2010/main" val="773802742"/>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6B9A9EC-7365-CD4A-87A3-8C7E16E2CCCC}" type="slidenum">
              <a:rPr lang="en-US"/>
              <a:pPr>
                <a:defRPr/>
              </a:pPr>
              <a:t>‹#›</a:t>
            </a:fld>
            <a:endParaRPr lang="en-US"/>
          </a:p>
        </p:txBody>
      </p:sp>
    </p:spTree>
    <p:extLst>
      <p:ext uri="{BB962C8B-B14F-4D97-AF65-F5344CB8AC3E}">
        <p14:creationId xmlns:p14="http://schemas.microsoft.com/office/powerpoint/2010/main" val="269056637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5E62F41-A83E-6449-A572-7EA4E06AE1CB}" type="slidenum">
              <a:rPr lang="en-US"/>
              <a:pPr>
                <a:defRPr/>
              </a:pPr>
              <a:t>‹#›</a:t>
            </a:fld>
            <a:endParaRPr lang="en-US"/>
          </a:p>
        </p:txBody>
      </p:sp>
    </p:spTree>
    <p:extLst>
      <p:ext uri="{BB962C8B-B14F-4D97-AF65-F5344CB8AC3E}">
        <p14:creationId xmlns:p14="http://schemas.microsoft.com/office/powerpoint/2010/main" val="102556656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88414A5-7EA7-C24A-8A14-3C72BFD112CB}" type="slidenum">
              <a:rPr lang="en-US"/>
              <a:pPr>
                <a:defRPr/>
              </a:pPr>
              <a:t>‹#›</a:t>
            </a:fld>
            <a:endParaRPr lang="en-US"/>
          </a:p>
        </p:txBody>
      </p:sp>
    </p:spTree>
    <p:extLst>
      <p:ext uri="{BB962C8B-B14F-4D97-AF65-F5344CB8AC3E}">
        <p14:creationId xmlns:p14="http://schemas.microsoft.com/office/powerpoint/2010/main" val="40964386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atin typeface="+mn-lt"/>
                <a:ea typeface="Arial" pitchFamily="-107" charset="0"/>
                <a:cs typeface="Arial" pitchFamily="-107" charset="0"/>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atin typeface="+mn-lt"/>
                <a:ea typeface="Arial" pitchFamily="-107" charset="0"/>
                <a:cs typeface="Arial" pitchFamily="-107"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711270B5-7D0C-584C-A799-F40672563688}" type="slidenum">
              <a:rPr lang="en-US"/>
              <a:pPr>
                <a:defRPr/>
              </a:pPr>
              <a:t>‹#›</a:t>
            </a:fld>
            <a:endParaRPr lang="en-US"/>
          </a:p>
        </p:txBody>
      </p:sp>
    </p:spTree>
    <p:extLst>
      <p:ext uri="{BB962C8B-B14F-4D97-AF65-F5344CB8AC3E}">
        <p14:creationId xmlns:p14="http://schemas.microsoft.com/office/powerpoint/2010/main" val="68875932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F7E17E-080B-5546-8D55-783FAEA9E787}" type="slidenum">
              <a:rPr lang="en-US"/>
              <a:pPr>
                <a:defRPr/>
              </a:pPr>
              <a:t>‹#›</a:t>
            </a:fld>
            <a:endParaRPr lang="en-US"/>
          </a:p>
        </p:txBody>
      </p:sp>
    </p:spTree>
    <p:extLst>
      <p:ext uri="{BB962C8B-B14F-4D97-AF65-F5344CB8AC3E}">
        <p14:creationId xmlns:p14="http://schemas.microsoft.com/office/powerpoint/2010/main" val="917912833"/>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4DEFB7-EB4C-CC4C-94D2-325A0072823A}" type="slidenum">
              <a:rPr lang="en-US"/>
              <a:pPr>
                <a:defRPr/>
              </a:pPr>
              <a:t>‹#›</a:t>
            </a:fld>
            <a:endParaRPr lang="en-US"/>
          </a:p>
        </p:txBody>
      </p:sp>
    </p:spTree>
    <p:extLst>
      <p:ext uri="{BB962C8B-B14F-4D97-AF65-F5344CB8AC3E}">
        <p14:creationId xmlns:p14="http://schemas.microsoft.com/office/powerpoint/2010/main" val="11274358"/>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33400"/>
            <a:ext cx="19431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33400"/>
            <a:ext cx="56769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418C3B-637C-D04D-801B-EC2B902F02CD}" type="slidenum">
              <a:rPr lang="en-US"/>
              <a:pPr>
                <a:defRPr/>
              </a:pPr>
              <a:t>‹#›</a:t>
            </a:fld>
            <a:endParaRPr lang="en-US"/>
          </a:p>
        </p:txBody>
      </p:sp>
    </p:spTree>
    <p:extLst>
      <p:ext uri="{BB962C8B-B14F-4D97-AF65-F5344CB8AC3E}">
        <p14:creationId xmlns:p14="http://schemas.microsoft.com/office/powerpoint/2010/main" val="28591068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2339" name="Rectangle 3"/>
          <p:cNvSpPr>
            <a:spLocks noGrp="1" noChangeArrowheads="1"/>
          </p:cNvSpPr>
          <p:nvPr>
            <p:ph type="ctrTitle"/>
          </p:nvPr>
        </p:nvSpPr>
        <p:spPr>
          <a:xfrm>
            <a:off x="685800" y="1676400"/>
            <a:ext cx="7772400" cy="1143000"/>
          </a:xfrm>
        </p:spPr>
        <p:txBody>
          <a:bodyPr/>
          <a:lstStyle>
            <a:lvl1pPr>
              <a:defRPr/>
            </a:lvl1pPr>
          </a:lstStyle>
          <a:p>
            <a:pPr lvl="0"/>
            <a:r>
              <a:rPr lang="en-US" noProof="0"/>
              <a:t>Click to edit Master title style</a:t>
            </a:r>
          </a:p>
        </p:txBody>
      </p:sp>
      <p:sp>
        <p:nvSpPr>
          <p:cNvPr id="142340" name="Rectangle 4"/>
          <p:cNvSpPr>
            <a:spLocks noGrp="1" noChangeArrowheads="1"/>
          </p:cNvSpPr>
          <p:nvPr>
            <p:ph type="subTitle" idx="1"/>
          </p:nvPr>
        </p:nvSpPr>
        <p:spPr>
          <a:xfrm>
            <a:off x="1371600" y="3352800"/>
            <a:ext cx="6400800" cy="1752600"/>
          </a:xfrm>
        </p:spPr>
        <p:txBody>
          <a:bodyPr/>
          <a:lstStyle>
            <a:lvl1pPr marL="0" indent="0" algn="ctr">
              <a:buFontTx/>
              <a:buNone/>
              <a:defRPr b="1"/>
            </a:lvl1pPr>
          </a:lstStyle>
          <a:p>
            <a:pPr lvl="0"/>
            <a:r>
              <a:rPr lang="en-US" noProof="0"/>
              <a:t>Click to edit Master subtitle style</a:t>
            </a:r>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D883E69D-933E-A745-993A-4F7D0D1DA0D1}" type="slidenum">
              <a:rPr lang="en-US"/>
              <a:pPr>
                <a:defRPr/>
              </a:pPr>
              <a:t>‹#›</a:t>
            </a:fld>
            <a:endParaRPr lang="en-US"/>
          </a:p>
        </p:txBody>
      </p:sp>
    </p:spTree>
    <p:extLst>
      <p:ext uri="{BB962C8B-B14F-4D97-AF65-F5344CB8AC3E}">
        <p14:creationId xmlns:p14="http://schemas.microsoft.com/office/powerpoint/2010/main" val="148551738"/>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D235562D-C6DF-FC49-B94F-B1ED5FAF9ED4}" type="slidenum">
              <a:rPr lang="en-US"/>
              <a:pPr>
                <a:defRPr/>
              </a:pPr>
              <a:t>‹#›</a:t>
            </a:fld>
            <a:endParaRPr lang="en-US"/>
          </a:p>
        </p:txBody>
      </p:sp>
    </p:spTree>
    <p:extLst>
      <p:ext uri="{BB962C8B-B14F-4D97-AF65-F5344CB8AC3E}">
        <p14:creationId xmlns:p14="http://schemas.microsoft.com/office/powerpoint/2010/main" val="31679173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420D3D5C-39F1-AD4B-93C1-B48126308239}" type="slidenum">
              <a:rPr lang="en-US"/>
              <a:pPr>
                <a:defRPr/>
              </a:pPr>
              <a:t>‹#›</a:t>
            </a:fld>
            <a:endParaRPr lang="en-US"/>
          </a:p>
        </p:txBody>
      </p:sp>
    </p:spTree>
    <p:extLst>
      <p:ext uri="{BB962C8B-B14F-4D97-AF65-F5344CB8AC3E}">
        <p14:creationId xmlns:p14="http://schemas.microsoft.com/office/powerpoint/2010/main" val="3202800901"/>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164417A4-8EC8-8F45-8EFC-9B9BED960E18}" type="slidenum">
              <a:rPr lang="en-US"/>
              <a:pPr>
                <a:defRPr/>
              </a:pPr>
              <a:t>‹#›</a:t>
            </a:fld>
            <a:endParaRPr lang="en-US"/>
          </a:p>
        </p:txBody>
      </p:sp>
    </p:spTree>
    <p:extLst>
      <p:ext uri="{BB962C8B-B14F-4D97-AF65-F5344CB8AC3E}">
        <p14:creationId xmlns:p14="http://schemas.microsoft.com/office/powerpoint/2010/main" val="419387286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8C6EE17D-4D51-E448-A338-173EC2608833}" type="slidenum">
              <a:rPr lang="en-US"/>
              <a:pPr>
                <a:defRPr/>
              </a:pPr>
              <a:t>‹#›</a:t>
            </a:fld>
            <a:endParaRPr lang="en-US"/>
          </a:p>
        </p:txBody>
      </p:sp>
    </p:spTree>
    <p:extLst>
      <p:ext uri="{BB962C8B-B14F-4D97-AF65-F5344CB8AC3E}">
        <p14:creationId xmlns:p14="http://schemas.microsoft.com/office/powerpoint/2010/main" val="1469388013"/>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4514D5BB-1C3F-8C40-BEA3-D250E0ADAA7C}" type="slidenum">
              <a:rPr lang="en-US"/>
              <a:pPr>
                <a:defRPr/>
              </a:pPr>
              <a:t>‹#›</a:t>
            </a:fld>
            <a:endParaRPr lang="en-US"/>
          </a:p>
        </p:txBody>
      </p:sp>
    </p:spTree>
    <p:extLst>
      <p:ext uri="{BB962C8B-B14F-4D97-AF65-F5344CB8AC3E}">
        <p14:creationId xmlns:p14="http://schemas.microsoft.com/office/powerpoint/2010/main" val="1267424458"/>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DE9E71C8-FB45-8D48-97E6-7AC1D53AF118}" type="slidenum">
              <a:rPr lang="en-US"/>
              <a:pPr>
                <a:defRPr/>
              </a:pPr>
              <a:t>‹#›</a:t>
            </a:fld>
            <a:endParaRPr lang="en-US"/>
          </a:p>
        </p:txBody>
      </p:sp>
    </p:spTree>
    <p:extLst>
      <p:ext uri="{BB962C8B-B14F-4D97-AF65-F5344CB8AC3E}">
        <p14:creationId xmlns:p14="http://schemas.microsoft.com/office/powerpoint/2010/main" val="15423835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p:txBody>
          <a:bodyPr/>
          <a:lstStyle>
            <a:lvl1pPr>
              <a:defRPr/>
            </a:lvl1pPr>
          </a:lstStyle>
          <a:p>
            <a:pPr>
              <a:defRPr/>
            </a:pPr>
            <a:endParaRPr lang="en-US"/>
          </a:p>
        </p:txBody>
      </p:sp>
      <p:sp>
        <p:nvSpPr>
          <p:cNvPr id="4" name="Rectangle 13"/>
          <p:cNvSpPr>
            <a:spLocks noGrp="1" noChangeArrowheads="1"/>
          </p:cNvSpPr>
          <p:nvPr>
            <p:ph type="ftr" sz="quarter" idx="11"/>
          </p:nvPr>
        </p:nvSpPr>
        <p:spPr/>
        <p:txBody>
          <a:bodyPr/>
          <a:lstStyle>
            <a:lvl1pPr>
              <a:defRPr/>
            </a:lvl1pPr>
          </a:lstStyle>
          <a:p>
            <a:pPr>
              <a:defRPr/>
            </a:pPr>
            <a:endParaRPr lang="en-US"/>
          </a:p>
        </p:txBody>
      </p:sp>
      <p:sp>
        <p:nvSpPr>
          <p:cNvPr id="5"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336A72E2-1206-A149-B8DF-D57183CC75CF}" type="slidenum">
              <a:rPr lang="en-US"/>
              <a:pPr>
                <a:defRPr/>
              </a:pPr>
              <a:t>‹#›</a:t>
            </a:fld>
            <a:endParaRPr lang="en-US"/>
          </a:p>
        </p:txBody>
      </p:sp>
    </p:spTree>
    <p:extLst>
      <p:ext uri="{BB962C8B-B14F-4D97-AF65-F5344CB8AC3E}">
        <p14:creationId xmlns:p14="http://schemas.microsoft.com/office/powerpoint/2010/main" val="2874777529"/>
      </p:ext>
    </p:extLst>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1D7220E8-8CEF-3741-9B3F-1EBD4B58DFBB}" type="slidenum">
              <a:rPr lang="en-US"/>
              <a:pPr>
                <a:defRPr/>
              </a:pPr>
              <a:t>‹#›</a:t>
            </a:fld>
            <a:endParaRPr lang="en-US"/>
          </a:p>
        </p:txBody>
      </p:sp>
    </p:spTree>
    <p:extLst>
      <p:ext uri="{BB962C8B-B14F-4D97-AF65-F5344CB8AC3E}">
        <p14:creationId xmlns:p14="http://schemas.microsoft.com/office/powerpoint/2010/main" val="389432248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21CD7D48-3C63-E548-B04B-535C32C4E6E2}" type="slidenum">
              <a:rPr lang="en-US"/>
              <a:pPr>
                <a:defRPr/>
              </a:pPr>
              <a:t>‹#›</a:t>
            </a:fld>
            <a:endParaRPr lang="en-US"/>
          </a:p>
        </p:txBody>
      </p:sp>
    </p:spTree>
    <p:extLst>
      <p:ext uri="{BB962C8B-B14F-4D97-AF65-F5344CB8AC3E}">
        <p14:creationId xmlns:p14="http://schemas.microsoft.com/office/powerpoint/2010/main" val="354400755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60533443-3900-5A46-A9A8-DEEA5E6AD75D}" type="slidenum">
              <a:rPr lang="en-US"/>
              <a:pPr>
                <a:defRPr/>
              </a:pPr>
              <a:t>‹#›</a:t>
            </a:fld>
            <a:endParaRPr lang="en-US"/>
          </a:p>
        </p:txBody>
      </p:sp>
    </p:spTree>
    <p:extLst>
      <p:ext uri="{BB962C8B-B14F-4D97-AF65-F5344CB8AC3E}">
        <p14:creationId xmlns:p14="http://schemas.microsoft.com/office/powerpoint/2010/main" val="3047264672"/>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22FFC015-4E25-154A-8A46-930D9F62E103}" type="slidenum">
              <a:rPr lang="en-US"/>
              <a:pPr>
                <a:defRPr/>
              </a:pPr>
              <a:t>‹#›</a:t>
            </a:fld>
            <a:endParaRPr lang="en-US"/>
          </a:p>
        </p:txBody>
      </p:sp>
    </p:spTree>
    <p:extLst>
      <p:ext uri="{BB962C8B-B14F-4D97-AF65-F5344CB8AC3E}">
        <p14:creationId xmlns:p14="http://schemas.microsoft.com/office/powerpoint/2010/main" val="3926202476"/>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fld id="{3CDDD0A4-2D28-4548-B035-F2240FA95BC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94040131"/>
      </p:ext>
    </p:extLst>
  </p:cSld>
  <p:clrMapOvr>
    <a:masterClrMapping/>
  </p:clrMapOvr>
  <p:transition spd="med">
    <p:randomBar dir="vert"/>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fld id="{81C9DE1E-81A9-BE4E-8A90-54EA92CA49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58055618"/>
      </p:ext>
    </p:extLst>
  </p:cSld>
  <p:clrMapOvr>
    <a:masterClrMapping/>
  </p:clrMapOvr>
  <p:transition spd="med">
    <p:randomBar dir="vert"/>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fld id="{1036D2FA-AF5D-004D-95BE-CB229887D50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3128922"/>
      </p:ext>
    </p:extLst>
  </p:cSld>
  <p:clrMapOvr>
    <a:masterClrMapping/>
  </p:clrMapOvr>
  <p:transition spd="med">
    <p:randomBar dir="vert"/>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Times New Roman"/>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Times New Roman"/>
            </a:endParaRPr>
          </a:p>
        </p:txBody>
      </p:sp>
      <p:sp>
        <p:nvSpPr>
          <p:cNvPr id="7" name="Rectangle 6"/>
          <p:cNvSpPr>
            <a:spLocks noGrp="1" noChangeArrowheads="1"/>
          </p:cNvSpPr>
          <p:nvPr>
            <p:ph type="sldNum" sz="quarter" idx="12"/>
          </p:nvPr>
        </p:nvSpPr>
        <p:spPr>
          <a:ln/>
        </p:spPr>
        <p:txBody>
          <a:bodyPr/>
          <a:lstStyle>
            <a:lvl1pPr>
              <a:defRPr/>
            </a:lvl1pPr>
          </a:lstStyle>
          <a:p>
            <a:fld id="{2501082C-B02A-A448-8BFE-F74FA432DBA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23657560"/>
      </p:ext>
    </p:extLst>
  </p:cSld>
  <p:clrMapOvr>
    <a:masterClrMapping/>
  </p:clrMapOvr>
  <p:transition spd="med">
    <p:randomBar dir="vert"/>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Times New Roman"/>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Times New Roman"/>
            </a:endParaRPr>
          </a:p>
        </p:txBody>
      </p:sp>
      <p:sp>
        <p:nvSpPr>
          <p:cNvPr id="9" name="Rectangle 6"/>
          <p:cNvSpPr>
            <a:spLocks noGrp="1" noChangeArrowheads="1"/>
          </p:cNvSpPr>
          <p:nvPr>
            <p:ph type="sldNum" sz="quarter" idx="12"/>
          </p:nvPr>
        </p:nvSpPr>
        <p:spPr>
          <a:ln/>
        </p:spPr>
        <p:txBody>
          <a:bodyPr/>
          <a:lstStyle>
            <a:lvl1pPr>
              <a:defRPr/>
            </a:lvl1pPr>
          </a:lstStyle>
          <a:p>
            <a:fld id="{44788AB1-7443-1E41-9E23-E0258E3F95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56880189"/>
      </p:ext>
    </p:extLst>
  </p:cSld>
  <p:clrMapOvr>
    <a:masterClrMapping/>
  </p:clrMapOvr>
  <p:transition spd="med">
    <p:randomBar dir="vert"/>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Times New Roman"/>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Times New Roman"/>
            </a:endParaRPr>
          </a:p>
        </p:txBody>
      </p:sp>
      <p:sp>
        <p:nvSpPr>
          <p:cNvPr id="5" name="Rectangle 6"/>
          <p:cNvSpPr>
            <a:spLocks noGrp="1" noChangeArrowheads="1"/>
          </p:cNvSpPr>
          <p:nvPr>
            <p:ph type="sldNum" sz="quarter" idx="12"/>
          </p:nvPr>
        </p:nvSpPr>
        <p:spPr>
          <a:ln/>
        </p:spPr>
        <p:txBody>
          <a:bodyPr/>
          <a:lstStyle>
            <a:lvl1pPr>
              <a:defRPr/>
            </a:lvl1pPr>
          </a:lstStyle>
          <a:p>
            <a:fld id="{518FACF0-9C2F-0342-A5B2-5801C1A9F55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64905298"/>
      </p:ext>
    </p:extLst>
  </p:cSld>
  <p:clrMapOvr>
    <a:masterClrMapping/>
  </p:clrMapOvr>
  <p:transition spd="med">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6411" indent="0" algn="ctr">
              <a:buNone/>
              <a:defRPr>
                <a:solidFill>
                  <a:schemeClr val="tx1">
                    <a:tint val="75000"/>
                  </a:schemeClr>
                </a:solidFill>
              </a:defRPr>
            </a:lvl2pPr>
            <a:lvl3pPr marL="912825" indent="0" algn="ctr">
              <a:buNone/>
              <a:defRPr>
                <a:solidFill>
                  <a:schemeClr val="tx1">
                    <a:tint val="75000"/>
                  </a:schemeClr>
                </a:solidFill>
              </a:defRPr>
            </a:lvl3pPr>
            <a:lvl4pPr marL="1369220" indent="0" algn="ctr">
              <a:buNone/>
              <a:defRPr>
                <a:solidFill>
                  <a:schemeClr val="tx1">
                    <a:tint val="75000"/>
                  </a:schemeClr>
                </a:solidFill>
              </a:defRPr>
            </a:lvl4pPr>
            <a:lvl5pPr marL="1825644" indent="0" algn="ctr">
              <a:buNone/>
              <a:defRPr>
                <a:solidFill>
                  <a:schemeClr val="tx1">
                    <a:tint val="75000"/>
                  </a:schemeClr>
                </a:solidFill>
              </a:defRPr>
            </a:lvl5pPr>
            <a:lvl6pPr marL="2282036" indent="0" algn="ctr">
              <a:buNone/>
              <a:defRPr>
                <a:solidFill>
                  <a:schemeClr val="tx1">
                    <a:tint val="75000"/>
                  </a:schemeClr>
                </a:solidFill>
              </a:defRPr>
            </a:lvl6pPr>
            <a:lvl7pPr marL="2738440" indent="0" algn="ctr">
              <a:buNone/>
              <a:defRPr>
                <a:solidFill>
                  <a:schemeClr val="tx1">
                    <a:tint val="75000"/>
                  </a:schemeClr>
                </a:solidFill>
              </a:defRPr>
            </a:lvl7pPr>
            <a:lvl8pPr marL="3194844" indent="0" algn="ctr">
              <a:buNone/>
              <a:defRPr>
                <a:solidFill>
                  <a:schemeClr val="tx1">
                    <a:tint val="75000"/>
                  </a:schemeClr>
                </a:solidFill>
              </a:defRPr>
            </a:lvl8pPr>
            <a:lvl9pPr marL="36512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cs typeface="ＭＳ Ｐゴシック" charset="0"/>
              </a:defRPr>
            </a:lvl1pPr>
          </a:lstStyle>
          <a:p>
            <a:pPr>
              <a:defRPr/>
            </a:pPr>
            <a:fld id="{646A40A2-1A7F-E940-B3C0-3EBC633C484F}" type="datetimeFigureOut">
              <a:rPr lang="en-US"/>
              <a:pPr>
                <a:defRPr/>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ＭＳ Ｐゴシック" charset="0"/>
              </a:defRPr>
            </a:lvl1pPr>
          </a:lstStyle>
          <a:p>
            <a:pPr>
              <a:defRPr/>
            </a:pPr>
            <a:fld id="{7BAA0363-EC63-3549-938F-CD967291874B}" type="slidenum">
              <a:rPr lang="en-US"/>
              <a:pPr>
                <a:defRPr/>
              </a:pPr>
              <a:t>‹#›</a:t>
            </a:fld>
            <a:endParaRPr lang="en-US"/>
          </a:p>
        </p:txBody>
      </p:sp>
    </p:spTree>
    <p:extLst>
      <p:ext uri="{BB962C8B-B14F-4D97-AF65-F5344CB8AC3E}">
        <p14:creationId xmlns:p14="http://schemas.microsoft.com/office/powerpoint/2010/main" val="289574586"/>
      </p:ext>
    </p:extLst>
  </p:cSld>
  <p:clrMapOvr>
    <a:masterClrMapping/>
  </p:clrMapOvr>
  <p:transition spd="slow">
    <p:fade/>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Times New Roman"/>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Times New Roman"/>
            </a:endParaRPr>
          </a:p>
        </p:txBody>
      </p:sp>
      <p:sp>
        <p:nvSpPr>
          <p:cNvPr id="4" name="Rectangle 6"/>
          <p:cNvSpPr>
            <a:spLocks noGrp="1" noChangeArrowheads="1"/>
          </p:cNvSpPr>
          <p:nvPr>
            <p:ph type="sldNum" sz="quarter" idx="12"/>
          </p:nvPr>
        </p:nvSpPr>
        <p:spPr>
          <a:ln/>
        </p:spPr>
        <p:txBody>
          <a:bodyPr/>
          <a:lstStyle>
            <a:lvl1pPr>
              <a:defRPr/>
            </a:lvl1pPr>
          </a:lstStyle>
          <a:p>
            <a:fld id="{B226EB25-7AB2-4A43-AEE1-ABEADDA9688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41685930"/>
      </p:ext>
    </p:extLst>
  </p:cSld>
  <p:clrMapOvr>
    <a:masterClrMapping/>
  </p:clrMapOvr>
  <p:transition spd="med">
    <p:randomBar dir="vert"/>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Times New Roman"/>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Times New Roman"/>
            </a:endParaRPr>
          </a:p>
        </p:txBody>
      </p:sp>
      <p:sp>
        <p:nvSpPr>
          <p:cNvPr id="7" name="Rectangle 6"/>
          <p:cNvSpPr>
            <a:spLocks noGrp="1" noChangeArrowheads="1"/>
          </p:cNvSpPr>
          <p:nvPr>
            <p:ph type="sldNum" sz="quarter" idx="12"/>
          </p:nvPr>
        </p:nvSpPr>
        <p:spPr>
          <a:ln/>
        </p:spPr>
        <p:txBody>
          <a:bodyPr/>
          <a:lstStyle>
            <a:lvl1pPr>
              <a:defRPr/>
            </a:lvl1pPr>
          </a:lstStyle>
          <a:p>
            <a:fld id="{86A549DB-6392-1D42-9FB6-34959A39BCB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0663312"/>
      </p:ext>
    </p:extLst>
  </p:cSld>
  <p:clrMapOvr>
    <a:masterClrMapping/>
  </p:clrMapOvr>
  <p:transition spd="med">
    <p:randomBar dir="vert"/>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Times New Roman"/>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Times New Roman"/>
            </a:endParaRPr>
          </a:p>
        </p:txBody>
      </p:sp>
      <p:sp>
        <p:nvSpPr>
          <p:cNvPr id="7" name="Rectangle 6"/>
          <p:cNvSpPr>
            <a:spLocks noGrp="1" noChangeArrowheads="1"/>
          </p:cNvSpPr>
          <p:nvPr>
            <p:ph type="sldNum" sz="quarter" idx="12"/>
          </p:nvPr>
        </p:nvSpPr>
        <p:spPr>
          <a:ln/>
        </p:spPr>
        <p:txBody>
          <a:bodyPr/>
          <a:lstStyle>
            <a:lvl1pPr>
              <a:defRPr/>
            </a:lvl1pPr>
          </a:lstStyle>
          <a:p>
            <a:fld id="{DC8E13B0-FB3D-4248-AD4D-A99BF1CF71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66522252"/>
      </p:ext>
    </p:extLst>
  </p:cSld>
  <p:clrMapOvr>
    <a:masterClrMapping/>
  </p:clrMapOvr>
  <p:transition spd="med">
    <p:randomBar dir="vert"/>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fld id="{9A5CD2A9-5785-4E4F-A418-C0A247BF5D0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81947585"/>
      </p:ext>
    </p:extLst>
  </p:cSld>
  <p:clrMapOvr>
    <a:masterClrMapping/>
  </p:clrMapOvr>
  <p:transition spd="med">
    <p:randomBar dir="vert"/>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Times New Roman"/>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Times New Roman"/>
            </a:endParaRPr>
          </a:p>
        </p:txBody>
      </p:sp>
      <p:sp>
        <p:nvSpPr>
          <p:cNvPr id="6" name="Rectangle 6"/>
          <p:cNvSpPr>
            <a:spLocks noGrp="1" noChangeArrowheads="1"/>
          </p:cNvSpPr>
          <p:nvPr>
            <p:ph type="sldNum" sz="quarter" idx="12"/>
          </p:nvPr>
        </p:nvSpPr>
        <p:spPr>
          <a:ln/>
        </p:spPr>
        <p:txBody>
          <a:bodyPr/>
          <a:lstStyle>
            <a:lvl1pPr>
              <a:defRPr/>
            </a:lvl1pPr>
          </a:lstStyle>
          <a:p>
            <a:fld id="{B9AD23AB-5CDC-6D44-9C42-AED35BD8D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32376105"/>
      </p:ext>
    </p:extLst>
  </p:cSld>
  <p:clrMapOvr>
    <a:masterClrMapping/>
  </p:clrMapOvr>
  <p:transition spd="med">
    <p:randomBar dir="vert"/>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en-US">
                <a:latin typeface="Tahoma" pitchFamily="-107" charset="-52"/>
                <a:ea typeface="+mn-ea"/>
              </a:endParaRPr>
            </a:p>
          </p:txBody>
        </p:sp>
        <p:sp>
          <p:nvSpPr>
            <p:cNvPr id="6" name="Freeform 4"/>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grpSp>
      <p:sp>
        <p:nvSpPr>
          <p:cNvPr id="101381"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107" charset="2"/>
              <a:buNone/>
              <a:defRPr/>
            </a:lvl1pPr>
          </a:lstStyle>
          <a:p>
            <a:r>
              <a:rPr lang="en-US"/>
              <a:t>Click to edit Master subtitle style</a:t>
            </a:r>
          </a:p>
        </p:txBody>
      </p:sp>
      <p:sp>
        <p:nvSpPr>
          <p:cNvPr id="101385"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Click to edit Master title style</a:t>
            </a:r>
          </a:p>
        </p:txBody>
      </p:sp>
      <p:sp>
        <p:nvSpPr>
          <p:cNvPr id="7" name="Rectangle 6"/>
          <p:cNvSpPr>
            <a:spLocks noGrp="1" noChangeArrowheads="1"/>
          </p:cNvSpPr>
          <p:nvPr>
            <p:ph type="dt" sz="quarter" idx="10"/>
          </p:nvPr>
        </p:nvSpPr>
        <p:spPr/>
        <p:txBody>
          <a:bodyPr/>
          <a:lstStyle>
            <a:lvl1pPr>
              <a:defRPr/>
            </a:lvl1pPr>
          </a:lstStyle>
          <a:p>
            <a:endParaRPr lang="en-US" altLang="en-US"/>
          </a:p>
        </p:txBody>
      </p:sp>
      <p:sp>
        <p:nvSpPr>
          <p:cNvPr id="8" name="Rectangle 7"/>
          <p:cNvSpPr>
            <a:spLocks noGrp="1" noChangeArrowheads="1"/>
          </p:cNvSpPr>
          <p:nvPr>
            <p:ph type="ftr" sz="quarter" idx="11"/>
          </p:nvPr>
        </p:nvSpPr>
        <p:spPr/>
        <p:txBody>
          <a:bodyPr/>
          <a:lstStyle>
            <a:lvl1pPr>
              <a:defRPr/>
            </a:lvl1pPr>
          </a:lstStyle>
          <a:p>
            <a:endParaRPr lang="en-US" altLang="en-US"/>
          </a:p>
        </p:txBody>
      </p:sp>
      <p:sp>
        <p:nvSpPr>
          <p:cNvPr id="9" name="Rectangle 8"/>
          <p:cNvSpPr>
            <a:spLocks noGrp="1" noChangeArrowheads="1"/>
          </p:cNvSpPr>
          <p:nvPr>
            <p:ph type="sldNum" sz="quarter" idx="12"/>
          </p:nvPr>
        </p:nvSpPr>
        <p:spPr/>
        <p:txBody>
          <a:bodyPr/>
          <a:lstStyle>
            <a:lvl1pPr>
              <a:defRPr/>
            </a:lvl1pPr>
          </a:lstStyle>
          <a:p>
            <a:fld id="{00564142-A793-4287-AF0F-5A44B46CF06D}" type="slidenum">
              <a:rPr lang="en-US" altLang="en-US"/>
              <a:pPr/>
              <a:t>‹#›</a:t>
            </a:fld>
            <a:endParaRPr lang="en-US" altLang="en-US"/>
          </a:p>
        </p:txBody>
      </p:sp>
    </p:spTree>
    <p:extLst>
      <p:ext uri="{BB962C8B-B14F-4D97-AF65-F5344CB8AC3E}">
        <p14:creationId xmlns:p14="http://schemas.microsoft.com/office/powerpoint/2010/main" val="738610066"/>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245A482E-8792-4983-A3A9-48A1273BADD6}" type="slidenum">
              <a:rPr lang="en-US" altLang="en-US"/>
              <a:pPr/>
              <a:t>‹#›</a:t>
            </a:fld>
            <a:endParaRPr lang="en-US" altLang="en-US"/>
          </a:p>
        </p:txBody>
      </p:sp>
    </p:spTree>
    <p:extLst>
      <p:ext uri="{BB962C8B-B14F-4D97-AF65-F5344CB8AC3E}">
        <p14:creationId xmlns:p14="http://schemas.microsoft.com/office/powerpoint/2010/main" val="1592413132"/>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52990AB3-FA3F-4799-B69E-8E8D48561FF0}" type="slidenum">
              <a:rPr lang="en-US" altLang="en-US"/>
              <a:pPr/>
              <a:t>‹#›</a:t>
            </a:fld>
            <a:endParaRPr lang="en-US" altLang="en-US"/>
          </a:p>
        </p:txBody>
      </p:sp>
    </p:spTree>
    <p:extLst>
      <p:ext uri="{BB962C8B-B14F-4D97-AF65-F5344CB8AC3E}">
        <p14:creationId xmlns:p14="http://schemas.microsoft.com/office/powerpoint/2010/main" val="285092599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dt" sz="half" idx="10"/>
          </p:nvPr>
        </p:nvSpPr>
        <p:spPr>
          <a:ln/>
        </p:spPr>
        <p:txBody>
          <a:bodyPr/>
          <a:lstStyle>
            <a:lvl1pPr>
              <a:defRPr/>
            </a:lvl1pPr>
          </a:lstStyle>
          <a:p>
            <a:endParaRPr lang="en-US" altLang="en-US"/>
          </a:p>
        </p:txBody>
      </p:sp>
      <p:sp>
        <p:nvSpPr>
          <p:cNvPr id="6" name="Rectangle 8"/>
          <p:cNvSpPr>
            <a:spLocks noGrp="1" noChangeArrowheads="1"/>
          </p:cNvSpPr>
          <p:nvPr>
            <p:ph type="ftr" sz="quarter" idx="11"/>
          </p:nvPr>
        </p:nvSpPr>
        <p:spPr>
          <a:ln/>
        </p:spPr>
        <p:txBody>
          <a:bodyPr/>
          <a:lstStyle>
            <a:lvl1pPr>
              <a:defRPr/>
            </a:lvl1pPr>
          </a:lstStyle>
          <a:p>
            <a:endParaRPr lang="en-US" altLang="en-US"/>
          </a:p>
        </p:txBody>
      </p:sp>
      <p:sp>
        <p:nvSpPr>
          <p:cNvPr id="7" name="Rectangle 9"/>
          <p:cNvSpPr>
            <a:spLocks noGrp="1" noChangeArrowheads="1"/>
          </p:cNvSpPr>
          <p:nvPr>
            <p:ph type="sldNum" sz="quarter" idx="12"/>
          </p:nvPr>
        </p:nvSpPr>
        <p:spPr>
          <a:ln/>
        </p:spPr>
        <p:txBody>
          <a:bodyPr/>
          <a:lstStyle>
            <a:lvl1pPr>
              <a:defRPr/>
            </a:lvl1pPr>
          </a:lstStyle>
          <a:p>
            <a:fld id="{7ACD6CDB-0113-4B74-AB57-5AD45F9F8F28}" type="slidenum">
              <a:rPr lang="en-US" altLang="en-US"/>
              <a:pPr/>
              <a:t>‹#›</a:t>
            </a:fld>
            <a:endParaRPr lang="en-US" altLang="en-US"/>
          </a:p>
        </p:txBody>
      </p:sp>
    </p:spTree>
    <p:extLst>
      <p:ext uri="{BB962C8B-B14F-4D97-AF65-F5344CB8AC3E}">
        <p14:creationId xmlns:p14="http://schemas.microsoft.com/office/powerpoint/2010/main" val="352348846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dt" sz="half" idx="10"/>
          </p:nvPr>
        </p:nvSpPr>
        <p:spPr>
          <a:ln/>
        </p:spPr>
        <p:txBody>
          <a:bodyPr/>
          <a:lstStyle>
            <a:lvl1pPr>
              <a:defRPr/>
            </a:lvl1pPr>
          </a:lstStyle>
          <a:p>
            <a:endParaRPr lang="en-US" altLang="en-US"/>
          </a:p>
        </p:txBody>
      </p:sp>
      <p:sp>
        <p:nvSpPr>
          <p:cNvPr id="8" name="Rectangle 8"/>
          <p:cNvSpPr>
            <a:spLocks noGrp="1" noChangeArrowheads="1"/>
          </p:cNvSpPr>
          <p:nvPr>
            <p:ph type="ftr" sz="quarter" idx="11"/>
          </p:nvPr>
        </p:nvSpPr>
        <p:spPr>
          <a:ln/>
        </p:spPr>
        <p:txBody>
          <a:bodyPr/>
          <a:lstStyle>
            <a:lvl1pPr>
              <a:defRPr/>
            </a:lvl1pPr>
          </a:lstStyle>
          <a:p>
            <a:endParaRPr lang="en-US" altLang="en-US"/>
          </a:p>
        </p:txBody>
      </p:sp>
      <p:sp>
        <p:nvSpPr>
          <p:cNvPr id="9" name="Rectangle 9"/>
          <p:cNvSpPr>
            <a:spLocks noGrp="1" noChangeArrowheads="1"/>
          </p:cNvSpPr>
          <p:nvPr>
            <p:ph type="sldNum" sz="quarter" idx="12"/>
          </p:nvPr>
        </p:nvSpPr>
        <p:spPr>
          <a:ln/>
        </p:spPr>
        <p:txBody>
          <a:bodyPr/>
          <a:lstStyle>
            <a:lvl1pPr>
              <a:defRPr/>
            </a:lvl1pPr>
          </a:lstStyle>
          <a:p>
            <a:fld id="{4E6C47EE-D404-478C-AF0C-D3590389547C}" type="slidenum">
              <a:rPr lang="en-US" altLang="en-US"/>
              <a:pPr/>
              <a:t>‹#›</a:t>
            </a:fld>
            <a:endParaRPr lang="en-US" altLang="en-US"/>
          </a:p>
        </p:txBody>
      </p:sp>
    </p:spTree>
    <p:extLst>
      <p:ext uri="{BB962C8B-B14F-4D97-AF65-F5344CB8AC3E}">
        <p14:creationId xmlns:p14="http://schemas.microsoft.com/office/powerpoint/2010/main" val="28280385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cs typeface="ＭＳ Ｐゴシック" charset="0"/>
              </a:defRPr>
            </a:lvl1pPr>
          </a:lstStyle>
          <a:p>
            <a:pPr>
              <a:defRPr/>
            </a:pPr>
            <a:fld id="{E91C3765-EC3A-2347-BAB9-9B69B56968D8}" type="datetimeFigureOut">
              <a:rPr lang="en-US"/>
              <a:pPr>
                <a:defRPr/>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ＭＳ Ｐゴシック" charset="0"/>
              </a:defRPr>
            </a:lvl1pPr>
          </a:lstStyle>
          <a:p>
            <a:pPr>
              <a:defRPr/>
            </a:pPr>
            <a:fld id="{4EB8F9F3-AB66-1248-BBAE-3E2DA3D67267}" type="slidenum">
              <a:rPr lang="en-US"/>
              <a:pPr>
                <a:defRPr/>
              </a:pPr>
              <a:t>‹#›</a:t>
            </a:fld>
            <a:endParaRPr lang="en-US"/>
          </a:p>
        </p:txBody>
      </p:sp>
    </p:spTree>
    <p:extLst>
      <p:ext uri="{BB962C8B-B14F-4D97-AF65-F5344CB8AC3E}">
        <p14:creationId xmlns:p14="http://schemas.microsoft.com/office/powerpoint/2010/main" val="292421409"/>
      </p:ext>
    </p:extLst>
  </p:cSld>
  <p:clrMapOvr>
    <a:masterClrMapping/>
  </p:clrMapOvr>
  <p:transition spd="slow">
    <p:fade/>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p:cNvSpPr>
            <a:spLocks noGrp="1" noChangeArrowheads="1"/>
          </p:cNvSpPr>
          <p:nvPr>
            <p:ph type="dt" sz="half" idx="10"/>
          </p:nvPr>
        </p:nvSpPr>
        <p:spPr>
          <a:ln/>
        </p:spPr>
        <p:txBody>
          <a:bodyPr/>
          <a:lstStyle>
            <a:lvl1pPr>
              <a:defRPr/>
            </a:lvl1pPr>
          </a:lstStyle>
          <a:p>
            <a:endParaRPr lang="en-US" altLang="en-US"/>
          </a:p>
        </p:txBody>
      </p:sp>
      <p:sp>
        <p:nvSpPr>
          <p:cNvPr id="4" name="Rectangle 8"/>
          <p:cNvSpPr>
            <a:spLocks noGrp="1" noChangeArrowheads="1"/>
          </p:cNvSpPr>
          <p:nvPr>
            <p:ph type="ftr" sz="quarter" idx="11"/>
          </p:nvPr>
        </p:nvSpPr>
        <p:spPr>
          <a:ln/>
        </p:spPr>
        <p:txBody>
          <a:bodyPr/>
          <a:lstStyle>
            <a:lvl1pPr>
              <a:defRPr/>
            </a:lvl1pPr>
          </a:lstStyle>
          <a:p>
            <a:endParaRPr lang="en-US" altLang="en-US"/>
          </a:p>
        </p:txBody>
      </p:sp>
      <p:sp>
        <p:nvSpPr>
          <p:cNvPr id="5" name="Rectangle 9"/>
          <p:cNvSpPr>
            <a:spLocks noGrp="1" noChangeArrowheads="1"/>
          </p:cNvSpPr>
          <p:nvPr>
            <p:ph type="sldNum" sz="quarter" idx="12"/>
          </p:nvPr>
        </p:nvSpPr>
        <p:spPr>
          <a:ln/>
        </p:spPr>
        <p:txBody>
          <a:bodyPr/>
          <a:lstStyle>
            <a:lvl1pPr>
              <a:defRPr/>
            </a:lvl1pPr>
          </a:lstStyle>
          <a:p>
            <a:fld id="{D01D15B4-91BD-482B-90D4-3FA802D4A246}" type="slidenum">
              <a:rPr lang="en-US" altLang="en-US"/>
              <a:pPr/>
              <a:t>‹#›</a:t>
            </a:fld>
            <a:endParaRPr lang="en-US" altLang="en-US"/>
          </a:p>
        </p:txBody>
      </p:sp>
    </p:spTree>
    <p:extLst>
      <p:ext uri="{BB962C8B-B14F-4D97-AF65-F5344CB8AC3E}">
        <p14:creationId xmlns:p14="http://schemas.microsoft.com/office/powerpoint/2010/main" val="1510926710"/>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endParaRPr lang="en-US" altLang="en-US"/>
          </a:p>
        </p:txBody>
      </p:sp>
      <p:sp>
        <p:nvSpPr>
          <p:cNvPr id="3" name="Rectangle 8"/>
          <p:cNvSpPr>
            <a:spLocks noGrp="1" noChangeArrowheads="1"/>
          </p:cNvSpPr>
          <p:nvPr>
            <p:ph type="ftr" sz="quarter" idx="11"/>
          </p:nvPr>
        </p:nvSpPr>
        <p:spPr>
          <a:ln/>
        </p:spPr>
        <p:txBody>
          <a:bodyPr/>
          <a:lstStyle>
            <a:lvl1pPr>
              <a:defRPr/>
            </a:lvl1pPr>
          </a:lstStyle>
          <a:p>
            <a:endParaRPr lang="en-US" altLang="en-US"/>
          </a:p>
        </p:txBody>
      </p:sp>
      <p:sp>
        <p:nvSpPr>
          <p:cNvPr id="4" name="Rectangle 9"/>
          <p:cNvSpPr>
            <a:spLocks noGrp="1" noChangeArrowheads="1"/>
          </p:cNvSpPr>
          <p:nvPr>
            <p:ph type="sldNum" sz="quarter" idx="12"/>
          </p:nvPr>
        </p:nvSpPr>
        <p:spPr>
          <a:ln/>
        </p:spPr>
        <p:txBody>
          <a:bodyPr/>
          <a:lstStyle>
            <a:lvl1pPr>
              <a:defRPr/>
            </a:lvl1pPr>
          </a:lstStyle>
          <a:p>
            <a:fld id="{BB4D1889-D2EF-446F-AFFE-E906801C402E}" type="slidenum">
              <a:rPr lang="en-US" altLang="en-US"/>
              <a:pPr/>
              <a:t>‹#›</a:t>
            </a:fld>
            <a:endParaRPr lang="en-US" altLang="en-US"/>
          </a:p>
        </p:txBody>
      </p:sp>
    </p:spTree>
    <p:extLst>
      <p:ext uri="{BB962C8B-B14F-4D97-AF65-F5344CB8AC3E}">
        <p14:creationId xmlns:p14="http://schemas.microsoft.com/office/powerpoint/2010/main" val="2373527722"/>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endParaRPr lang="en-US" altLang="en-US"/>
          </a:p>
        </p:txBody>
      </p:sp>
      <p:sp>
        <p:nvSpPr>
          <p:cNvPr id="6" name="Rectangle 8"/>
          <p:cNvSpPr>
            <a:spLocks noGrp="1" noChangeArrowheads="1"/>
          </p:cNvSpPr>
          <p:nvPr>
            <p:ph type="ftr" sz="quarter" idx="11"/>
          </p:nvPr>
        </p:nvSpPr>
        <p:spPr>
          <a:ln/>
        </p:spPr>
        <p:txBody>
          <a:bodyPr/>
          <a:lstStyle>
            <a:lvl1pPr>
              <a:defRPr/>
            </a:lvl1pPr>
          </a:lstStyle>
          <a:p>
            <a:endParaRPr lang="en-US" altLang="en-US"/>
          </a:p>
        </p:txBody>
      </p:sp>
      <p:sp>
        <p:nvSpPr>
          <p:cNvPr id="7" name="Rectangle 9"/>
          <p:cNvSpPr>
            <a:spLocks noGrp="1" noChangeArrowheads="1"/>
          </p:cNvSpPr>
          <p:nvPr>
            <p:ph type="sldNum" sz="quarter" idx="12"/>
          </p:nvPr>
        </p:nvSpPr>
        <p:spPr>
          <a:ln/>
        </p:spPr>
        <p:txBody>
          <a:bodyPr/>
          <a:lstStyle>
            <a:lvl1pPr>
              <a:defRPr/>
            </a:lvl1pPr>
          </a:lstStyle>
          <a:p>
            <a:fld id="{6BAC3B3F-AE77-4D03-8646-77A7A57CA765}" type="slidenum">
              <a:rPr lang="en-US" altLang="en-US"/>
              <a:pPr/>
              <a:t>‹#›</a:t>
            </a:fld>
            <a:endParaRPr lang="en-US" altLang="en-US"/>
          </a:p>
        </p:txBody>
      </p:sp>
    </p:spTree>
    <p:extLst>
      <p:ext uri="{BB962C8B-B14F-4D97-AF65-F5344CB8AC3E}">
        <p14:creationId xmlns:p14="http://schemas.microsoft.com/office/powerpoint/2010/main" val="257255503"/>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endParaRPr lang="en-US" altLang="en-US"/>
          </a:p>
        </p:txBody>
      </p:sp>
      <p:sp>
        <p:nvSpPr>
          <p:cNvPr id="6" name="Rectangle 8"/>
          <p:cNvSpPr>
            <a:spLocks noGrp="1" noChangeArrowheads="1"/>
          </p:cNvSpPr>
          <p:nvPr>
            <p:ph type="ftr" sz="quarter" idx="11"/>
          </p:nvPr>
        </p:nvSpPr>
        <p:spPr>
          <a:ln/>
        </p:spPr>
        <p:txBody>
          <a:bodyPr/>
          <a:lstStyle>
            <a:lvl1pPr>
              <a:defRPr/>
            </a:lvl1pPr>
          </a:lstStyle>
          <a:p>
            <a:endParaRPr lang="en-US" altLang="en-US"/>
          </a:p>
        </p:txBody>
      </p:sp>
      <p:sp>
        <p:nvSpPr>
          <p:cNvPr id="7" name="Rectangle 9"/>
          <p:cNvSpPr>
            <a:spLocks noGrp="1" noChangeArrowheads="1"/>
          </p:cNvSpPr>
          <p:nvPr>
            <p:ph type="sldNum" sz="quarter" idx="12"/>
          </p:nvPr>
        </p:nvSpPr>
        <p:spPr>
          <a:ln/>
        </p:spPr>
        <p:txBody>
          <a:bodyPr/>
          <a:lstStyle>
            <a:lvl1pPr>
              <a:defRPr/>
            </a:lvl1pPr>
          </a:lstStyle>
          <a:p>
            <a:fld id="{CF927D48-D1A3-4996-9C54-4475B4782CFA}" type="slidenum">
              <a:rPr lang="en-US" altLang="en-US"/>
              <a:pPr/>
              <a:t>‹#›</a:t>
            </a:fld>
            <a:endParaRPr lang="en-US" altLang="en-US"/>
          </a:p>
        </p:txBody>
      </p:sp>
    </p:spTree>
    <p:extLst>
      <p:ext uri="{BB962C8B-B14F-4D97-AF65-F5344CB8AC3E}">
        <p14:creationId xmlns:p14="http://schemas.microsoft.com/office/powerpoint/2010/main" val="3588182725"/>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072B7582-E660-487B-985C-95D8FEA9DDC4}" type="slidenum">
              <a:rPr lang="en-US" altLang="en-US"/>
              <a:pPr/>
              <a:t>‹#›</a:t>
            </a:fld>
            <a:endParaRPr lang="en-US" altLang="en-US"/>
          </a:p>
        </p:txBody>
      </p:sp>
    </p:spTree>
    <p:extLst>
      <p:ext uri="{BB962C8B-B14F-4D97-AF65-F5344CB8AC3E}">
        <p14:creationId xmlns:p14="http://schemas.microsoft.com/office/powerpoint/2010/main" val="3267018042"/>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endParaRPr lang="en-US" altLang="en-US"/>
          </a:p>
        </p:txBody>
      </p:sp>
      <p:sp>
        <p:nvSpPr>
          <p:cNvPr id="5" name="Rectangle 8"/>
          <p:cNvSpPr>
            <a:spLocks noGrp="1" noChangeArrowheads="1"/>
          </p:cNvSpPr>
          <p:nvPr>
            <p:ph type="ftr" sz="quarter" idx="11"/>
          </p:nvPr>
        </p:nvSpPr>
        <p:spPr>
          <a:ln/>
        </p:spPr>
        <p:txBody>
          <a:bodyPr/>
          <a:lstStyle>
            <a:lvl1pPr>
              <a:defRPr/>
            </a:lvl1pPr>
          </a:lstStyle>
          <a:p>
            <a:endParaRPr lang="en-US" altLang="en-US"/>
          </a:p>
        </p:txBody>
      </p:sp>
      <p:sp>
        <p:nvSpPr>
          <p:cNvPr id="6" name="Rectangle 9"/>
          <p:cNvSpPr>
            <a:spLocks noGrp="1" noChangeArrowheads="1"/>
          </p:cNvSpPr>
          <p:nvPr>
            <p:ph type="sldNum" sz="quarter" idx="12"/>
          </p:nvPr>
        </p:nvSpPr>
        <p:spPr>
          <a:ln/>
        </p:spPr>
        <p:txBody>
          <a:bodyPr/>
          <a:lstStyle>
            <a:lvl1pPr>
              <a:defRPr/>
            </a:lvl1pPr>
          </a:lstStyle>
          <a:p>
            <a:fld id="{1A1AF23B-C41B-4B33-B4F8-DC2BA4598938}" type="slidenum">
              <a:rPr lang="en-US" altLang="en-US"/>
              <a:pPr/>
              <a:t>‹#›</a:t>
            </a:fld>
            <a:endParaRPr lang="en-US" altLang="en-US"/>
          </a:p>
        </p:txBody>
      </p:sp>
    </p:spTree>
    <p:extLst>
      <p:ext uri="{BB962C8B-B14F-4D97-AF65-F5344CB8AC3E}">
        <p14:creationId xmlns:p14="http://schemas.microsoft.com/office/powerpoint/2010/main" val="4243186375"/>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D773A81-C0ED-F94C-9522-AC06CEEDF1AD}" type="slidenum">
              <a:rPr lang="en-US"/>
              <a:pPr>
                <a:defRPr/>
              </a:pPr>
              <a:t>‹#›</a:t>
            </a:fld>
            <a:endParaRPr lang="en-US"/>
          </a:p>
        </p:txBody>
      </p:sp>
    </p:spTree>
    <p:extLst>
      <p:ext uri="{BB962C8B-B14F-4D97-AF65-F5344CB8AC3E}">
        <p14:creationId xmlns:p14="http://schemas.microsoft.com/office/powerpoint/2010/main" val="2338672093"/>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51E136B9-5D50-724E-99DD-334C0E0D7715}" type="slidenum">
              <a:rPr lang="en-US"/>
              <a:pPr>
                <a:defRPr/>
              </a:pPr>
              <a:t>‹#›</a:t>
            </a:fld>
            <a:endParaRPr lang="en-US"/>
          </a:p>
        </p:txBody>
      </p:sp>
    </p:spTree>
    <p:extLst>
      <p:ext uri="{BB962C8B-B14F-4D97-AF65-F5344CB8AC3E}">
        <p14:creationId xmlns:p14="http://schemas.microsoft.com/office/powerpoint/2010/main" val="89617649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4482"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404483" name="Rectangle 3"/>
          <p:cNvSpPr>
            <a:spLocks noGrp="1" noChangeArrowheads="1"/>
          </p:cNvSpPr>
          <p:nvPr>
            <p:ph type="subTitle" idx="1"/>
          </p:nvPr>
        </p:nvSpPr>
        <p:spPr>
          <a:xfrm>
            <a:off x="1371600" y="3886200"/>
            <a:ext cx="6400800" cy="1752600"/>
          </a:xfrm>
        </p:spPr>
        <p:txBody>
          <a:bodyPr/>
          <a:lstStyle>
            <a:lvl1pPr marL="0" indent="0" algn="ctr">
              <a:buFont typeface="Times" pitchFamily="-112" charset="0"/>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9CE4AA0F-2989-0149-8157-3B706DD3E73F}" type="slidenum">
              <a:rPr lang="en-US"/>
              <a:pPr>
                <a:defRPr/>
              </a:pPr>
              <a:t>‹#›</a:t>
            </a:fld>
            <a:endParaRPr lang="en-US"/>
          </a:p>
        </p:txBody>
      </p:sp>
    </p:spTree>
    <p:extLst>
      <p:ext uri="{BB962C8B-B14F-4D97-AF65-F5344CB8AC3E}">
        <p14:creationId xmlns:p14="http://schemas.microsoft.com/office/powerpoint/2010/main" val="3924026461"/>
      </p:ext>
    </p:extLst>
  </p:cSld>
  <p:clrMapOvr>
    <a:masterClrMapping/>
  </p:clrMapOvr>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67931F36-CBE5-1548-93B0-C988DBE9CF63}" type="slidenum">
              <a:rPr lang="en-US"/>
              <a:pPr>
                <a:defRPr/>
              </a:pPr>
              <a:t>‹#›</a:t>
            </a:fld>
            <a:endParaRPr lang="en-US"/>
          </a:p>
        </p:txBody>
      </p:sp>
    </p:spTree>
    <p:extLst>
      <p:ext uri="{BB962C8B-B14F-4D97-AF65-F5344CB8AC3E}">
        <p14:creationId xmlns:p14="http://schemas.microsoft.com/office/powerpoint/2010/main" val="295230046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6411" indent="0">
              <a:buNone/>
              <a:defRPr sz="1800">
                <a:solidFill>
                  <a:schemeClr val="tx1">
                    <a:tint val="75000"/>
                  </a:schemeClr>
                </a:solidFill>
              </a:defRPr>
            </a:lvl2pPr>
            <a:lvl3pPr marL="912825" indent="0">
              <a:buNone/>
              <a:defRPr sz="1600">
                <a:solidFill>
                  <a:schemeClr val="tx1">
                    <a:tint val="75000"/>
                  </a:schemeClr>
                </a:solidFill>
              </a:defRPr>
            </a:lvl3pPr>
            <a:lvl4pPr marL="1369220" indent="0">
              <a:buNone/>
              <a:defRPr sz="1400">
                <a:solidFill>
                  <a:schemeClr val="tx1">
                    <a:tint val="75000"/>
                  </a:schemeClr>
                </a:solidFill>
              </a:defRPr>
            </a:lvl4pPr>
            <a:lvl5pPr marL="1825644" indent="0">
              <a:buNone/>
              <a:defRPr sz="1400">
                <a:solidFill>
                  <a:schemeClr val="tx1">
                    <a:tint val="75000"/>
                  </a:schemeClr>
                </a:solidFill>
              </a:defRPr>
            </a:lvl5pPr>
            <a:lvl6pPr marL="2282036" indent="0">
              <a:buNone/>
              <a:defRPr sz="1400">
                <a:solidFill>
                  <a:schemeClr val="tx1">
                    <a:tint val="75000"/>
                  </a:schemeClr>
                </a:solidFill>
              </a:defRPr>
            </a:lvl6pPr>
            <a:lvl7pPr marL="2738440" indent="0">
              <a:buNone/>
              <a:defRPr sz="1400">
                <a:solidFill>
                  <a:schemeClr val="tx1">
                    <a:tint val="75000"/>
                  </a:schemeClr>
                </a:solidFill>
              </a:defRPr>
            </a:lvl7pPr>
            <a:lvl8pPr marL="3194844" indent="0">
              <a:buNone/>
              <a:defRPr sz="1400">
                <a:solidFill>
                  <a:schemeClr val="tx1">
                    <a:tint val="75000"/>
                  </a:schemeClr>
                </a:solidFill>
              </a:defRPr>
            </a:lvl8pPr>
            <a:lvl9pPr marL="365125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cs typeface="ＭＳ Ｐゴシック" charset="0"/>
              </a:defRPr>
            </a:lvl1pPr>
          </a:lstStyle>
          <a:p>
            <a:pPr>
              <a:defRPr/>
            </a:pPr>
            <a:fld id="{C4D3D4C4-556A-D34E-BDCA-93F872896B58}" type="datetimeFigureOut">
              <a:rPr lang="en-US"/>
              <a:pPr>
                <a:defRPr/>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ＭＳ Ｐゴシック" charset="0"/>
              </a:defRPr>
            </a:lvl1pPr>
          </a:lstStyle>
          <a:p>
            <a:pPr>
              <a:defRPr/>
            </a:pPr>
            <a:fld id="{3D07D65C-B28C-A749-B69E-9FC4C4A07737}" type="slidenum">
              <a:rPr lang="en-US"/>
              <a:pPr>
                <a:defRPr/>
              </a:pPr>
              <a:t>‹#›</a:t>
            </a:fld>
            <a:endParaRPr lang="en-US"/>
          </a:p>
        </p:txBody>
      </p:sp>
    </p:spTree>
    <p:extLst>
      <p:ext uri="{BB962C8B-B14F-4D97-AF65-F5344CB8AC3E}">
        <p14:creationId xmlns:p14="http://schemas.microsoft.com/office/powerpoint/2010/main" val="2212290835"/>
      </p:ext>
    </p:extLst>
  </p:cSld>
  <p:clrMapOvr>
    <a:masterClrMapping/>
  </p:clrMapOvr>
  <p:transition spd="slow">
    <p:fade/>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F8F7E5E0-88E0-6C46-9F71-52FE434AE7EC}" type="slidenum">
              <a:rPr lang="en-US"/>
              <a:pPr>
                <a:defRPr/>
              </a:pPr>
              <a:t>‹#›</a:t>
            </a:fld>
            <a:endParaRPr lang="en-US"/>
          </a:p>
        </p:txBody>
      </p:sp>
    </p:spTree>
    <p:extLst>
      <p:ext uri="{BB962C8B-B14F-4D97-AF65-F5344CB8AC3E}">
        <p14:creationId xmlns:p14="http://schemas.microsoft.com/office/powerpoint/2010/main" val="3534000848"/>
      </p:ext>
    </p:extLst>
  </p:cSld>
  <p:clrMapOvr>
    <a:masterClrMapping/>
  </p:clrMapOvr>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0AFA2D8E-063F-0145-8831-8042840E2127}" type="slidenum">
              <a:rPr lang="en-US"/>
              <a:pPr>
                <a:defRPr/>
              </a:pPr>
              <a:t>‹#›</a:t>
            </a:fld>
            <a:endParaRPr lang="en-US"/>
          </a:p>
        </p:txBody>
      </p:sp>
    </p:spTree>
    <p:extLst>
      <p:ext uri="{BB962C8B-B14F-4D97-AF65-F5344CB8AC3E}">
        <p14:creationId xmlns:p14="http://schemas.microsoft.com/office/powerpoint/2010/main" val="936049867"/>
      </p:ext>
    </p:extLst>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pPr>
              <a:defRPr/>
            </a:pPr>
            <a:fld id="{7F3861B6-0833-F24E-8CBD-31B7D08AAC8F}" type="slidenum">
              <a:rPr lang="en-US"/>
              <a:pPr>
                <a:defRPr/>
              </a:pPr>
              <a:t>‹#›</a:t>
            </a:fld>
            <a:endParaRPr lang="en-US"/>
          </a:p>
        </p:txBody>
      </p:sp>
    </p:spTree>
    <p:extLst>
      <p:ext uri="{BB962C8B-B14F-4D97-AF65-F5344CB8AC3E}">
        <p14:creationId xmlns:p14="http://schemas.microsoft.com/office/powerpoint/2010/main" val="405009342"/>
      </p:ext>
    </p:extLst>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4"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5" name="Rectangle 6"/>
          <p:cNvSpPr>
            <a:spLocks noGrp="1" noChangeArrowheads="1"/>
          </p:cNvSpPr>
          <p:nvPr>
            <p:ph type="sldNum" sz="quarter" idx="12"/>
          </p:nvPr>
        </p:nvSpPr>
        <p:spPr/>
        <p:txBody>
          <a:bodyPr/>
          <a:lstStyle>
            <a:lvl1pPr eaLnBrk="1" hangingPunct="1">
              <a:defRPr/>
            </a:lvl1pPr>
          </a:lstStyle>
          <a:p>
            <a:pPr>
              <a:defRPr/>
            </a:pPr>
            <a:fld id="{01DB814B-3D67-FF42-84A5-DCAECD171AB8}" type="slidenum">
              <a:rPr lang="en-US"/>
              <a:pPr>
                <a:defRPr/>
              </a:pPr>
              <a:t>‹#›</a:t>
            </a:fld>
            <a:endParaRPr lang="en-US"/>
          </a:p>
        </p:txBody>
      </p:sp>
    </p:spTree>
    <p:extLst>
      <p:ext uri="{BB962C8B-B14F-4D97-AF65-F5344CB8AC3E}">
        <p14:creationId xmlns:p14="http://schemas.microsoft.com/office/powerpoint/2010/main" val="1301380229"/>
      </p:ext>
    </p:extLst>
  </p:cSld>
  <p:clrMapOvr>
    <a:masterClrMapping/>
  </p:clrMapOvr>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3"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4" name="Rectangle 6"/>
          <p:cNvSpPr>
            <a:spLocks noGrp="1" noChangeArrowheads="1"/>
          </p:cNvSpPr>
          <p:nvPr>
            <p:ph type="sldNum" sz="quarter" idx="12"/>
          </p:nvPr>
        </p:nvSpPr>
        <p:spPr/>
        <p:txBody>
          <a:bodyPr/>
          <a:lstStyle>
            <a:lvl1pPr eaLnBrk="1" hangingPunct="1">
              <a:defRPr/>
            </a:lvl1pPr>
          </a:lstStyle>
          <a:p>
            <a:pPr>
              <a:defRPr/>
            </a:pPr>
            <a:fld id="{AF08F179-9A3C-1C4D-B73A-BF05DCC8FBEC}" type="slidenum">
              <a:rPr lang="en-US"/>
              <a:pPr>
                <a:defRPr/>
              </a:pPr>
              <a:t>‹#›</a:t>
            </a:fld>
            <a:endParaRPr lang="en-US"/>
          </a:p>
        </p:txBody>
      </p:sp>
    </p:spTree>
    <p:extLst>
      <p:ext uri="{BB962C8B-B14F-4D97-AF65-F5344CB8AC3E}">
        <p14:creationId xmlns:p14="http://schemas.microsoft.com/office/powerpoint/2010/main" val="1282897087"/>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E83B06C9-6217-4E42-B35F-69375A8C1484}" type="slidenum">
              <a:rPr lang="en-US"/>
              <a:pPr>
                <a:defRPr/>
              </a:pPr>
              <a:t>‹#›</a:t>
            </a:fld>
            <a:endParaRPr lang="en-US"/>
          </a:p>
        </p:txBody>
      </p:sp>
    </p:spTree>
    <p:extLst>
      <p:ext uri="{BB962C8B-B14F-4D97-AF65-F5344CB8AC3E}">
        <p14:creationId xmlns:p14="http://schemas.microsoft.com/office/powerpoint/2010/main" val="3253989603"/>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DB64010D-7EC3-BE43-9DC3-A8163C2240AC}" type="slidenum">
              <a:rPr lang="en-US"/>
              <a:pPr>
                <a:defRPr/>
              </a:pPr>
              <a:t>‹#›</a:t>
            </a:fld>
            <a:endParaRPr lang="en-US"/>
          </a:p>
        </p:txBody>
      </p:sp>
    </p:spTree>
    <p:extLst>
      <p:ext uri="{BB962C8B-B14F-4D97-AF65-F5344CB8AC3E}">
        <p14:creationId xmlns:p14="http://schemas.microsoft.com/office/powerpoint/2010/main" val="1162312747"/>
      </p:ext>
    </p:extLst>
  </p:cSld>
  <p:clrMapOvr>
    <a:masterClrMapping/>
  </p:clrMapOvr>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F3E3A2E0-F78C-FB4E-BF51-BF460DF45B46}" type="slidenum">
              <a:rPr lang="en-US"/>
              <a:pPr>
                <a:defRPr/>
              </a:pPr>
              <a:t>‹#›</a:t>
            </a:fld>
            <a:endParaRPr lang="en-US"/>
          </a:p>
        </p:txBody>
      </p:sp>
    </p:spTree>
    <p:extLst>
      <p:ext uri="{BB962C8B-B14F-4D97-AF65-F5344CB8AC3E}">
        <p14:creationId xmlns:p14="http://schemas.microsoft.com/office/powerpoint/2010/main" val="4122597970"/>
      </p:ext>
    </p:extLst>
  </p:cSld>
  <p:clrMapOvr>
    <a:masterClrMapping/>
  </p:clrMapOvr>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A4A154B1-F173-DD4D-87A2-0A7541BB3D91}" type="slidenum">
              <a:rPr lang="en-US"/>
              <a:pPr>
                <a:defRPr/>
              </a:pPr>
              <a:t>‹#›</a:t>
            </a:fld>
            <a:endParaRPr lang="en-US"/>
          </a:p>
        </p:txBody>
      </p:sp>
    </p:spTree>
    <p:extLst>
      <p:ext uri="{BB962C8B-B14F-4D97-AF65-F5344CB8AC3E}">
        <p14:creationId xmlns:p14="http://schemas.microsoft.com/office/powerpoint/2010/main" val="806283957"/>
      </p:ext>
    </p:extLst>
  </p:cSld>
  <p:clrMapOvr>
    <a:masterClrMapping/>
  </p:clrMapOvr>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a:extLst>
              <a:ext uri="{FF2B5EF4-FFF2-40B4-BE49-F238E27FC236}">
                <a16:creationId xmlns:a16="http://schemas.microsoft.com/office/drawing/2014/main" id="{3A5E9406-C17E-A642-A0FB-632172433A2B}"/>
              </a:ext>
            </a:extLst>
          </p:cNvPr>
          <p:cNvSpPr>
            <a:spLocks noGrp="1"/>
          </p:cNvSpPr>
          <p:nvPr>
            <p:ph type="dt" sz="half" idx="10"/>
          </p:nvPr>
        </p:nvSpPr>
        <p:spPr/>
        <p:txBody>
          <a:bodyPr/>
          <a:lstStyle>
            <a:lvl1pPr eaLnBrk="0" hangingPunct="0">
              <a:defRPr>
                <a:latin typeface="+mn-lt"/>
              </a:defRPr>
            </a:lvl1pPr>
          </a:lstStyle>
          <a:p>
            <a:pPr>
              <a:defRPr/>
            </a:pPr>
            <a:endParaRPr lang="en-US"/>
          </a:p>
        </p:txBody>
      </p:sp>
      <p:sp>
        <p:nvSpPr>
          <p:cNvPr id="5" name="Footer Placeholder 4">
            <a:extLst>
              <a:ext uri="{FF2B5EF4-FFF2-40B4-BE49-F238E27FC236}">
                <a16:creationId xmlns:a16="http://schemas.microsoft.com/office/drawing/2014/main" id="{CABBE170-D101-2D4A-B227-F8DE92BA9F15}"/>
              </a:ext>
            </a:extLst>
          </p:cNvPr>
          <p:cNvSpPr>
            <a:spLocks noGrp="1"/>
          </p:cNvSpPr>
          <p:nvPr>
            <p:ph type="ftr" sz="quarter" idx="11"/>
          </p:nvPr>
        </p:nvSpPr>
        <p:spPr/>
        <p:txBody>
          <a:bodyPr/>
          <a:lstStyle>
            <a:lvl1pPr eaLnBrk="0" hangingPunct="0">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A081CF88-4586-8745-97B8-FB3F26434B1B}"/>
              </a:ext>
            </a:extLst>
          </p:cNvPr>
          <p:cNvSpPr>
            <a:spLocks noGrp="1"/>
          </p:cNvSpPr>
          <p:nvPr>
            <p:ph type="sldNum" sz="quarter" idx="12"/>
          </p:nvPr>
        </p:nvSpPr>
        <p:spPr/>
        <p:txBody>
          <a:bodyPr/>
          <a:lstStyle>
            <a:lvl1pPr eaLnBrk="0" hangingPunct="0">
              <a:defRPr/>
            </a:lvl1pPr>
          </a:lstStyle>
          <a:p>
            <a:fld id="{3BF1D728-F829-DF4D-BA3F-78E2CC34F697}" type="slidenum">
              <a:rPr lang="en-US" altLang="en-US"/>
              <a:pPr/>
              <a:t>‹#›</a:t>
            </a:fld>
            <a:endParaRPr lang="en-US" altLang="en-US"/>
          </a:p>
        </p:txBody>
      </p:sp>
    </p:spTree>
    <p:extLst>
      <p:ext uri="{BB962C8B-B14F-4D97-AF65-F5344CB8AC3E}">
        <p14:creationId xmlns:p14="http://schemas.microsoft.com/office/powerpoint/2010/main" val="3575960001"/>
      </p:ext>
    </p:extLst>
  </p:cSld>
  <p:clrMapOvr>
    <a:masterClrMapping/>
  </p:clrMapOvr>
  <p:transition spd="med">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cs typeface="ＭＳ Ｐゴシック" charset="0"/>
              </a:defRPr>
            </a:lvl1pPr>
          </a:lstStyle>
          <a:p>
            <a:pPr>
              <a:defRPr/>
            </a:pPr>
            <a:fld id="{8EF78977-24D1-644C-ADF9-B176C6ACB4C0}" type="datetimeFigureOut">
              <a:rPr lang="en-US"/>
              <a:pPr>
                <a:defRPr/>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cs typeface="ＭＳ Ｐゴシック" charset="0"/>
              </a:defRPr>
            </a:lvl1pPr>
          </a:lstStyle>
          <a:p>
            <a:pPr>
              <a:defRPr/>
            </a:pPr>
            <a:fld id="{DF54A800-37CF-CA43-AACF-BFF560A711F6}" type="slidenum">
              <a:rPr lang="en-US"/>
              <a:pPr>
                <a:defRPr/>
              </a:pPr>
              <a:t>‹#›</a:t>
            </a:fld>
            <a:endParaRPr lang="en-US"/>
          </a:p>
        </p:txBody>
      </p:sp>
    </p:spTree>
    <p:extLst>
      <p:ext uri="{BB962C8B-B14F-4D97-AF65-F5344CB8AC3E}">
        <p14:creationId xmlns:p14="http://schemas.microsoft.com/office/powerpoint/2010/main" val="2841151639"/>
      </p:ext>
    </p:extLst>
  </p:cSld>
  <p:clrMapOvr>
    <a:masterClrMapping/>
  </p:clrMapOvr>
  <p:transition spd="slow">
    <p:fade/>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title">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sz="quarter"/>
          </p:nvPr>
        </p:nvSpPr>
        <p:spPr>
          <a:xfrm>
            <a:off x="457200" y="1676400"/>
            <a:ext cx="5410200" cy="1143000"/>
          </a:xfrm>
        </p:spPr>
        <p:txBody>
          <a:bodyPr/>
          <a:lstStyle>
            <a:lvl1pPr>
              <a:defRPr/>
            </a:lvl1pPr>
          </a:lstStyle>
          <a:p>
            <a:r>
              <a:rPr lang="en-US"/>
              <a:t>Click to edit Master title style</a:t>
            </a:r>
          </a:p>
        </p:txBody>
      </p:sp>
      <p:sp>
        <p:nvSpPr>
          <p:cNvPr id="4099" name="Rectangle 3"/>
          <p:cNvSpPr>
            <a:spLocks noGrp="1" noChangeArrowheads="1"/>
          </p:cNvSpPr>
          <p:nvPr>
            <p:ph type="subTitle" sz="quarter" idx="1"/>
          </p:nvPr>
        </p:nvSpPr>
        <p:spPr>
          <a:xfrm>
            <a:off x="457200" y="3352800"/>
            <a:ext cx="5451475" cy="1752600"/>
          </a:xfrm>
        </p:spPr>
        <p:txBody>
          <a:bodyPr lIns="92075" tIns="46038" rIns="92075" bIns="46038" anchor="ctr"/>
          <a:lstStyle>
            <a:lvl1pPr marL="0" indent="0">
              <a:buFont typeface="Wingdings" charset="2"/>
              <a:buNone/>
              <a:defRPr/>
            </a:lvl1pPr>
          </a:lstStyle>
          <a:p>
            <a:r>
              <a:rPr lang="en-US"/>
              <a:t>Click to edit Master subtitle style</a:t>
            </a:r>
          </a:p>
        </p:txBody>
      </p:sp>
      <p:sp>
        <p:nvSpPr>
          <p:cNvPr id="4" name="Rectangle 4">
            <a:extLst>
              <a:ext uri="{FF2B5EF4-FFF2-40B4-BE49-F238E27FC236}">
                <a16:creationId xmlns:a16="http://schemas.microsoft.com/office/drawing/2014/main" id="{90366BFE-95DD-BB45-8A46-7CDBC30BE519}"/>
              </a:ext>
            </a:extLst>
          </p:cNvPr>
          <p:cNvSpPr>
            <a:spLocks noGrp="1" noChangeArrowheads="1"/>
          </p:cNvSpPr>
          <p:nvPr>
            <p:ph type="dt" sz="half" idx="10"/>
          </p:nvPr>
        </p:nvSpPr>
        <p:spPr>
          <a:xfrm>
            <a:off x="609600" y="6400800"/>
            <a:ext cx="1905000" cy="457200"/>
          </a:xfrm>
        </p:spPr>
        <p:txBody>
          <a:bodyPr/>
          <a:lstStyle>
            <a:lvl1pPr eaLnBrk="0" hangingPunct="0">
              <a:defRPr>
                <a:solidFill>
                  <a:srgbClr val="F8F8F8"/>
                </a:solidFill>
              </a:defRPr>
            </a:lvl1pPr>
          </a:lstStyle>
          <a:p>
            <a:pPr>
              <a:defRPr/>
            </a:pPr>
            <a:endParaRPr lang="en-US"/>
          </a:p>
        </p:txBody>
      </p:sp>
      <p:sp>
        <p:nvSpPr>
          <p:cNvPr id="5" name="Rectangle 5">
            <a:extLst>
              <a:ext uri="{FF2B5EF4-FFF2-40B4-BE49-F238E27FC236}">
                <a16:creationId xmlns:a16="http://schemas.microsoft.com/office/drawing/2014/main" id="{691A436C-736F-F04F-8ED5-C310E297A618}"/>
              </a:ext>
            </a:extLst>
          </p:cNvPr>
          <p:cNvSpPr>
            <a:spLocks noGrp="1" noChangeArrowheads="1"/>
          </p:cNvSpPr>
          <p:nvPr>
            <p:ph type="ftr" sz="quarter" idx="11"/>
          </p:nvPr>
        </p:nvSpPr>
        <p:spPr/>
        <p:txBody>
          <a:bodyPr/>
          <a:lstStyle>
            <a:lvl1pPr eaLnBrk="0" hangingPunct="0">
              <a:defRPr>
                <a:solidFill>
                  <a:srgbClr val="F8F8F8"/>
                </a:solidFill>
              </a:defRPr>
            </a:lvl1pPr>
          </a:lstStyle>
          <a:p>
            <a:pPr>
              <a:defRPr/>
            </a:pPr>
            <a:endParaRPr lang="en-US"/>
          </a:p>
        </p:txBody>
      </p:sp>
      <p:sp>
        <p:nvSpPr>
          <p:cNvPr id="6" name="Rectangle 6">
            <a:extLst>
              <a:ext uri="{FF2B5EF4-FFF2-40B4-BE49-F238E27FC236}">
                <a16:creationId xmlns:a16="http://schemas.microsoft.com/office/drawing/2014/main" id="{43D16BA3-8BE1-FC47-9C18-1772CC35226C}"/>
              </a:ext>
            </a:extLst>
          </p:cNvPr>
          <p:cNvSpPr>
            <a:spLocks noGrp="1" noChangeArrowheads="1"/>
          </p:cNvSpPr>
          <p:nvPr>
            <p:ph type="sldNum" sz="quarter" idx="12"/>
          </p:nvPr>
        </p:nvSpPr>
        <p:spPr>
          <a:xfrm>
            <a:off x="6629400" y="6400800"/>
            <a:ext cx="1905000" cy="457200"/>
          </a:xfrm>
        </p:spPr>
        <p:txBody>
          <a:bodyPr/>
          <a:lstStyle>
            <a:lvl1pPr eaLnBrk="0" hangingPunct="0">
              <a:defRPr>
                <a:solidFill>
                  <a:srgbClr val="F8F8F8"/>
                </a:solidFill>
              </a:defRPr>
            </a:lvl1pPr>
          </a:lstStyle>
          <a:p>
            <a:fld id="{5ABB87E7-BD96-A141-A0A5-959888E0B254}" type="slidenum">
              <a:rPr lang="en-US" altLang="en-US"/>
              <a:pPr/>
              <a:t>‹#›</a:t>
            </a:fld>
            <a:endParaRPr lang="en-US" altLang="en-US"/>
          </a:p>
        </p:txBody>
      </p:sp>
    </p:spTree>
    <p:extLst>
      <p:ext uri="{BB962C8B-B14F-4D97-AF65-F5344CB8AC3E}">
        <p14:creationId xmlns:p14="http://schemas.microsoft.com/office/powerpoint/2010/main" val="1401820262"/>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1B7A57D4-8265-714D-93A6-592395D900CA}"/>
              </a:ext>
            </a:extLst>
          </p:cNvPr>
          <p:cNvSpPr>
            <a:spLocks noGrp="1"/>
          </p:cNvSpPr>
          <p:nvPr>
            <p:ph type="dt" sz="half" idx="10"/>
          </p:nvPr>
        </p:nvSpPr>
        <p:spPr/>
        <p:txBody>
          <a:bodyPr/>
          <a:lstStyle>
            <a:lvl1pPr>
              <a:defRPr/>
            </a:lvl1pPr>
          </a:lstStyle>
          <a:p>
            <a:pPr>
              <a:defRPr/>
            </a:pPr>
            <a:fld id="{CA8A2300-3A92-734B-A81F-CE25364D1DE7}" type="datetimeFigureOut">
              <a:rPr lang="en-US" altLang="en-US"/>
              <a:pPr>
                <a:defRPr/>
              </a:pPr>
              <a:t>6/16/26</a:t>
            </a:fld>
            <a:endParaRPr lang="en-US" altLang="en-US"/>
          </a:p>
        </p:txBody>
      </p:sp>
      <p:sp>
        <p:nvSpPr>
          <p:cNvPr id="5" name="Footer Placeholder 4">
            <a:extLst>
              <a:ext uri="{FF2B5EF4-FFF2-40B4-BE49-F238E27FC236}">
                <a16:creationId xmlns:a16="http://schemas.microsoft.com/office/drawing/2014/main" id="{6C7AA8D6-6B53-CF44-BB03-6C8CD23D944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E01FFF7-DD0B-9046-9756-8F92F8D66986}"/>
              </a:ext>
            </a:extLst>
          </p:cNvPr>
          <p:cNvSpPr>
            <a:spLocks noGrp="1"/>
          </p:cNvSpPr>
          <p:nvPr>
            <p:ph type="sldNum" sz="quarter" idx="12"/>
          </p:nvPr>
        </p:nvSpPr>
        <p:spPr/>
        <p:txBody>
          <a:bodyPr/>
          <a:lstStyle>
            <a:lvl1pPr>
              <a:defRPr/>
            </a:lvl1pPr>
          </a:lstStyle>
          <a:p>
            <a:pPr>
              <a:defRPr/>
            </a:pPr>
            <a:fld id="{560830ED-55B5-ED4D-AB11-40FD42391AFD}" type="slidenum">
              <a:rPr lang="en-US" altLang="en-US"/>
              <a:pPr>
                <a:defRPr/>
              </a:pPr>
              <a:t>‹#›</a:t>
            </a:fld>
            <a:endParaRPr lang="en-US" altLang="en-US"/>
          </a:p>
        </p:txBody>
      </p:sp>
    </p:spTree>
    <p:extLst>
      <p:ext uri="{BB962C8B-B14F-4D97-AF65-F5344CB8AC3E}">
        <p14:creationId xmlns:p14="http://schemas.microsoft.com/office/powerpoint/2010/main" val="198939008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7914FD-5AFF-5C43-A05C-49E86994AD7C}"/>
              </a:ext>
            </a:extLst>
          </p:cNvPr>
          <p:cNvSpPr>
            <a:spLocks noGrp="1"/>
          </p:cNvSpPr>
          <p:nvPr>
            <p:ph type="dt" sz="half" idx="10"/>
          </p:nvPr>
        </p:nvSpPr>
        <p:spPr/>
        <p:txBody>
          <a:bodyPr/>
          <a:lstStyle>
            <a:lvl1pPr>
              <a:defRPr/>
            </a:lvl1pPr>
          </a:lstStyle>
          <a:p>
            <a:pPr>
              <a:defRPr/>
            </a:pPr>
            <a:fld id="{1A67A08C-1292-5D4E-BD1F-EC6F2ED4CA39}" type="datetimeFigureOut">
              <a:rPr lang="en-US" altLang="en-US"/>
              <a:pPr>
                <a:defRPr/>
              </a:pPr>
              <a:t>6/16/26</a:t>
            </a:fld>
            <a:endParaRPr lang="en-US" altLang="en-US"/>
          </a:p>
        </p:txBody>
      </p:sp>
      <p:sp>
        <p:nvSpPr>
          <p:cNvPr id="5" name="Footer Placeholder 4">
            <a:extLst>
              <a:ext uri="{FF2B5EF4-FFF2-40B4-BE49-F238E27FC236}">
                <a16:creationId xmlns:a16="http://schemas.microsoft.com/office/drawing/2014/main" id="{CD46FD34-3B3A-1B49-94D4-3EBEE1AD5CC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F27B7E4-4041-A54C-9432-C4E9F128264B}"/>
              </a:ext>
            </a:extLst>
          </p:cNvPr>
          <p:cNvSpPr>
            <a:spLocks noGrp="1"/>
          </p:cNvSpPr>
          <p:nvPr>
            <p:ph type="sldNum" sz="quarter" idx="12"/>
          </p:nvPr>
        </p:nvSpPr>
        <p:spPr/>
        <p:txBody>
          <a:bodyPr/>
          <a:lstStyle>
            <a:lvl1pPr>
              <a:defRPr/>
            </a:lvl1pPr>
          </a:lstStyle>
          <a:p>
            <a:pPr>
              <a:defRPr/>
            </a:pPr>
            <a:fld id="{4F53873E-D96F-F441-8F56-2EA6431C4F7A}" type="slidenum">
              <a:rPr lang="en-US" altLang="en-US"/>
              <a:pPr>
                <a:defRPr/>
              </a:pPr>
              <a:t>‹#›</a:t>
            </a:fld>
            <a:endParaRPr lang="en-US" altLang="en-US"/>
          </a:p>
        </p:txBody>
      </p:sp>
    </p:spTree>
    <p:extLst>
      <p:ext uri="{BB962C8B-B14F-4D97-AF65-F5344CB8AC3E}">
        <p14:creationId xmlns:p14="http://schemas.microsoft.com/office/powerpoint/2010/main" val="2644236634"/>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70572E-CE57-F349-B3B1-348AC82C6F1B}"/>
              </a:ext>
            </a:extLst>
          </p:cNvPr>
          <p:cNvSpPr>
            <a:spLocks noGrp="1"/>
          </p:cNvSpPr>
          <p:nvPr>
            <p:ph type="dt" sz="half" idx="10"/>
          </p:nvPr>
        </p:nvSpPr>
        <p:spPr/>
        <p:txBody>
          <a:bodyPr/>
          <a:lstStyle>
            <a:lvl1pPr>
              <a:defRPr/>
            </a:lvl1pPr>
          </a:lstStyle>
          <a:p>
            <a:pPr>
              <a:defRPr/>
            </a:pPr>
            <a:fld id="{980C47B9-BC65-1E43-A941-0F330871AF54}" type="datetimeFigureOut">
              <a:rPr lang="en-US" altLang="en-US"/>
              <a:pPr>
                <a:defRPr/>
              </a:pPr>
              <a:t>6/16/26</a:t>
            </a:fld>
            <a:endParaRPr lang="en-US" altLang="en-US"/>
          </a:p>
        </p:txBody>
      </p:sp>
      <p:sp>
        <p:nvSpPr>
          <p:cNvPr id="5" name="Footer Placeholder 4">
            <a:extLst>
              <a:ext uri="{FF2B5EF4-FFF2-40B4-BE49-F238E27FC236}">
                <a16:creationId xmlns:a16="http://schemas.microsoft.com/office/drawing/2014/main" id="{BD2EABBA-E70F-4E47-9C3C-A24CA78E2ED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E9A1D4A-7306-6040-83AA-D4215E0D2D80}"/>
              </a:ext>
            </a:extLst>
          </p:cNvPr>
          <p:cNvSpPr>
            <a:spLocks noGrp="1"/>
          </p:cNvSpPr>
          <p:nvPr>
            <p:ph type="sldNum" sz="quarter" idx="12"/>
          </p:nvPr>
        </p:nvSpPr>
        <p:spPr/>
        <p:txBody>
          <a:bodyPr/>
          <a:lstStyle>
            <a:lvl1pPr>
              <a:defRPr/>
            </a:lvl1pPr>
          </a:lstStyle>
          <a:p>
            <a:pPr>
              <a:defRPr/>
            </a:pPr>
            <a:fld id="{9523CE9D-5363-3142-B8CD-015BEEBA29C4}" type="slidenum">
              <a:rPr lang="en-US" altLang="en-US"/>
              <a:pPr>
                <a:defRPr/>
              </a:pPr>
              <a:t>‹#›</a:t>
            </a:fld>
            <a:endParaRPr lang="en-US" altLang="en-US"/>
          </a:p>
        </p:txBody>
      </p:sp>
    </p:spTree>
    <p:extLst>
      <p:ext uri="{BB962C8B-B14F-4D97-AF65-F5344CB8AC3E}">
        <p14:creationId xmlns:p14="http://schemas.microsoft.com/office/powerpoint/2010/main" val="3228073000"/>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4E87E7F-99D8-7B41-BA34-A4F0A2F20414}"/>
              </a:ext>
            </a:extLst>
          </p:cNvPr>
          <p:cNvSpPr>
            <a:spLocks noGrp="1"/>
          </p:cNvSpPr>
          <p:nvPr>
            <p:ph type="dt" sz="half" idx="10"/>
          </p:nvPr>
        </p:nvSpPr>
        <p:spPr/>
        <p:txBody>
          <a:bodyPr/>
          <a:lstStyle>
            <a:lvl1pPr>
              <a:defRPr/>
            </a:lvl1pPr>
          </a:lstStyle>
          <a:p>
            <a:pPr>
              <a:defRPr/>
            </a:pPr>
            <a:fld id="{F2CFF151-C0E6-0241-8173-6BA95B7C94EC}" type="datetimeFigureOut">
              <a:rPr lang="en-US" altLang="en-US"/>
              <a:pPr>
                <a:defRPr/>
              </a:pPr>
              <a:t>6/16/26</a:t>
            </a:fld>
            <a:endParaRPr lang="en-US" altLang="en-US"/>
          </a:p>
        </p:txBody>
      </p:sp>
      <p:sp>
        <p:nvSpPr>
          <p:cNvPr id="6" name="Footer Placeholder 4">
            <a:extLst>
              <a:ext uri="{FF2B5EF4-FFF2-40B4-BE49-F238E27FC236}">
                <a16:creationId xmlns:a16="http://schemas.microsoft.com/office/drawing/2014/main" id="{098AEB9B-1135-3B40-8FFD-A7D21518CB9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AD436C6-3F28-4245-BA52-9037D32C0E9F}"/>
              </a:ext>
            </a:extLst>
          </p:cNvPr>
          <p:cNvSpPr>
            <a:spLocks noGrp="1"/>
          </p:cNvSpPr>
          <p:nvPr>
            <p:ph type="sldNum" sz="quarter" idx="12"/>
          </p:nvPr>
        </p:nvSpPr>
        <p:spPr/>
        <p:txBody>
          <a:bodyPr/>
          <a:lstStyle>
            <a:lvl1pPr>
              <a:defRPr/>
            </a:lvl1pPr>
          </a:lstStyle>
          <a:p>
            <a:pPr>
              <a:defRPr/>
            </a:pPr>
            <a:fld id="{30E6F0ED-BD8A-814F-A66C-BF331B79B151}" type="slidenum">
              <a:rPr lang="en-US" altLang="en-US"/>
              <a:pPr>
                <a:defRPr/>
              </a:pPr>
              <a:t>‹#›</a:t>
            </a:fld>
            <a:endParaRPr lang="en-US" altLang="en-US"/>
          </a:p>
        </p:txBody>
      </p:sp>
    </p:spTree>
    <p:extLst>
      <p:ext uri="{BB962C8B-B14F-4D97-AF65-F5344CB8AC3E}">
        <p14:creationId xmlns:p14="http://schemas.microsoft.com/office/powerpoint/2010/main" val="4181446762"/>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49993F0-1D39-B647-AD2B-415926788900}"/>
              </a:ext>
            </a:extLst>
          </p:cNvPr>
          <p:cNvSpPr>
            <a:spLocks noGrp="1"/>
          </p:cNvSpPr>
          <p:nvPr>
            <p:ph type="dt" sz="half" idx="10"/>
          </p:nvPr>
        </p:nvSpPr>
        <p:spPr/>
        <p:txBody>
          <a:bodyPr/>
          <a:lstStyle>
            <a:lvl1pPr>
              <a:defRPr/>
            </a:lvl1pPr>
          </a:lstStyle>
          <a:p>
            <a:pPr>
              <a:defRPr/>
            </a:pPr>
            <a:fld id="{AF7B3CBC-5D6B-EE40-A78D-B804E641857B}" type="datetimeFigureOut">
              <a:rPr lang="en-US" altLang="en-US"/>
              <a:pPr>
                <a:defRPr/>
              </a:pPr>
              <a:t>6/16/26</a:t>
            </a:fld>
            <a:endParaRPr lang="en-US" altLang="en-US"/>
          </a:p>
        </p:txBody>
      </p:sp>
      <p:sp>
        <p:nvSpPr>
          <p:cNvPr id="8" name="Footer Placeholder 4">
            <a:extLst>
              <a:ext uri="{FF2B5EF4-FFF2-40B4-BE49-F238E27FC236}">
                <a16:creationId xmlns:a16="http://schemas.microsoft.com/office/drawing/2014/main" id="{65836A08-7975-8C48-9C49-FA0FE66BB3C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8B4B788-1AD4-1648-9D81-7FA91D36B59B}"/>
              </a:ext>
            </a:extLst>
          </p:cNvPr>
          <p:cNvSpPr>
            <a:spLocks noGrp="1"/>
          </p:cNvSpPr>
          <p:nvPr>
            <p:ph type="sldNum" sz="quarter" idx="12"/>
          </p:nvPr>
        </p:nvSpPr>
        <p:spPr/>
        <p:txBody>
          <a:bodyPr/>
          <a:lstStyle>
            <a:lvl1pPr>
              <a:defRPr/>
            </a:lvl1pPr>
          </a:lstStyle>
          <a:p>
            <a:pPr>
              <a:defRPr/>
            </a:pPr>
            <a:fld id="{4494EEA8-209B-CE41-A43C-73BAF858BBAF}" type="slidenum">
              <a:rPr lang="en-US" altLang="en-US"/>
              <a:pPr>
                <a:defRPr/>
              </a:pPr>
              <a:t>‹#›</a:t>
            </a:fld>
            <a:endParaRPr lang="en-US" altLang="en-US"/>
          </a:p>
        </p:txBody>
      </p:sp>
    </p:spTree>
    <p:extLst>
      <p:ext uri="{BB962C8B-B14F-4D97-AF65-F5344CB8AC3E}">
        <p14:creationId xmlns:p14="http://schemas.microsoft.com/office/powerpoint/2010/main" val="2586621470"/>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6CD7DC8-6D7E-484E-9BF7-691E5EAE97CD}"/>
              </a:ext>
            </a:extLst>
          </p:cNvPr>
          <p:cNvSpPr>
            <a:spLocks noGrp="1"/>
          </p:cNvSpPr>
          <p:nvPr>
            <p:ph type="dt" sz="half" idx="10"/>
          </p:nvPr>
        </p:nvSpPr>
        <p:spPr/>
        <p:txBody>
          <a:bodyPr/>
          <a:lstStyle>
            <a:lvl1pPr>
              <a:defRPr/>
            </a:lvl1pPr>
          </a:lstStyle>
          <a:p>
            <a:pPr>
              <a:defRPr/>
            </a:pPr>
            <a:fld id="{76D73B4D-0192-1B4B-B475-609750ED4D88}" type="datetimeFigureOut">
              <a:rPr lang="en-US" altLang="en-US"/>
              <a:pPr>
                <a:defRPr/>
              </a:pPr>
              <a:t>6/16/26</a:t>
            </a:fld>
            <a:endParaRPr lang="en-US" altLang="en-US"/>
          </a:p>
        </p:txBody>
      </p:sp>
      <p:sp>
        <p:nvSpPr>
          <p:cNvPr id="4" name="Footer Placeholder 4">
            <a:extLst>
              <a:ext uri="{FF2B5EF4-FFF2-40B4-BE49-F238E27FC236}">
                <a16:creationId xmlns:a16="http://schemas.microsoft.com/office/drawing/2014/main" id="{872AE47F-34B6-0148-9A63-A52A026438F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9A48FC4A-2E65-FB4B-AD9D-7857734001D8}"/>
              </a:ext>
            </a:extLst>
          </p:cNvPr>
          <p:cNvSpPr>
            <a:spLocks noGrp="1"/>
          </p:cNvSpPr>
          <p:nvPr>
            <p:ph type="sldNum" sz="quarter" idx="12"/>
          </p:nvPr>
        </p:nvSpPr>
        <p:spPr/>
        <p:txBody>
          <a:bodyPr/>
          <a:lstStyle>
            <a:lvl1pPr>
              <a:defRPr/>
            </a:lvl1pPr>
          </a:lstStyle>
          <a:p>
            <a:pPr>
              <a:defRPr/>
            </a:pPr>
            <a:fld id="{1AA70230-29C7-D241-9172-1B7A517F0C7D}" type="slidenum">
              <a:rPr lang="en-US" altLang="en-US"/>
              <a:pPr>
                <a:defRPr/>
              </a:pPr>
              <a:t>‹#›</a:t>
            </a:fld>
            <a:endParaRPr lang="en-US" altLang="en-US"/>
          </a:p>
        </p:txBody>
      </p:sp>
    </p:spTree>
    <p:extLst>
      <p:ext uri="{BB962C8B-B14F-4D97-AF65-F5344CB8AC3E}">
        <p14:creationId xmlns:p14="http://schemas.microsoft.com/office/powerpoint/2010/main" val="3376175767"/>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4678A93-AA92-D94A-88EE-860DD50478BA}"/>
              </a:ext>
            </a:extLst>
          </p:cNvPr>
          <p:cNvSpPr>
            <a:spLocks noGrp="1"/>
          </p:cNvSpPr>
          <p:nvPr>
            <p:ph type="dt" sz="half" idx="10"/>
          </p:nvPr>
        </p:nvSpPr>
        <p:spPr/>
        <p:txBody>
          <a:bodyPr/>
          <a:lstStyle>
            <a:lvl1pPr>
              <a:defRPr/>
            </a:lvl1pPr>
          </a:lstStyle>
          <a:p>
            <a:pPr>
              <a:defRPr/>
            </a:pPr>
            <a:fld id="{3588649B-F577-6146-AAB0-6563DC3777E4}" type="datetimeFigureOut">
              <a:rPr lang="en-US" altLang="en-US"/>
              <a:pPr>
                <a:defRPr/>
              </a:pPr>
              <a:t>6/16/26</a:t>
            </a:fld>
            <a:endParaRPr lang="en-US" altLang="en-US"/>
          </a:p>
        </p:txBody>
      </p:sp>
      <p:sp>
        <p:nvSpPr>
          <p:cNvPr id="3" name="Footer Placeholder 4">
            <a:extLst>
              <a:ext uri="{FF2B5EF4-FFF2-40B4-BE49-F238E27FC236}">
                <a16:creationId xmlns:a16="http://schemas.microsoft.com/office/drawing/2014/main" id="{C7742E7E-1072-FD40-955D-A1128BEDFF13}"/>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5B9849C-554E-EA4C-846B-0FB9B8E1F651}"/>
              </a:ext>
            </a:extLst>
          </p:cNvPr>
          <p:cNvSpPr>
            <a:spLocks noGrp="1"/>
          </p:cNvSpPr>
          <p:nvPr>
            <p:ph type="sldNum" sz="quarter" idx="12"/>
          </p:nvPr>
        </p:nvSpPr>
        <p:spPr/>
        <p:txBody>
          <a:bodyPr/>
          <a:lstStyle>
            <a:lvl1pPr>
              <a:defRPr/>
            </a:lvl1pPr>
          </a:lstStyle>
          <a:p>
            <a:pPr>
              <a:defRPr/>
            </a:pPr>
            <a:fld id="{B26FA49D-CA58-C840-BA95-E787703558FE}" type="slidenum">
              <a:rPr lang="en-US" altLang="en-US"/>
              <a:pPr>
                <a:defRPr/>
              </a:pPr>
              <a:t>‹#›</a:t>
            </a:fld>
            <a:endParaRPr lang="en-US" altLang="en-US"/>
          </a:p>
        </p:txBody>
      </p:sp>
    </p:spTree>
    <p:extLst>
      <p:ext uri="{BB962C8B-B14F-4D97-AF65-F5344CB8AC3E}">
        <p14:creationId xmlns:p14="http://schemas.microsoft.com/office/powerpoint/2010/main" val="3732749757"/>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F4DCB8C-3FC6-E04A-B648-BDA8B319272B}"/>
              </a:ext>
            </a:extLst>
          </p:cNvPr>
          <p:cNvSpPr>
            <a:spLocks noGrp="1"/>
          </p:cNvSpPr>
          <p:nvPr>
            <p:ph type="dt" sz="half" idx="10"/>
          </p:nvPr>
        </p:nvSpPr>
        <p:spPr/>
        <p:txBody>
          <a:bodyPr/>
          <a:lstStyle>
            <a:lvl1pPr>
              <a:defRPr/>
            </a:lvl1pPr>
          </a:lstStyle>
          <a:p>
            <a:pPr>
              <a:defRPr/>
            </a:pPr>
            <a:fld id="{48D76BD4-02FF-484B-BD92-0586E238EE32}" type="datetimeFigureOut">
              <a:rPr lang="en-US" altLang="en-US"/>
              <a:pPr>
                <a:defRPr/>
              </a:pPr>
              <a:t>6/16/26</a:t>
            </a:fld>
            <a:endParaRPr lang="en-US" altLang="en-US"/>
          </a:p>
        </p:txBody>
      </p:sp>
      <p:sp>
        <p:nvSpPr>
          <p:cNvPr id="6" name="Footer Placeholder 4">
            <a:extLst>
              <a:ext uri="{FF2B5EF4-FFF2-40B4-BE49-F238E27FC236}">
                <a16:creationId xmlns:a16="http://schemas.microsoft.com/office/drawing/2014/main" id="{44FA99EC-E153-1C42-B374-C0EAC916ECB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D78E4B6-E2A2-0F45-8A21-1C02071A426B}"/>
              </a:ext>
            </a:extLst>
          </p:cNvPr>
          <p:cNvSpPr>
            <a:spLocks noGrp="1"/>
          </p:cNvSpPr>
          <p:nvPr>
            <p:ph type="sldNum" sz="quarter" idx="12"/>
          </p:nvPr>
        </p:nvSpPr>
        <p:spPr/>
        <p:txBody>
          <a:bodyPr/>
          <a:lstStyle>
            <a:lvl1pPr>
              <a:defRPr/>
            </a:lvl1pPr>
          </a:lstStyle>
          <a:p>
            <a:pPr>
              <a:defRPr/>
            </a:pPr>
            <a:fld id="{CC7C0622-1883-F74B-95C5-D6A480E59694}" type="slidenum">
              <a:rPr lang="en-US" altLang="en-US"/>
              <a:pPr>
                <a:defRPr/>
              </a:pPr>
              <a:t>‹#›</a:t>
            </a:fld>
            <a:endParaRPr lang="en-US" altLang="en-US"/>
          </a:p>
        </p:txBody>
      </p:sp>
    </p:spTree>
    <p:extLst>
      <p:ext uri="{BB962C8B-B14F-4D97-AF65-F5344CB8AC3E}">
        <p14:creationId xmlns:p14="http://schemas.microsoft.com/office/powerpoint/2010/main" val="25143822"/>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2555612-AF21-4641-9107-32BE683BBB79}"/>
              </a:ext>
            </a:extLst>
          </p:cNvPr>
          <p:cNvSpPr>
            <a:spLocks noGrp="1"/>
          </p:cNvSpPr>
          <p:nvPr>
            <p:ph type="dt" sz="half" idx="10"/>
          </p:nvPr>
        </p:nvSpPr>
        <p:spPr/>
        <p:txBody>
          <a:bodyPr/>
          <a:lstStyle>
            <a:lvl1pPr>
              <a:defRPr/>
            </a:lvl1pPr>
          </a:lstStyle>
          <a:p>
            <a:pPr>
              <a:defRPr/>
            </a:pPr>
            <a:fld id="{61FF8E46-8401-8C48-8E79-CE91AC3CA8A1}" type="datetimeFigureOut">
              <a:rPr lang="en-US" altLang="en-US"/>
              <a:pPr>
                <a:defRPr/>
              </a:pPr>
              <a:t>6/16/26</a:t>
            </a:fld>
            <a:endParaRPr lang="en-US" altLang="en-US"/>
          </a:p>
        </p:txBody>
      </p:sp>
      <p:sp>
        <p:nvSpPr>
          <p:cNvPr id="6" name="Footer Placeholder 4">
            <a:extLst>
              <a:ext uri="{FF2B5EF4-FFF2-40B4-BE49-F238E27FC236}">
                <a16:creationId xmlns:a16="http://schemas.microsoft.com/office/drawing/2014/main" id="{299E146E-4241-E84B-B567-0ED246E10D6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FA42225-1468-7244-A2C4-0F31C27F5F99}"/>
              </a:ext>
            </a:extLst>
          </p:cNvPr>
          <p:cNvSpPr>
            <a:spLocks noGrp="1"/>
          </p:cNvSpPr>
          <p:nvPr>
            <p:ph type="sldNum" sz="quarter" idx="12"/>
          </p:nvPr>
        </p:nvSpPr>
        <p:spPr/>
        <p:txBody>
          <a:bodyPr/>
          <a:lstStyle>
            <a:lvl1pPr>
              <a:defRPr/>
            </a:lvl1pPr>
          </a:lstStyle>
          <a:p>
            <a:pPr>
              <a:defRPr/>
            </a:pPr>
            <a:fld id="{AA128A42-4E92-7C40-90DE-98232A6047BC}" type="slidenum">
              <a:rPr lang="en-US" altLang="en-US"/>
              <a:pPr>
                <a:defRPr/>
              </a:pPr>
              <a:t>‹#›</a:t>
            </a:fld>
            <a:endParaRPr lang="en-US" altLang="en-US"/>
          </a:p>
        </p:txBody>
      </p:sp>
    </p:spTree>
    <p:extLst>
      <p:ext uri="{BB962C8B-B14F-4D97-AF65-F5344CB8AC3E}">
        <p14:creationId xmlns:p14="http://schemas.microsoft.com/office/powerpoint/2010/main" val="1466490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411" indent="0">
              <a:buNone/>
              <a:defRPr sz="1800"/>
            </a:lvl2pPr>
            <a:lvl3pPr marL="912825" indent="0">
              <a:buNone/>
              <a:defRPr sz="1600"/>
            </a:lvl3pPr>
            <a:lvl4pPr marL="1369220" indent="0">
              <a:buNone/>
              <a:defRPr sz="1400"/>
            </a:lvl4pPr>
            <a:lvl5pPr marL="1825644" indent="0">
              <a:buNone/>
              <a:defRPr sz="1400"/>
            </a:lvl5pPr>
            <a:lvl6pPr marL="2282036" indent="0">
              <a:buNone/>
              <a:defRPr sz="1400"/>
            </a:lvl6pPr>
            <a:lvl7pPr marL="2738440" indent="0">
              <a:buNone/>
              <a:defRPr sz="1400"/>
            </a:lvl7pPr>
            <a:lvl8pPr marL="3194844" indent="0">
              <a:buNone/>
              <a:defRPr sz="1400"/>
            </a:lvl8pPr>
            <a:lvl9pPr marL="3651255"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9D58A8FC-4D69-0F4F-80B7-30AA88BBA0E4}" type="slidenum">
              <a:rPr lang="en-US"/>
              <a:pPr>
                <a:defRPr/>
              </a:pPr>
              <a:t>‹#›</a:t>
            </a:fld>
            <a:endParaRPr lang="en-US"/>
          </a:p>
        </p:txBody>
      </p:sp>
    </p:spTree>
    <p:extLst>
      <p:ext uri="{BB962C8B-B14F-4D97-AF65-F5344CB8AC3E}">
        <p14:creationId xmlns:p14="http://schemas.microsoft.com/office/powerpoint/2010/main" val="2271207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0" y="1535113"/>
            <a:ext cx="4041775"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cs typeface="ＭＳ Ｐゴシック" charset="0"/>
              </a:defRPr>
            </a:lvl1pPr>
          </a:lstStyle>
          <a:p>
            <a:pPr>
              <a:defRPr/>
            </a:pPr>
            <a:fld id="{062F881D-6380-EC4B-B791-38A1AE037F1F}" type="datetimeFigureOut">
              <a:rPr lang="en-US"/>
              <a:pPr>
                <a:defRPr/>
              </a:pPr>
              <a:t>6/16/26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cs typeface="ＭＳ Ｐゴシック" charset="0"/>
              </a:defRPr>
            </a:lvl1pPr>
          </a:lstStyle>
          <a:p>
            <a:pPr>
              <a:defRPr/>
            </a:pPr>
            <a:fld id="{AA8D3C49-1839-AD49-8A83-7753871E11C5}" type="slidenum">
              <a:rPr lang="en-US"/>
              <a:pPr>
                <a:defRPr/>
              </a:pPr>
              <a:t>‹#›</a:t>
            </a:fld>
            <a:endParaRPr lang="en-US"/>
          </a:p>
        </p:txBody>
      </p:sp>
    </p:spTree>
    <p:extLst>
      <p:ext uri="{BB962C8B-B14F-4D97-AF65-F5344CB8AC3E}">
        <p14:creationId xmlns:p14="http://schemas.microsoft.com/office/powerpoint/2010/main" val="1552750140"/>
      </p:ext>
    </p:extLst>
  </p:cSld>
  <p:clrMapOvr>
    <a:masterClrMapping/>
  </p:clrMapOvr>
  <p:transition spd="slow">
    <p:fade/>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F71135-3A8A-F444-89AD-92CB0F1932F9}"/>
              </a:ext>
            </a:extLst>
          </p:cNvPr>
          <p:cNvSpPr>
            <a:spLocks noGrp="1"/>
          </p:cNvSpPr>
          <p:nvPr>
            <p:ph type="dt" sz="half" idx="10"/>
          </p:nvPr>
        </p:nvSpPr>
        <p:spPr/>
        <p:txBody>
          <a:bodyPr/>
          <a:lstStyle>
            <a:lvl1pPr>
              <a:defRPr/>
            </a:lvl1pPr>
          </a:lstStyle>
          <a:p>
            <a:pPr>
              <a:defRPr/>
            </a:pPr>
            <a:fld id="{5A5E42C6-F609-6A4A-AB06-F7FA74D2D07D}" type="datetimeFigureOut">
              <a:rPr lang="en-US" altLang="en-US"/>
              <a:pPr>
                <a:defRPr/>
              </a:pPr>
              <a:t>6/16/26</a:t>
            </a:fld>
            <a:endParaRPr lang="en-US" altLang="en-US"/>
          </a:p>
        </p:txBody>
      </p:sp>
      <p:sp>
        <p:nvSpPr>
          <p:cNvPr id="5" name="Footer Placeholder 4">
            <a:extLst>
              <a:ext uri="{FF2B5EF4-FFF2-40B4-BE49-F238E27FC236}">
                <a16:creationId xmlns:a16="http://schemas.microsoft.com/office/drawing/2014/main" id="{F485B898-5FC8-7646-898D-060F15CCFA8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599C991-AF5E-AB4E-AE67-4940F2C4A423}"/>
              </a:ext>
            </a:extLst>
          </p:cNvPr>
          <p:cNvSpPr>
            <a:spLocks noGrp="1"/>
          </p:cNvSpPr>
          <p:nvPr>
            <p:ph type="sldNum" sz="quarter" idx="12"/>
          </p:nvPr>
        </p:nvSpPr>
        <p:spPr/>
        <p:txBody>
          <a:bodyPr/>
          <a:lstStyle>
            <a:lvl1pPr>
              <a:defRPr/>
            </a:lvl1pPr>
          </a:lstStyle>
          <a:p>
            <a:pPr>
              <a:defRPr/>
            </a:pPr>
            <a:fld id="{B9B5EBCC-0E0A-804B-B404-A7BAECBC5351}" type="slidenum">
              <a:rPr lang="en-US" altLang="en-US"/>
              <a:pPr>
                <a:defRPr/>
              </a:pPr>
              <a:t>‹#›</a:t>
            </a:fld>
            <a:endParaRPr lang="en-US" altLang="en-US"/>
          </a:p>
        </p:txBody>
      </p:sp>
    </p:spTree>
    <p:extLst>
      <p:ext uri="{BB962C8B-B14F-4D97-AF65-F5344CB8AC3E}">
        <p14:creationId xmlns:p14="http://schemas.microsoft.com/office/powerpoint/2010/main" val="999703151"/>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9C6127-57A0-9E48-BDD3-CF498839BE07}"/>
              </a:ext>
            </a:extLst>
          </p:cNvPr>
          <p:cNvSpPr>
            <a:spLocks noGrp="1"/>
          </p:cNvSpPr>
          <p:nvPr>
            <p:ph type="dt" sz="half" idx="10"/>
          </p:nvPr>
        </p:nvSpPr>
        <p:spPr/>
        <p:txBody>
          <a:bodyPr/>
          <a:lstStyle>
            <a:lvl1pPr>
              <a:defRPr/>
            </a:lvl1pPr>
          </a:lstStyle>
          <a:p>
            <a:pPr>
              <a:defRPr/>
            </a:pPr>
            <a:fld id="{0BF39F22-AF47-5F44-B62F-BF74A8A6C11C}" type="datetimeFigureOut">
              <a:rPr lang="en-US" altLang="en-US"/>
              <a:pPr>
                <a:defRPr/>
              </a:pPr>
              <a:t>6/16/26</a:t>
            </a:fld>
            <a:endParaRPr lang="en-US" altLang="en-US"/>
          </a:p>
        </p:txBody>
      </p:sp>
      <p:sp>
        <p:nvSpPr>
          <p:cNvPr id="5" name="Footer Placeholder 4">
            <a:extLst>
              <a:ext uri="{FF2B5EF4-FFF2-40B4-BE49-F238E27FC236}">
                <a16:creationId xmlns:a16="http://schemas.microsoft.com/office/drawing/2014/main" id="{0E5A238C-E723-414F-9E62-3AA2EE7456C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3329D91-7277-0049-ACDD-E2BC379B5E90}"/>
              </a:ext>
            </a:extLst>
          </p:cNvPr>
          <p:cNvSpPr>
            <a:spLocks noGrp="1"/>
          </p:cNvSpPr>
          <p:nvPr>
            <p:ph type="sldNum" sz="quarter" idx="12"/>
          </p:nvPr>
        </p:nvSpPr>
        <p:spPr/>
        <p:txBody>
          <a:bodyPr/>
          <a:lstStyle>
            <a:lvl1pPr>
              <a:defRPr/>
            </a:lvl1pPr>
          </a:lstStyle>
          <a:p>
            <a:pPr>
              <a:defRPr/>
            </a:pPr>
            <a:fld id="{27E2EF69-A070-1C4D-BEF4-85BDD35D33EB}" type="slidenum">
              <a:rPr lang="en-US" altLang="en-US"/>
              <a:pPr>
                <a:defRPr/>
              </a:pPr>
              <a:t>‹#›</a:t>
            </a:fld>
            <a:endParaRPr lang="en-US" altLang="en-US"/>
          </a:p>
        </p:txBody>
      </p:sp>
    </p:spTree>
    <p:extLst>
      <p:ext uri="{BB962C8B-B14F-4D97-AF65-F5344CB8AC3E}">
        <p14:creationId xmlns:p14="http://schemas.microsoft.com/office/powerpoint/2010/main" val="2602233292"/>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1227161035"/>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405984203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268296791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3773607911"/>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1622547075"/>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2199165996"/>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494536224"/>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2845220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cs typeface="ＭＳ Ｐゴシック" charset="0"/>
              </a:defRPr>
            </a:lvl1pPr>
          </a:lstStyle>
          <a:p>
            <a:pPr>
              <a:defRPr/>
            </a:pPr>
            <a:fld id="{9B85D139-EB19-7848-A807-642B58AAA95C}" type="datetimeFigureOut">
              <a:rPr lang="en-US"/>
              <a:pPr>
                <a:defRPr/>
              </a:pPr>
              <a:t>6/16/26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cs typeface="ＭＳ Ｐゴシック" charset="0"/>
              </a:defRPr>
            </a:lvl1pPr>
          </a:lstStyle>
          <a:p>
            <a:pPr>
              <a:defRPr/>
            </a:pPr>
            <a:fld id="{825F643F-9749-5341-97A0-E08EB257D311}" type="slidenum">
              <a:rPr lang="en-US"/>
              <a:pPr>
                <a:defRPr/>
              </a:pPr>
              <a:t>‹#›</a:t>
            </a:fld>
            <a:endParaRPr lang="en-US"/>
          </a:p>
        </p:txBody>
      </p:sp>
    </p:spTree>
    <p:extLst>
      <p:ext uri="{BB962C8B-B14F-4D97-AF65-F5344CB8AC3E}">
        <p14:creationId xmlns:p14="http://schemas.microsoft.com/office/powerpoint/2010/main" val="3705255319"/>
      </p:ext>
    </p:extLst>
  </p:cSld>
  <p:clrMapOvr>
    <a:masterClrMapping/>
  </p:clrMapOvr>
  <p:transition spd="slow">
    <p:fade/>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3319163930"/>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274226780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2622138364"/>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2998837044"/>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1307417439"/>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3_Title Only">
    <p:bg>
      <p:bgPr>
        <a:solidFill>
          <a:srgbClr val="FDF4E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581A27-E469-4C26-840B-5BEF174CD80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029" y="0"/>
            <a:ext cx="9139943" cy="5926183"/>
          </a:xfrm>
          <a:prstGeom prst="rect">
            <a:avLst/>
          </a:prstGeom>
        </p:spPr>
      </p:pic>
      <p:sp>
        <p:nvSpPr>
          <p:cNvPr id="4" name="TextBox 3">
            <a:extLst>
              <a:ext uri="{FF2B5EF4-FFF2-40B4-BE49-F238E27FC236}">
                <a16:creationId xmlns:a16="http://schemas.microsoft.com/office/drawing/2014/main" id="{8E46B6D3-324C-4659-8702-DB4B941A9E4D}"/>
              </a:ext>
            </a:extLst>
          </p:cNvPr>
          <p:cNvSpPr txBox="1"/>
          <p:nvPr userDrawn="1"/>
        </p:nvSpPr>
        <p:spPr>
          <a:xfrm>
            <a:off x="-2029" y="5477337"/>
            <a:ext cx="9144000" cy="1384995"/>
          </a:xfrm>
          <a:prstGeom prst="rect">
            <a:avLst/>
          </a:prstGeom>
          <a:solidFill>
            <a:srgbClr val="FF473E"/>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bg1"/>
              </a:solidFill>
              <a:effectLst/>
              <a:uLnTx/>
              <a:uFillTx/>
              <a:latin typeface="Tw Cen MT" panose="020B06020201040206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bg1"/>
              </a:solidFill>
              <a:effectLst/>
              <a:uLnTx/>
              <a:uFillTx/>
              <a:latin typeface="Tw Cen MT" panose="020B06020201040206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bg1"/>
              </a:solidFill>
              <a:effectLst/>
              <a:uLnTx/>
              <a:uFillTx/>
              <a:latin typeface="Tw Cen MT" panose="020B0602020104020603" pitchFamily="34" charset="0"/>
            </a:endParaRPr>
          </a:p>
        </p:txBody>
      </p:sp>
    </p:spTree>
    <p:extLst>
      <p:ext uri="{BB962C8B-B14F-4D97-AF65-F5344CB8AC3E}">
        <p14:creationId xmlns:p14="http://schemas.microsoft.com/office/powerpoint/2010/main" val="1456489445"/>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solidFill>
          <a:srgbClr val="FDF4E4"/>
        </a:solidFill>
        <a:effectLst/>
      </p:bgPr>
    </p:bg>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21CF4B4F-A318-48D2-8CA0-73E5260839A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57" y="0"/>
            <a:ext cx="9139943" cy="6858000"/>
          </a:xfrm>
          <a:prstGeom prst="rect">
            <a:avLst/>
          </a:prstGeom>
        </p:spPr>
      </p:pic>
    </p:spTree>
    <p:extLst>
      <p:ext uri="{BB962C8B-B14F-4D97-AF65-F5344CB8AC3E}">
        <p14:creationId xmlns:p14="http://schemas.microsoft.com/office/powerpoint/2010/main" val="294284812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553C1EC9-33DF-4EDE-BB42-22A3D0763C6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3667658060"/>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C3A837-C334-48CF-8149-FC7DBC6DAC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57" y="0"/>
            <a:ext cx="9139943" cy="6858000"/>
          </a:xfrm>
          <a:prstGeom prst="rect">
            <a:avLst/>
          </a:prstGeom>
        </p:spPr>
      </p:pic>
    </p:spTree>
    <p:extLst>
      <p:ext uri="{BB962C8B-B14F-4D97-AF65-F5344CB8AC3E}">
        <p14:creationId xmlns:p14="http://schemas.microsoft.com/office/powerpoint/2010/main" val="1631067842"/>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C7E06A-507D-4B4E-A049-A10F49287FF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57" y="0"/>
            <a:ext cx="9139943" cy="6858000"/>
          </a:xfrm>
          <a:prstGeom prst="rect">
            <a:avLst/>
          </a:prstGeom>
        </p:spPr>
      </p:pic>
      <p:pic>
        <p:nvPicPr>
          <p:cNvPr id="6" name="Picture 5">
            <a:extLst>
              <a:ext uri="{FF2B5EF4-FFF2-40B4-BE49-F238E27FC236}">
                <a16:creationId xmlns:a16="http://schemas.microsoft.com/office/drawing/2014/main" id="{13E3D510-E373-4D22-9004-F977C0A36993}"/>
              </a:ext>
            </a:extLst>
          </p:cNvPr>
          <p:cNvPicPr>
            <a:picLocks noChangeAspect="1"/>
          </p:cNvPicPr>
          <p:nvPr userDrawn="1"/>
        </p:nvPicPr>
        <p:blipFill rotWithShape="1">
          <a:blip r:embed="rId3" cstate="email">
            <a:clrChange>
              <a:clrFrom>
                <a:srgbClr val="880015"/>
              </a:clrFrom>
              <a:clrTo>
                <a:srgbClr val="880015">
                  <a:alpha val="0"/>
                </a:srgbClr>
              </a:clrTo>
            </a:clrChange>
            <a:extLst>
              <a:ext uri="{28A0092B-C50C-407E-A947-70E740481C1C}">
                <a14:useLocalDpi xmlns:a14="http://schemas.microsoft.com/office/drawing/2010/main"/>
              </a:ext>
            </a:extLst>
          </a:blip>
          <a:srcRect/>
          <a:stretch/>
        </p:blipFill>
        <p:spPr>
          <a:xfrm>
            <a:off x="0" y="4591050"/>
            <a:ext cx="9144000" cy="2266950"/>
          </a:xfrm>
          <a:prstGeom prst="rect">
            <a:avLst/>
          </a:prstGeom>
        </p:spPr>
      </p:pic>
    </p:spTree>
    <p:extLst>
      <p:ext uri="{BB962C8B-B14F-4D97-AF65-F5344CB8AC3E}">
        <p14:creationId xmlns:p14="http://schemas.microsoft.com/office/powerpoint/2010/main" val="40014858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cs typeface="ＭＳ Ｐゴシック" charset="0"/>
              </a:defRPr>
            </a:lvl1pPr>
          </a:lstStyle>
          <a:p>
            <a:pPr>
              <a:defRPr/>
            </a:pPr>
            <a:fld id="{5F74A13B-266A-5A45-B46D-A7077A76E94F}" type="datetimeFigureOut">
              <a:rPr lang="en-US"/>
              <a:pPr>
                <a:defRPr/>
              </a:pPr>
              <a:t>6/16/26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cs typeface="ＭＳ Ｐゴシック" charset="0"/>
              </a:defRPr>
            </a:lvl1pPr>
          </a:lstStyle>
          <a:p>
            <a:pPr>
              <a:defRPr/>
            </a:pPr>
            <a:fld id="{9D269A5B-139F-E045-8E9F-D9CC8CC8BF3E}" type="slidenum">
              <a:rPr lang="en-US"/>
              <a:pPr>
                <a:defRPr/>
              </a:pPr>
              <a:t>‹#›</a:t>
            </a:fld>
            <a:endParaRPr lang="en-US"/>
          </a:p>
        </p:txBody>
      </p:sp>
    </p:spTree>
    <p:extLst>
      <p:ext uri="{BB962C8B-B14F-4D97-AF65-F5344CB8AC3E}">
        <p14:creationId xmlns:p14="http://schemas.microsoft.com/office/powerpoint/2010/main" val="2114647979"/>
      </p:ext>
    </p:extLst>
  </p:cSld>
  <p:clrMapOvr>
    <a:masterClrMapping/>
  </p:clrMapOvr>
  <p:transition spd="slow">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8_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689A04-4E47-4081-B6EE-EF77F62CD46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1195463672"/>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11_Title Only">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17093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13_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C4AE60-40C9-433C-9FE9-A1F411F1A0E7}"/>
              </a:ext>
            </a:extLst>
          </p:cNvPr>
          <p:cNvPicPr>
            <a:picLocks noChangeAspect="1"/>
          </p:cNvPicPr>
          <p:nvPr userDrawn="1"/>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150875878"/>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12_Title Only">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2723541"/>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9_Title Only">
    <p:bg>
      <p:bgPr>
        <a:solidFill>
          <a:srgbClr val="FDF4E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F14696-0DE6-44D6-9581-87E1E6574DC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39943" cy="6858000"/>
          </a:xfrm>
          <a:prstGeom prst="rect">
            <a:avLst/>
          </a:prstGeom>
        </p:spPr>
      </p:pic>
    </p:spTree>
    <p:extLst>
      <p:ext uri="{BB962C8B-B14F-4D97-AF65-F5344CB8AC3E}">
        <p14:creationId xmlns:p14="http://schemas.microsoft.com/office/powerpoint/2010/main" val="1153520847"/>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
        <p:cNvGrpSpPr/>
        <p:nvPr/>
      </p:nvGrpSpPr>
      <p:grpSpPr>
        <a:xfrm>
          <a:off x="0" y="0"/>
          <a:ext cx="0" cy="0"/>
          <a:chOff x="0" y="0"/>
          <a:chExt cx="0" cy="0"/>
        </a:xfrm>
      </p:grpSpPr>
      <p:pic>
        <p:nvPicPr>
          <p:cNvPr id="4" name="Picture 3">
            <a:extLst>
              <a:ext uri="{FF2B5EF4-FFF2-40B4-BE49-F238E27FC236}">
                <a16:creationId xmlns:a16="http://schemas.microsoft.com/office/drawing/2014/main" id="{9563BF02-49E6-4103-9201-3109028C05C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1515431156"/>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88" y="-1588"/>
            <a:ext cx="9145588" cy="6859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98755" name="Rectangle 3"/>
          <p:cNvSpPr>
            <a:spLocks noGrp="1" noChangeArrowheads="1"/>
          </p:cNvSpPr>
          <p:nvPr>
            <p:ph type="ctrTitle"/>
          </p:nvPr>
        </p:nvSpPr>
        <p:spPr>
          <a:xfrm>
            <a:off x="914400" y="1600200"/>
            <a:ext cx="7315200" cy="1143000"/>
          </a:xfrm>
        </p:spPr>
        <p:txBody>
          <a:bodyPr anchor="ctr"/>
          <a:lstStyle>
            <a:lvl1pPr>
              <a:defRPr/>
            </a:lvl1pPr>
          </a:lstStyle>
          <a:p>
            <a:r>
              <a:rPr lang="en-US"/>
              <a:t>Click to edit Master title style</a:t>
            </a:r>
          </a:p>
        </p:txBody>
      </p:sp>
      <p:sp>
        <p:nvSpPr>
          <p:cNvPr id="1098756" name="Rectangle 4"/>
          <p:cNvSpPr>
            <a:spLocks noGrp="1" noChangeArrowheads="1"/>
          </p:cNvSpPr>
          <p:nvPr>
            <p:ph type="subTitle" idx="1"/>
          </p:nvPr>
        </p:nvSpPr>
        <p:spPr>
          <a:xfrm>
            <a:off x="914400" y="2895600"/>
            <a:ext cx="7315200" cy="175260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dt" sz="half" idx="10"/>
          </p:nvPr>
        </p:nvSpPr>
        <p:spPr>
          <a:xfrm>
            <a:off x="914400" y="6096000"/>
            <a:ext cx="1676400" cy="457200"/>
          </a:xfrm>
        </p:spPr>
        <p:txBody>
          <a:bodyPr/>
          <a:lstStyle>
            <a:lvl1pPr>
              <a:defRPr/>
            </a:lvl1pPr>
          </a:lstStyle>
          <a:p>
            <a:pPr>
              <a:defRPr/>
            </a:pPr>
            <a:endParaRPr lang="en-US"/>
          </a:p>
        </p:txBody>
      </p:sp>
      <p:sp>
        <p:nvSpPr>
          <p:cNvPr id="6" name="Rectangle 6"/>
          <p:cNvSpPr>
            <a:spLocks noGrp="1" noChangeArrowheads="1"/>
          </p:cNvSpPr>
          <p:nvPr>
            <p:ph type="ftr" sz="quarter" idx="11"/>
          </p:nvPr>
        </p:nvSpPr>
        <p:spPr>
          <a:xfrm>
            <a:off x="3124200" y="6096000"/>
            <a:ext cx="2895600" cy="457200"/>
          </a:xfrm>
        </p:spPr>
        <p:txBody>
          <a:bodyPr/>
          <a:lstStyle>
            <a:lvl1pPr>
              <a:defRPr/>
            </a:lvl1pPr>
          </a:lstStyle>
          <a:p>
            <a:pPr>
              <a:defRPr/>
            </a:pPr>
            <a:endParaRPr lang="en-US"/>
          </a:p>
        </p:txBody>
      </p:sp>
      <p:sp>
        <p:nvSpPr>
          <p:cNvPr id="7" name="Rectangle 7"/>
          <p:cNvSpPr>
            <a:spLocks noGrp="1" noChangeArrowheads="1"/>
          </p:cNvSpPr>
          <p:nvPr>
            <p:ph type="sldNum" sz="quarter" idx="12"/>
          </p:nvPr>
        </p:nvSpPr>
        <p:spPr>
          <a:xfrm>
            <a:off x="6553200" y="6096000"/>
            <a:ext cx="1676400" cy="457200"/>
          </a:xfrm>
        </p:spPr>
        <p:txBody>
          <a:bodyPr/>
          <a:lstStyle>
            <a:lvl1pPr>
              <a:defRPr>
                <a:ea typeface="ＭＳ Ｐゴシック"/>
                <a:cs typeface="ＭＳ Ｐゴシック"/>
              </a:defRPr>
            </a:lvl1pPr>
          </a:lstStyle>
          <a:p>
            <a:pPr>
              <a:defRPr/>
            </a:pPr>
            <a:fld id="{453EFFF2-66C9-0346-AC95-C33432FCBDE0}" type="slidenum">
              <a:rPr lang="en-US"/>
              <a:pPr>
                <a:defRPr/>
              </a:pPr>
              <a:t>‹#›</a:t>
            </a:fld>
            <a:endParaRPr lang="en-US"/>
          </a:p>
        </p:txBody>
      </p:sp>
    </p:spTree>
    <p:extLst>
      <p:ext uri="{BB962C8B-B14F-4D97-AF65-F5344CB8AC3E}">
        <p14:creationId xmlns:p14="http://schemas.microsoft.com/office/powerpoint/2010/main" val="1883559194"/>
      </p:ext>
    </p:extLst>
  </p:cSld>
  <p:clrMapOvr>
    <a:masterClrMapping/>
  </p:clrMapOvr>
  <p:transition/>
</p:sldLayout>
</file>

<file path=ppt/slideLayouts/slideLayout3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a:defRPr/>
            </a:lvl1pPr>
          </a:lstStyle>
          <a:p>
            <a:pPr>
              <a:defRPr/>
            </a:pPr>
            <a:endParaRPr lang="en-US"/>
          </a:p>
        </p:txBody>
      </p:sp>
      <p:sp>
        <p:nvSpPr>
          <p:cNvPr id="5" name="Rectangle 7"/>
          <p:cNvSpPr>
            <a:spLocks noGrp="1" noChangeArrowheads="1"/>
          </p:cNvSpPr>
          <p:nvPr>
            <p:ph type="ftr" sz="quarter" idx="11"/>
          </p:nvPr>
        </p:nvSpPr>
        <p:spPr/>
        <p:txBody>
          <a:bodyPr/>
          <a:lstStyle>
            <a:lvl1pPr>
              <a:defRPr/>
            </a:lvl1pPr>
          </a:lstStyle>
          <a:p>
            <a:pPr>
              <a:defRPr/>
            </a:pPr>
            <a:endParaRPr lang="en-US"/>
          </a:p>
        </p:txBody>
      </p:sp>
      <p:sp>
        <p:nvSpPr>
          <p:cNvPr id="6" name="Rectangle 8"/>
          <p:cNvSpPr>
            <a:spLocks noGrp="1" noChangeArrowheads="1"/>
          </p:cNvSpPr>
          <p:nvPr>
            <p:ph type="sldNum" sz="quarter" idx="12"/>
          </p:nvPr>
        </p:nvSpPr>
        <p:spPr/>
        <p:txBody>
          <a:bodyPr/>
          <a:lstStyle>
            <a:lvl1pPr>
              <a:defRPr>
                <a:ea typeface="ＭＳ Ｐゴシック"/>
                <a:cs typeface="ＭＳ Ｐゴシック"/>
              </a:defRPr>
            </a:lvl1pPr>
          </a:lstStyle>
          <a:p>
            <a:pPr>
              <a:defRPr/>
            </a:pPr>
            <a:fld id="{7016BAC6-F990-1A49-BC0E-EE1E5A1BC5F0}" type="slidenum">
              <a:rPr lang="en-US"/>
              <a:pPr>
                <a:defRPr/>
              </a:pPr>
              <a:t>‹#›</a:t>
            </a:fld>
            <a:endParaRPr lang="en-US"/>
          </a:p>
        </p:txBody>
      </p:sp>
    </p:spTree>
    <p:extLst>
      <p:ext uri="{BB962C8B-B14F-4D97-AF65-F5344CB8AC3E}">
        <p14:creationId xmlns:p14="http://schemas.microsoft.com/office/powerpoint/2010/main" val="2425522820"/>
      </p:ext>
    </p:extLst>
  </p:cSld>
  <p:clrMapOvr>
    <a:masterClrMapping/>
  </p:clrMapOvr>
  <p:transition/>
</p:sldLayout>
</file>

<file path=ppt/slideLayouts/slideLayout3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p:txBody>
          <a:bodyPr/>
          <a:lstStyle>
            <a:lvl1pPr>
              <a:defRPr/>
            </a:lvl1pPr>
          </a:lstStyle>
          <a:p>
            <a:pPr>
              <a:defRPr/>
            </a:pPr>
            <a:endParaRPr lang="en-US"/>
          </a:p>
        </p:txBody>
      </p:sp>
      <p:sp>
        <p:nvSpPr>
          <p:cNvPr id="5" name="Rectangle 7"/>
          <p:cNvSpPr>
            <a:spLocks noGrp="1" noChangeArrowheads="1"/>
          </p:cNvSpPr>
          <p:nvPr>
            <p:ph type="ftr" sz="quarter" idx="11"/>
          </p:nvPr>
        </p:nvSpPr>
        <p:spPr/>
        <p:txBody>
          <a:bodyPr/>
          <a:lstStyle>
            <a:lvl1pPr>
              <a:defRPr/>
            </a:lvl1pPr>
          </a:lstStyle>
          <a:p>
            <a:pPr>
              <a:defRPr/>
            </a:pPr>
            <a:endParaRPr lang="en-US"/>
          </a:p>
        </p:txBody>
      </p:sp>
      <p:sp>
        <p:nvSpPr>
          <p:cNvPr id="6" name="Rectangle 8"/>
          <p:cNvSpPr>
            <a:spLocks noGrp="1" noChangeArrowheads="1"/>
          </p:cNvSpPr>
          <p:nvPr>
            <p:ph type="sldNum" sz="quarter" idx="12"/>
          </p:nvPr>
        </p:nvSpPr>
        <p:spPr/>
        <p:txBody>
          <a:bodyPr/>
          <a:lstStyle>
            <a:lvl1pPr>
              <a:defRPr>
                <a:ea typeface="ＭＳ Ｐゴシック"/>
                <a:cs typeface="ＭＳ Ｐゴシック"/>
              </a:defRPr>
            </a:lvl1pPr>
          </a:lstStyle>
          <a:p>
            <a:pPr>
              <a:defRPr/>
            </a:pPr>
            <a:fld id="{08E1EC9F-788E-7F42-A972-FDB0C55607F9}" type="slidenum">
              <a:rPr lang="en-US"/>
              <a:pPr>
                <a:defRPr/>
              </a:pPr>
              <a:t>‹#›</a:t>
            </a:fld>
            <a:endParaRPr lang="en-US"/>
          </a:p>
        </p:txBody>
      </p:sp>
    </p:spTree>
    <p:extLst>
      <p:ext uri="{BB962C8B-B14F-4D97-AF65-F5344CB8AC3E}">
        <p14:creationId xmlns:p14="http://schemas.microsoft.com/office/powerpoint/2010/main" val="1100724157"/>
      </p:ext>
    </p:extLst>
  </p:cSld>
  <p:clrMapOvr>
    <a:masterClrMapping/>
  </p:clrMapOvr>
  <p:transition/>
</p:sldLayout>
</file>

<file path=ppt/slideLayouts/slideLayout3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p:txBody>
          <a:bodyPr/>
          <a:lstStyle>
            <a:lvl1pPr>
              <a:defRPr/>
            </a:lvl1pPr>
          </a:lstStyle>
          <a:p>
            <a:pPr>
              <a:defRPr/>
            </a:pPr>
            <a:endParaRPr lang="en-US"/>
          </a:p>
        </p:txBody>
      </p:sp>
      <p:sp>
        <p:nvSpPr>
          <p:cNvPr id="6" name="Rectangle 7"/>
          <p:cNvSpPr>
            <a:spLocks noGrp="1" noChangeArrowheads="1"/>
          </p:cNvSpPr>
          <p:nvPr>
            <p:ph type="ftr" sz="quarter" idx="11"/>
          </p:nvPr>
        </p:nvSpPr>
        <p:spPr/>
        <p:txBody>
          <a:bodyPr/>
          <a:lstStyle>
            <a:lvl1pPr>
              <a:defRPr/>
            </a:lvl1pPr>
          </a:lstStyle>
          <a:p>
            <a:pPr>
              <a:defRPr/>
            </a:pPr>
            <a:endParaRPr lang="en-US"/>
          </a:p>
        </p:txBody>
      </p:sp>
      <p:sp>
        <p:nvSpPr>
          <p:cNvPr id="7" name="Rectangle 8"/>
          <p:cNvSpPr>
            <a:spLocks noGrp="1" noChangeArrowheads="1"/>
          </p:cNvSpPr>
          <p:nvPr>
            <p:ph type="sldNum" sz="quarter" idx="12"/>
          </p:nvPr>
        </p:nvSpPr>
        <p:spPr/>
        <p:txBody>
          <a:bodyPr/>
          <a:lstStyle>
            <a:lvl1pPr>
              <a:defRPr>
                <a:ea typeface="ＭＳ Ｐゴシック"/>
                <a:cs typeface="ＭＳ Ｐゴシック"/>
              </a:defRPr>
            </a:lvl1pPr>
          </a:lstStyle>
          <a:p>
            <a:pPr>
              <a:defRPr/>
            </a:pPr>
            <a:fld id="{5BE69991-5F48-F845-8FDC-8320D80E8A1D}" type="slidenum">
              <a:rPr lang="en-US"/>
              <a:pPr>
                <a:defRPr/>
              </a:pPr>
              <a:t>‹#›</a:t>
            </a:fld>
            <a:endParaRPr lang="en-US"/>
          </a:p>
        </p:txBody>
      </p:sp>
    </p:spTree>
    <p:extLst>
      <p:ext uri="{BB962C8B-B14F-4D97-AF65-F5344CB8AC3E}">
        <p14:creationId xmlns:p14="http://schemas.microsoft.com/office/powerpoint/2010/main" val="853806377"/>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5" y="1435101"/>
            <a:ext cx="3008313" cy="4691063"/>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cs typeface="ＭＳ Ｐゴシック" charset="0"/>
              </a:defRPr>
            </a:lvl1pPr>
          </a:lstStyle>
          <a:p>
            <a:pPr>
              <a:defRPr/>
            </a:pPr>
            <a:fld id="{FEB1CE5F-7C25-B14A-BB0C-8AF491016EC9}" type="datetimeFigureOut">
              <a:rPr lang="en-US"/>
              <a:pPr>
                <a:defRPr/>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cs typeface="ＭＳ Ｐゴシック" charset="0"/>
              </a:defRPr>
            </a:lvl1pPr>
          </a:lstStyle>
          <a:p>
            <a:pPr>
              <a:defRPr/>
            </a:pPr>
            <a:fld id="{E58EB510-8261-6749-9A6D-8DD2D1C1F5E4}" type="slidenum">
              <a:rPr lang="en-US"/>
              <a:pPr>
                <a:defRPr/>
              </a:pPr>
              <a:t>‹#›</a:t>
            </a:fld>
            <a:endParaRPr lang="en-US"/>
          </a:p>
        </p:txBody>
      </p:sp>
    </p:spTree>
    <p:extLst>
      <p:ext uri="{BB962C8B-B14F-4D97-AF65-F5344CB8AC3E}">
        <p14:creationId xmlns:p14="http://schemas.microsoft.com/office/powerpoint/2010/main" val="1577594661"/>
      </p:ext>
    </p:extLst>
  </p:cSld>
  <p:clrMapOvr>
    <a:masterClrMapping/>
  </p:clrMapOvr>
  <p:transition spd="slow">
    <p:fade/>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p:txBody>
          <a:bodyPr/>
          <a:lstStyle>
            <a:lvl1pPr>
              <a:defRPr/>
            </a:lvl1pPr>
          </a:lstStyle>
          <a:p>
            <a:pPr>
              <a:defRPr/>
            </a:pPr>
            <a:endParaRPr lang="en-US"/>
          </a:p>
        </p:txBody>
      </p:sp>
      <p:sp>
        <p:nvSpPr>
          <p:cNvPr id="8" name="Rectangle 7"/>
          <p:cNvSpPr>
            <a:spLocks noGrp="1" noChangeArrowheads="1"/>
          </p:cNvSpPr>
          <p:nvPr>
            <p:ph type="ftr" sz="quarter" idx="11"/>
          </p:nvPr>
        </p:nvSpPr>
        <p:spPr/>
        <p:txBody>
          <a:bodyPr/>
          <a:lstStyle>
            <a:lvl1pPr>
              <a:defRPr/>
            </a:lvl1pPr>
          </a:lstStyle>
          <a:p>
            <a:pPr>
              <a:defRPr/>
            </a:pPr>
            <a:endParaRPr lang="en-US"/>
          </a:p>
        </p:txBody>
      </p:sp>
      <p:sp>
        <p:nvSpPr>
          <p:cNvPr id="9" name="Rectangle 8"/>
          <p:cNvSpPr>
            <a:spLocks noGrp="1" noChangeArrowheads="1"/>
          </p:cNvSpPr>
          <p:nvPr>
            <p:ph type="sldNum" sz="quarter" idx="12"/>
          </p:nvPr>
        </p:nvSpPr>
        <p:spPr/>
        <p:txBody>
          <a:bodyPr/>
          <a:lstStyle>
            <a:lvl1pPr>
              <a:defRPr>
                <a:ea typeface="ＭＳ Ｐゴシック"/>
                <a:cs typeface="ＭＳ Ｐゴシック"/>
              </a:defRPr>
            </a:lvl1pPr>
          </a:lstStyle>
          <a:p>
            <a:pPr>
              <a:defRPr/>
            </a:pPr>
            <a:fld id="{2C8A44FB-2B33-1F4A-9C07-5F372061D6CC}" type="slidenum">
              <a:rPr lang="en-US"/>
              <a:pPr>
                <a:defRPr/>
              </a:pPr>
              <a:t>‹#›</a:t>
            </a:fld>
            <a:endParaRPr lang="en-US"/>
          </a:p>
        </p:txBody>
      </p:sp>
    </p:spTree>
    <p:extLst>
      <p:ext uri="{BB962C8B-B14F-4D97-AF65-F5344CB8AC3E}">
        <p14:creationId xmlns:p14="http://schemas.microsoft.com/office/powerpoint/2010/main" val="3721994826"/>
      </p:ext>
    </p:extLst>
  </p:cSld>
  <p:clrMapOvr>
    <a:masterClrMapping/>
  </p:clrMapOvr>
  <p:transition/>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p:txBody>
          <a:bodyPr/>
          <a:lstStyle>
            <a:lvl1pPr>
              <a:defRPr/>
            </a:lvl1pPr>
          </a:lstStyle>
          <a:p>
            <a:pPr>
              <a:defRPr/>
            </a:pPr>
            <a:endParaRPr lang="en-US"/>
          </a:p>
        </p:txBody>
      </p:sp>
      <p:sp>
        <p:nvSpPr>
          <p:cNvPr id="4" name="Rectangle 7"/>
          <p:cNvSpPr>
            <a:spLocks noGrp="1" noChangeArrowheads="1"/>
          </p:cNvSpPr>
          <p:nvPr>
            <p:ph type="ftr" sz="quarter" idx="11"/>
          </p:nvPr>
        </p:nvSpPr>
        <p:spPr/>
        <p:txBody>
          <a:bodyPr/>
          <a:lstStyle>
            <a:lvl1pPr>
              <a:defRPr/>
            </a:lvl1pPr>
          </a:lstStyle>
          <a:p>
            <a:pPr>
              <a:defRPr/>
            </a:pPr>
            <a:endParaRPr lang="en-US"/>
          </a:p>
        </p:txBody>
      </p:sp>
      <p:sp>
        <p:nvSpPr>
          <p:cNvPr id="5" name="Rectangle 8"/>
          <p:cNvSpPr>
            <a:spLocks noGrp="1" noChangeArrowheads="1"/>
          </p:cNvSpPr>
          <p:nvPr>
            <p:ph type="sldNum" sz="quarter" idx="12"/>
          </p:nvPr>
        </p:nvSpPr>
        <p:spPr/>
        <p:txBody>
          <a:bodyPr/>
          <a:lstStyle>
            <a:lvl1pPr>
              <a:defRPr>
                <a:ea typeface="ＭＳ Ｐゴシック"/>
                <a:cs typeface="ＭＳ Ｐゴシック"/>
              </a:defRPr>
            </a:lvl1pPr>
          </a:lstStyle>
          <a:p>
            <a:pPr>
              <a:defRPr/>
            </a:pPr>
            <a:fld id="{9B1919D2-EC93-1741-B685-63728A299849}" type="slidenum">
              <a:rPr lang="en-US"/>
              <a:pPr>
                <a:defRPr/>
              </a:pPr>
              <a:t>‹#›</a:t>
            </a:fld>
            <a:endParaRPr lang="en-US"/>
          </a:p>
        </p:txBody>
      </p:sp>
    </p:spTree>
    <p:extLst>
      <p:ext uri="{BB962C8B-B14F-4D97-AF65-F5344CB8AC3E}">
        <p14:creationId xmlns:p14="http://schemas.microsoft.com/office/powerpoint/2010/main" val="1957224246"/>
      </p:ext>
    </p:extLst>
  </p:cSld>
  <p:clrMapOvr>
    <a:masterClrMapping/>
  </p:clrMapOvr>
  <p:transition/>
</p:sldLayout>
</file>

<file path=ppt/slideLayouts/slideLayout3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p:txBody>
          <a:bodyPr/>
          <a:lstStyle>
            <a:lvl1pPr>
              <a:defRPr/>
            </a:lvl1pPr>
          </a:lstStyle>
          <a:p>
            <a:pPr>
              <a:defRPr/>
            </a:pPr>
            <a:endParaRPr lang="en-US"/>
          </a:p>
        </p:txBody>
      </p:sp>
      <p:sp>
        <p:nvSpPr>
          <p:cNvPr id="3" name="Rectangle 7"/>
          <p:cNvSpPr>
            <a:spLocks noGrp="1" noChangeArrowheads="1"/>
          </p:cNvSpPr>
          <p:nvPr>
            <p:ph type="ftr" sz="quarter" idx="11"/>
          </p:nvPr>
        </p:nvSpPr>
        <p:spPr/>
        <p:txBody>
          <a:bodyPr/>
          <a:lstStyle>
            <a:lvl1pPr>
              <a:defRPr/>
            </a:lvl1pPr>
          </a:lstStyle>
          <a:p>
            <a:pPr>
              <a:defRPr/>
            </a:pPr>
            <a:endParaRPr lang="en-US"/>
          </a:p>
        </p:txBody>
      </p:sp>
      <p:sp>
        <p:nvSpPr>
          <p:cNvPr id="4" name="Rectangle 8"/>
          <p:cNvSpPr>
            <a:spLocks noGrp="1" noChangeArrowheads="1"/>
          </p:cNvSpPr>
          <p:nvPr>
            <p:ph type="sldNum" sz="quarter" idx="12"/>
          </p:nvPr>
        </p:nvSpPr>
        <p:spPr/>
        <p:txBody>
          <a:bodyPr/>
          <a:lstStyle>
            <a:lvl1pPr>
              <a:defRPr>
                <a:ea typeface="ＭＳ Ｐゴシック"/>
                <a:cs typeface="ＭＳ Ｐゴシック"/>
              </a:defRPr>
            </a:lvl1pPr>
          </a:lstStyle>
          <a:p>
            <a:pPr>
              <a:defRPr/>
            </a:pPr>
            <a:fld id="{EB16D695-3252-984A-BEB8-B07E0D7C1D22}" type="slidenum">
              <a:rPr lang="en-US"/>
              <a:pPr>
                <a:defRPr/>
              </a:pPr>
              <a:t>‹#›</a:t>
            </a:fld>
            <a:endParaRPr lang="en-US"/>
          </a:p>
        </p:txBody>
      </p:sp>
    </p:spTree>
    <p:extLst>
      <p:ext uri="{BB962C8B-B14F-4D97-AF65-F5344CB8AC3E}">
        <p14:creationId xmlns:p14="http://schemas.microsoft.com/office/powerpoint/2010/main" val="4134139862"/>
      </p:ext>
    </p:extLst>
  </p:cSld>
  <p:clrMapOvr>
    <a:masterClrMapping/>
  </p:clrMapOvr>
  <p:transition/>
</p:sldLayout>
</file>

<file path=ppt/slideLayouts/slideLayout3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p:txBody>
          <a:bodyPr/>
          <a:lstStyle>
            <a:lvl1pPr>
              <a:defRPr/>
            </a:lvl1pPr>
          </a:lstStyle>
          <a:p>
            <a:pPr>
              <a:defRPr/>
            </a:pPr>
            <a:endParaRPr lang="en-US"/>
          </a:p>
        </p:txBody>
      </p:sp>
      <p:sp>
        <p:nvSpPr>
          <p:cNvPr id="6" name="Rectangle 7"/>
          <p:cNvSpPr>
            <a:spLocks noGrp="1" noChangeArrowheads="1"/>
          </p:cNvSpPr>
          <p:nvPr>
            <p:ph type="ftr" sz="quarter" idx="11"/>
          </p:nvPr>
        </p:nvSpPr>
        <p:spPr/>
        <p:txBody>
          <a:bodyPr/>
          <a:lstStyle>
            <a:lvl1pPr>
              <a:defRPr/>
            </a:lvl1pPr>
          </a:lstStyle>
          <a:p>
            <a:pPr>
              <a:defRPr/>
            </a:pPr>
            <a:endParaRPr lang="en-US"/>
          </a:p>
        </p:txBody>
      </p:sp>
      <p:sp>
        <p:nvSpPr>
          <p:cNvPr id="7" name="Rectangle 8"/>
          <p:cNvSpPr>
            <a:spLocks noGrp="1" noChangeArrowheads="1"/>
          </p:cNvSpPr>
          <p:nvPr>
            <p:ph type="sldNum" sz="quarter" idx="12"/>
          </p:nvPr>
        </p:nvSpPr>
        <p:spPr/>
        <p:txBody>
          <a:bodyPr/>
          <a:lstStyle>
            <a:lvl1pPr>
              <a:defRPr>
                <a:ea typeface="ＭＳ Ｐゴシック"/>
                <a:cs typeface="ＭＳ Ｐゴシック"/>
              </a:defRPr>
            </a:lvl1pPr>
          </a:lstStyle>
          <a:p>
            <a:pPr>
              <a:defRPr/>
            </a:pPr>
            <a:fld id="{14AB08D2-69D2-934E-AB6D-B128170422E4}" type="slidenum">
              <a:rPr lang="en-US"/>
              <a:pPr>
                <a:defRPr/>
              </a:pPr>
              <a:t>‹#›</a:t>
            </a:fld>
            <a:endParaRPr lang="en-US"/>
          </a:p>
        </p:txBody>
      </p:sp>
    </p:spTree>
    <p:extLst>
      <p:ext uri="{BB962C8B-B14F-4D97-AF65-F5344CB8AC3E}">
        <p14:creationId xmlns:p14="http://schemas.microsoft.com/office/powerpoint/2010/main" val="2356329050"/>
      </p:ext>
    </p:extLst>
  </p:cSld>
  <p:clrMapOvr>
    <a:masterClrMapping/>
  </p:clrMapOvr>
  <p:transition/>
</p:sldLayout>
</file>

<file path=ppt/slideLayouts/slideLayout3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p:txBody>
          <a:bodyPr/>
          <a:lstStyle>
            <a:lvl1pPr>
              <a:defRPr/>
            </a:lvl1pPr>
          </a:lstStyle>
          <a:p>
            <a:pPr>
              <a:defRPr/>
            </a:pPr>
            <a:endParaRPr lang="en-US"/>
          </a:p>
        </p:txBody>
      </p:sp>
      <p:sp>
        <p:nvSpPr>
          <p:cNvPr id="6" name="Rectangle 7"/>
          <p:cNvSpPr>
            <a:spLocks noGrp="1" noChangeArrowheads="1"/>
          </p:cNvSpPr>
          <p:nvPr>
            <p:ph type="ftr" sz="quarter" idx="11"/>
          </p:nvPr>
        </p:nvSpPr>
        <p:spPr/>
        <p:txBody>
          <a:bodyPr/>
          <a:lstStyle>
            <a:lvl1pPr>
              <a:defRPr/>
            </a:lvl1pPr>
          </a:lstStyle>
          <a:p>
            <a:pPr>
              <a:defRPr/>
            </a:pPr>
            <a:endParaRPr lang="en-US"/>
          </a:p>
        </p:txBody>
      </p:sp>
      <p:sp>
        <p:nvSpPr>
          <p:cNvPr id="7" name="Rectangle 8"/>
          <p:cNvSpPr>
            <a:spLocks noGrp="1" noChangeArrowheads="1"/>
          </p:cNvSpPr>
          <p:nvPr>
            <p:ph type="sldNum" sz="quarter" idx="12"/>
          </p:nvPr>
        </p:nvSpPr>
        <p:spPr/>
        <p:txBody>
          <a:bodyPr/>
          <a:lstStyle>
            <a:lvl1pPr>
              <a:defRPr>
                <a:ea typeface="ＭＳ Ｐゴシック"/>
                <a:cs typeface="ＭＳ Ｐゴシック"/>
              </a:defRPr>
            </a:lvl1pPr>
          </a:lstStyle>
          <a:p>
            <a:pPr>
              <a:defRPr/>
            </a:pPr>
            <a:fld id="{F0C516CB-B253-1F4E-91FF-6EBA64FDCECC}" type="slidenum">
              <a:rPr lang="en-US"/>
              <a:pPr>
                <a:defRPr/>
              </a:pPr>
              <a:t>‹#›</a:t>
            </a:fld>
            <a:endParaRPr lang="en-US"/>
          </a:p>
        </p:txBody>
      </p:sp>
    </p:spTree>
    <p:extLst>
      <p:ext uri="{BB962C8B-B14F-4D97-AF65-F5344CB8AC3E}">
        <p14:creationId xmlns:p14="http://schemas.microsoft.com/office/powerpoint/2010/main" val="88195047"/>
      </p:ext>
    </p:extLst>
  </p:cSld>
  <p:clrMapOvr>
    <a:masterClrMapping/>
  </p:clrMapOvr>
  <p:transition/>
</p:sldLayout>
</file>

<file path=ppt/slideLayouts/slideLayout3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a:defRPr/>
            </a:lvl1pPr>
          </a:lstStyle>
          <a:p>
            <a:pPr>
              <a:defRPr/>
            </a:pPr>
            <a:endParaRPr lang="en-US"/>
          </a:p>
        </p:txBody>
      </p:sp>
      <p:sp>
        <p:nvSpPr>
          <p:cNvPr id="5" name="Rectangle 7"/>
          <p:cNvSpPr>
            <a:spLocks noGrp="1" noChangeArrowheads="1"/>
          </p:cNvSpPr>
          <p:nvPr>
            <p:ph type="ftr" sz="quarter" idx="11"/>
          </p:nvPr>
        </p:nvSpPr>
        <p:spPr/>
        <p:txBody>
          <a:bodyPr/>
          <a:lstStyle>
            <a:lvl1pPr>
              <a:defRPr/>
            </a:lvl1pPr>
          </a:lstStyle>
          <a:p>
            <a:pPr>
              <a:defRPr/>
            </a:pPr>
            <a:endParaRPr lang="en-US"/>
          </a:p>
        </p:txBody>
      </p:sp>
      <p:sp>
        <p:nvSpPr>
          <p:cNvPr id="6" name="Rectangle 8"/>
          <p:cNvSpPr>
            <a:spLocks noGrp="1" noChangeArrowheads="1"/>
          </p:cNvSpPr>
          <p:nvPr>
            <p:ph type="sldNum" sz="quarter" idx="12"/>
          </p:nvPr>
        </p:nvSpPr>
        <p:spPr/>
        <p:txBody>
          <a:bodyPr/>
          <a:lstStyle>
            <a:lvl1pPr>
              <a:defRPr>
                <a:ea typeface="ＭＳ Ｐゴシック"/>
                <a:cs typeface="ＭＳ Ｐゴシック"/>
              </a:defRPr>
            </a:lvl1pPr>
          </a:lstStyle>
          <a:p>
            <a:pPr>
              <a:defRPr/>
            </a:pPr>
            <a:fld id="{480AD376-29FD-9640-93F9-AFFD99D8D487}" type="slidenum">
              <a:rPr lang="en-US"/>
              <a:pPr>
                <a:defRPr/>
              </a:pPr>
              <a:t>‹#›</a:t>
            </a:fld>
            <a:endParaRPr lang="en-US"/>
          </a:p>
        </p:txBody>
      </p:sp>
    </p:spTree>
    <p:extLst>
      <p:ext uri="{BB962C8B-B14F-4D97-AF65-F5344CB8AC3E}">
        <p14:creationId xmlns:p14="http://schemas.microsoft.com/office/powerpoint/2010/main" val="3333745650"/>
      </p:ext>
    </p:extLst>
  </p:cSld>
  <p:clrMapOvr>
    <a:masterClrMapping/>
  </p:clrMapOvr>
  <p:transition/>
</p:sldLayout>
</file>

<file path=ppt/slideLayouts/slideLayout3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57200"/>
            <a:ext cx="19431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457200"/>
            <a:ext cx="56769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p:txBody>
          <a:bodyPr/>
          <a:lstStyle>
            <a:lvl1pPr>
              <a:defRPr/>
            </a:lvl1pPr>
          </a:lstStyle>
          <a:p>
            <a:pPr>
              <a:defRPr/>
            </a:pPr>
            <a:endParaRPr lang="en-US"/>
          </a:p>
        </p:txBody>
      </p:sp>
      <p:sp>
        <p:nvSpPr>
          <p:cNvPr id="5" name="Rectangle 7"/>
          <p:cNvSpPr>
            <a:spLocks noGrp="1" noChangeArrowheads="1"/>
          </p:cNvSpPr>
          <p:nvPr>
            <p:ph type="ftr" sz="quarter" idx="11"/>
          </p:nvPr>
        </p:nvSpPr>
        <p:spPr/>
        <p:txBody>
          <a:bodyPr/>
          <a:lstStyle>
            <a:lvl1pPr>
              <a:defRPr/>
            </a:lvl1pPr>
          </a:lstStyle>
          <a:p>
            <a:pPr>
              <a:defRPr/>
            </a:pPr>
            <a:endParaRPr lang="en-US"/>
          </a:p>
        </p:txBody>
      </p:sp>
      <p:sp>
        <p:nvSpPr>
          <p:cNvPr id="6" name="Rectangle 8"/>
          <p:cNvSpPr>
            <a:spLocks noGrp="1" noChangeArrowheads="1"/>
          </p:cNvSpPr>
          <p:nvPr>
            <p:ph type="sldNum" sz="quarter" idx="12"/>
          </p:nvPr>
        </p:nvSpPr>
        <p:spPr/>
        <p:txBody>
          <a:bodyPr/>
          <a:lstStyle>
            <a:lvl1pPr>
              <a:defRPr>
                <a:ea typeface="ＭＳ Ｐゴシック"/>
                <a:cs typeface="ＭＳ Ｐゴシック"/>
              </a:defRPr>
            </a:lvl1pPr>
          </a:lstStyle>
          <a:p>
            <a:pPr>
              <a:defRPr/>
            </a:pPr>
            <a:fld id="{115C6826-F46B-4246-823F-A99F9AD4C3B3}" type="slidenum">
              <a:rPr lang="en-US"/>
              <a:pPr>
                <a:defRPr/>
              </a:pPr>
              <a:t>‹#›</a:t>
            </a:fld>
            <a:endParaRPr lang="en-US"/>
          </a:p>
        </p:txBody>
      </p:sp>
    </p:spTree>
    <p:extLst>
      <p:ext uri="{BB962C8B-B14F-4D97-AF65-F5344CB8AC3E}">
        <p14:creationId xmlns:p14="http://schemas.microsoft.com/office/powerpoint/2010/main" val="2171573522"/>
      </p:ext>
    </p:extLst>
  </p:cSld>
  <p:clrMapOvr>
    <a:masterClrMapping/>
  </p:clrMapOvr>
  <p:transition/>
</p:sldLayout>
</file>

<file path=ppt/slideLayouts/slideLayout33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3" name="Rectangle 7"/>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4" name="Rectangle 8"/>
          <p:cNvSpPr>
            <a:spLocks noGrp="1" noChangeArrowheads="1"/>
          </p:cNvSpPr>
          <p:nvPr>
            <p:ph type="sldNum" sz="quarter" idx="12"/>
          </p:nvPr>
        </p:nvSpPr>
        <p:spPr/>
        <p:txBody>
          <a:bodyPr/>
          <a:lstStyle>
            <a:lvl1pPr eaLnBrk="0" hangingPunct="0">
              <a:defRPr>
                <a:latin typeface="Arial" charset="0"/>
              </a:defRPr>
            </a:lvl1pPr>
          </a:lstStyle>
          <a:p>
            <a:pPr>
              <a:defRPr/>
            </a:pPr>
            <a:fld id="{89DB8148-6939-2B46-8FEC-099FE4C146AE}" type="slidenum">
              <a:rPr lang="en-US"/>
              <a:pPr>
                <a:defRPr/>
              </a:pPr>
              <a:t>‹#›</a:t>
            </a:fld>
            <a:endParaRPr lang="en-US"/>
          </a:p>
        </p:txBody>
      </p:sp>
    </p:spTree>
    <p:extLst>
      <p:ext uri="{BB962C8B-B14F-4D97-AF65-F5344CB8AC3E}">
        <p14:creationId xmlns:p14="http://schemas.microsoft.com/office/powerpoint/2010/main" val="2875712750"/>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BF65B709-F9CC-484C-AAFA-6EE92656BE15}"/>
              </a:ext>
            </a:extLst>
          </p:cNvPr>
          <p:cNvGrpSpPr>
            <a:grpSpLocks/>
          </p:cNvGrpSpPr>
          <p:nvPr/>
        </p:nvGrpSpPr>
        <p:grpSpPr bwMode="auto">
          <a:xfrm>
            <a:off x="0" y="107950"/>
            <a:ext cx="9101138" cy="6750050"/>
            <a:chOff x="0" y="68"/>
            <a:chExt cx="5733" cy="4252"/>
          </a:xfrm>
        </p:grpSpPr>
        <p:grpSp>
          <p:nvGrpSpPr>
            <p:cNvPr id="5" name="Group 3">
              <a:extLst>
                <a:ext uri="{FF2B5EF4-FFF2-40B4-BE49-F238E27FC236}">
                  <a16:creationId xmlns:a16="http://schemas.microsoft.com/office/drawing/2014/main" id="{64CCD713-D86F-4BAA-B179-47E119D495E7}"/>
                </a:ext>
              </a:extLst>
            </p:cNvPr>
            <p:cNvGrpSpPr>
              <a:grpSpLocks/>
            </p:cNvGrpSpPr>
            <p:nvPr/>
          </p:nvGrpSpPr>
          <p:grpSpPr bwMode="auto">
            <a:xfrm>
              <a:off x="0" y="68"/>
              <a:ext cx="6556" cy="4088"/>
              <a:chOff x="0" y="68"/>
              <a:chExt cx="6556" cy="4088"/>
            </a:xfrm>
          </p:grpSpPr>
          <p:grpSp>
            <p:nvGrpSpPr>
              <p:cNvPr id="37" name="Group 4">
                <a:extLst>
                  <a:ext uri="{FF2B5EF4-FFF2-40B4-BE49-F238E27FC236}">
                    <a16:creationId xmlns:a16="http://schemas.microsoft.com/office/drawing/2014/main" id="{EF9BF2AA-8D4B-4C1B-A870-1161D5A29309}"/>
                  </a:ext>
                </a:extLst>
              </p:cNvPr>
              <p:cNvGrpSpPr>
                <a:grpSpLocks/>
              </p:cNvGrpSpPr>
              <p:nvPr userDrawn="1"/>
            </p:nvGrpSpPr>
            <p:grpSpPr bwMode="auto">
              <a:xfrm>
                <a:off x="0" y="144"/>
                <a:ext cx="6556" cy="4012"/>
                <a:chOff x="0" y="144"/>
                <a:chExt cx="6556" cy="4012"/>
              </a:xfrm>
            </p:grpSpPr>
            <p:sp>
              <p:nvSpPr>
                <p:cNvPr id="50" name="Line 5">
                  <a:extLst>
                    <a:ext uri="{FF2B5EF4-FFF2-40B4-BE49-F238E27FC236}">
                      <a16:creationId xmlns:a16="http://schemas.microsoft.com/office/drawing/2014/main" id="{975A4502-7086-489A-9AF3-5DDA4D8997FC}"/>
                    </a:ext>
                  </a:extLst>
                </p:cNvPr>
                <p:cNvSpPr>
                  <a:spLocks noChangeShapeType="1"/>
                </p:cNvSpPr>
                <p:nvPr/>
              </p:nvSpPr>
              <p:spPr bwMode="hidden">
                <a:xfrm rot="-5400000">
                  <a:off x="195"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51" name="Line 6">
                  <a:extLst>
                    <a:ext uri="{FF2B5EF4-FFF2-40B4-BE49-F238E27FC236}">
                      <a16:creationId xmlns:a16="http://schemas.microsoft.com/office/drawing/2014/main" id="{FE551DD7-7575-48A8-852A-364B28A6CEE9}"/>
                    </a:ext>
                  </a:extLst>
                </p:cNvPr>
                <p:cNvSpPr>
                  <a:spLocks noChangeShapeType="1"/>
                </p:cNvSpPr>
                <p:nvPr/>
              </p:nvSpPr>
              <p:spPr bwMode="hidden">
                <a:xfrm rot="-5400000">
                  <a:off x="195"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52" name="Line 7">
                  <a:extLst>
                    <a:ext uri="{FF2B5EF4-FFF2-40B4-BE49-F238E27FC236}">
                      <a16:creationId xmlns:a16="http://schemas.microsoft.com/office/drawing/2014/main" id="{C1C8F88C-6FF4-4A1F-B6DF-CB4E36216D52}"/>
                    </a:ext>
                  </a:extLst>
                </p:cNvPr>
                <p:cNvSpPr>
                  <a:spLocks noChangeShapeType="1"/>
                </p:cNvSpPr>
                <p:nvPr/>
              </p:nvSpPr>
              <p:spPr bwMode="hidden">
                <a:xfrm rot="-5400000">
                  <a:off x="195" y="141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53" name="Line 8">
                  <a:extLst>
                    <a:ext uri="{FF2B5EF4-FFF2-40B4-BE49-F238E27FC236}">
                      <a16:creationId xmlns:a16="http://schemas.microsoft.com/office/drawing/2014/main" id="{EE6560F4-A48F-4C5A-B20E-F9387B088D45}"/>
                    </a:ext>
                  </a:extLst>
                </p:cNvPr>
                <p:cNvSpPr>
                  <a:spLocks noChangeShapeType="1"/>
                </p:cNvSpPr>
                <p:nvPr/>
              </p:nvSpPr>
              <p:spPr bwMode="hidden">
                <a:xfrm rot="-5400000">
                  <a:off x="195" y="1918"/>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54" name="Line 9">
                  <a:extLst>
                    <a:ext uri="{FF2B5EF4-FFF2-40B4-BE49-F238E27FC236}">
                      <a16:creationId xmlns:a16="http://schemas.microsoft.com/office/drawing/2014/main" id="{94A7BB5B-CDE0-4B02-A738-A29055DED09A}"/>
                    </a:ext>
                  </a:extLst>
                </p:cNvPr>
                <p:cNvSpPr>
                  <a:spLocks noChangeShapeType="1"/>
                </p:cNvSpPr>
                <p:nvPr/>
              </p:nvSpPr>
              <p:spPr bwMode="hidden">
                <a:xfrm rot="-5400000">
                  <a:off x="195" y="2438"/>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55" name="Line 10">
                  <a:extLst>
                    <a:ext uri="{FF2B5EF4-FFF2-40B4-BE49-F238E27FC236}">
                      <a16:creationId xmlns:a16="http://schemas.microsoft.com/office/drawing/2014/main" id="{F6523674-8D2B-430F-9ADF-88ADFE1619C9}"/>
                    </a:ext>
                  </a:extLst>
                </p:cNvPr>
                <p:cNvSpPr>
                  <a:spLocks noChangeShapeType="1"/>
                </p:cNvSpPr>
                <p:nvPr/>
              </p:nvSpPr>
              <p:spPr bwMode="hidden">
                <a:xfrm rot="-5400000">
                  <a:off x="195" y="2939"/>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56" name="Line 11">
                  <a:extLst>
                    <a:ext uri="{FF2B5EF4-FFF2-40B4-BE49-F238E27FC236}">
                      <a16:creationId xmlns:a16="http://schemas.microsoft.com/office/drawing/2014/main" id="{2B2DC0E2-38AD-4D8A-81AC-F8FAAC25EB76}"/>
                    </a:ext>
                  </a:extLst>
                </p:cNvPr>
                <p:cNvSpPr>
                  <a:spLocks noChangeShapeType="1"/>
                </p:cNvSpPr>
                <p:nvPr/>
              </p:nvSpPr>
              <p:spPr bwMode="hidden">
                <a:xfrm rot="-5400000">
                  <a:off x="195" y="3460"/>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57" name="Line 12">
                  <a:extLst>
                    <a:ext uri="{FF2B5EF4-FFF2-40B4-BE49-F238E27FC236}">
                      <a16:creationId xmlns:a16="http://schemas.microsoft.com/office/drawing/2014/main" id="{FFB9FBDE-A786-44C6-8869-CB57D964FE61}"/>
                    </a:ext>
                  </a:extLst>
                </p:cNvPr>
                <p:cNvSpPr>
                  <a:spLocks noChangeShapeType="1"/>
                </p:cNvSpPr>
                <p:nvPr/>
              </p:nvSpPr>
              <p:spPr bwMode="hidden">
                <a:xfrm rot="-5400000">
                  <a:off x="195" y="3961"/>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nvGrpSpPr>
                <p:cNvPr id="58" name="Group 13">
                  <a:extLst>
                    <a:ext uri="{FF2B5EF4-FFF2-40B4-BE49-F238E27FC236}">
                      <a16:creationId xmlns:a16="http://schemas.microsoft.com/office/drawing/2014/main" id="{82B9654D-79C9-4D74-A463-922798FB364E}"/>
                    </a:ext>
                  </a:extLst>
                </p:cNvPr>
                <p:cNvGrpSpPr>
                  <a:grpSpLocks/>
                </p:cNvGrpSpPr>
                <p:nvPr userDrawn="1"/>
              </p:nvGrpSpPr>
              <p:grpSpPr bwMode="auto">
                <a:xfrm>
                  <a:off x="483" y="144"/>
                  <a:ext cx="1801" cy="4012"/>
                  <a:chOff x="483" y="144"/>
                  <a:chExt cx="1801" cy="4012"/>
                </a:xfrm>
              </p:grpSpPr>
              <p:grpSp>
                <p:nvGrpSpPr>
                  <p:cNvPr id="207" name="Group 14">
                    <a:extLst>
                      <a:ext uri="{FF2B5EF4-FFF2-40B4-BE49-F238E27FC236}">
                        <a16:creationId xmlns:a16="http://schemas.microsoft.com/office/drawing/2014/main" id="{D73BEA29-762F-4252-8447-B0B0DB45E1BE}"/>
                      </a:ext>
                    </a:extLst>
                  </p:cNvPr>
                  <p:cNvGrpSpPr>
                    <a:grpSpLocks/>
                  </p:cNvGrpSpPr>
                  <p:nvPr userDrawn="1"/>
                </p:nvGrpSpPr>
                <p:grpSpPr bwMode="auto">
                  <a:xfrm>
                    <a:off x="483" y="144"/>
                    <a:ext cx="975" cy="947"/>
                    <a:chOff x="483" y="144"/>
                    <a:chExt cx="975" cy="947"/>
                  </a:xfrm>
                </p:grpSpPr>
                <p:sp>
                  <p:nvSpPr>
                    <p:cNvPr id="235" name="Line 15">
                      <a:extLst>
                        <a:ext uri="{FF2B5EF4-FFF2-40B4-BE49-F238E27FC236}">
                          <a16:creationId xmlns:a16="http://schemas.microsoft.com/office/drawing/2014/main" id="{AF08FA2D-D7D2-411E-8A95-71209CA43203}"/>
                        </a:ext>
                      </a:extLst>
                    </p:cNvPr>
                    <p:cNvSpPr>
                      <a:spLocks noChangeShapeType="1"/>
                    </p:cNvSpPr>
                    <p:nvPr/>
                  </p:nvSpPr>
                  <p:spPr bwMode="hidden">
                    <a:xfrm>
                      <a:off x="483"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36" name="Line 16">
                      <a:extLst>
                        <a:ext uri="{FF2B5EF4-FFF2-40B4-BE49-F238E27FC236}">
                          <a16:creationId xmlns:a16="http://schemas.microsoft.com/office/drawing/2014/main" id="{9352093A-AC83-4A15-BBAF-13633C83CF5C}"/>
                        </a:ext>
                      </a:extLst>
                    </p:cNvPr>
                    <p:cNvSpPr>
                      <a:spLocks noChangeShapeType="1"/>
                    </p:cNvSpPr>
                    <p:nvPr/>
                  </p:nvSpPr>
                  <p:spPr bwMode="hidden">
                    <a:xfrm>
                      <a:off x="984"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37" name="Line 17">
                      <a:extLst>
                        <a:ext uri="{FF2B5EF4-FFF2-40B4-BE49-F238E27FC236}">
                          <a16:creationId xmlns:a16="http://schemas.microsoft.com/office/drawing/2014/main" id="{37D9E8D3-B77E-4E8C-AFCB-BA9D3EAE3E09}"/>
                        </a:ext>
                      </a:extLst>
                    </p:cNvPr>
                    <p:cNvSpPr>
                      <a:spLocks noChangeShapeType="1"/>
                    </p:cNvSpPr>
                    <p:nvPr/>
                  </p:nvSpPr>
                  <p:spPr bwMode="hidden">
                    <a:xfrm>
                      <a:off x="984"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38" name="Line 18">
                      <a:extLst>
                        <a:ext uri="{FF2B5EF4-FFF2-40B4-BE49-F238E27FC236}">
                          <a16:creationId xmlns:a16="http://schemas.microsoft.com/office/drawing/2014/main" id="{40B6FE53-E3D9-4880-A6D6-C6C96C0F5B63}"/>
                        </a:ext>
                      </a:extLst>
                    </p:cNvPr>
                    <p:cNvSpPr>
                      <a:spLocks noChangeShapeType="1"/>
                    </p:cNvSpPr>
                    <p:nvPr/>
                  </p:nvSpPr>
                  <p:spPr bwMode="hidden">
                    <a:xfrm>
                      <a:off x="483"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39" name="Line 19">
                      <a:extLst>
                        <a:ext uri="{FF2B5EF4-FFF2-40B4-BE49-F238E27FC236}">
                          <a16:creationId xmlns:a16="http://schemas.microsoft.com/office/drawing/2014/main" id="{B88C8C33-FFAC-423D-9789-EFB9CC3FCA2E}"/>
                        </a:ext>
                      </a:extLst>
                    </p:cNvPr>
                    <p:cNvSpPr>
                      <a:spLocks noChangeShapeType="1"/>
                    </p:cNvSpPr>
                    <p:nvPr/>
                  </p:nvSpPr>
                  <p:spPr bwMode="hidden">
                    <a:xfrm rot="-5400000">
                      <a:off x="734"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40" name="Line 20">
                      <a:extLst>
                        <a:ext uri="{FF2B5EF4-FFF2-40B4-BE49-F238E27FC236}">
                          <a16:creationId xmlns:a16="http://schemas.microsoft.com/office/drawing/2014/main" id="{2938001D-727C-4B0F-8CE5-7BD135602E2E}"/>
                        </a:ext>
                      </a:extLst>
                    </p:cNvPr>
                    <p:cNvSpPr>
                      <a:spLocks noChangeShapeType="1"/>
                    </p:cNvSpPr>
                    <p:nvPr/>
                  </p:nvSpPr>
                  <p:spPr bwMode="hidden">
                    <a:xfrm rot="-5400000">
                      <a:off x="1263"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41" name="Line 21">
                      <a:extLst>
                        <a:ext uri="{FF2B5EF4-FFF2-40B4-BE49-F238E27FC236}">
                          <a16:creationId xmlns:a16="http://schemas.microsoft.com/office/drawing/2014/main" id="{4CAB9002-C8A5-4A77-B5C4-299389005BA8}"/>
                        </a:ext>
                      </a:extLst>
                    </p:cNvPr>
                    <p:cNvSpPr>
                      <a:spLocks noChangeShapeType="1"/>
                    </p:cNvSpPr>
                    <p:nvPr/>
                  </p:nvSpPr>
                  <p:spPr bwMode="hidden">
                    <a:xfrm rot="-5400000">
                      <a:off x="1263"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42" name="Line 22">
                      <a:extLst>
                        <a:ext uri="{FF2B5EF4-FFF2-40B4-BE49-F238E27FC236}">
                          <a16:creationId xmlns:a16="http://schemas.microsoft.com/office/drawing/2014/main" id="{8F344325-7B8A-4FF7-848D-C127618385BE}"/>
                        </a:ext>
                      </a:extLst>
                    </p:cNvPr>
                    <p:cNvSpPr>
                      <a:spLocks noChangeShapeType="1"/>
                    </p:cNvSpPr>
                    <p:nvPr/>
                  </p:nvSpPr>
                  <p:spPr bwMode="hidden">
                    <a:xfrm rot="-5400000">
                      <a:off x="734"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208" name="Group 23">
                    <a:extLst>
                      <a:ext uri="{FF2B5EF4-FFF2-40B4-BE49-F238E27FC236}">
                        <a16:creationId xmlns:a16="http://schemas.microsoft.com/office/drawing/2014/main" id="{9B3370C2-5D46-4EA4-B7BA-32C1102C20D1}"/>
                      </a:ext>
                    </a:extLst>
                  </p:cNvPr>
                  <p:cNvGrpSpPr>
                    <a:grpSpLocks/>
                  </p:cNvGrpSpPr>
                  <p:nvPr/>
                </p:nvGrpSpPr>
                <p:grpSpPr bwMode="auto">
                  <a:xfrm>
                    <a:off x="604" y="1166"/>
                    <a:ext cx="1680" cy="947"/>
                    <a:chOff x="288" y="528"/>
                    <a:chExt cx="1680" cy="1632"/>
                  </a:xfrm>
                </p:grpSpPr>
                <p:sp>
                  <p:nvSpPr>
                    <p:cNvPr id="227" name="Line 24">
                      <a:extLst>
                        <a:ext uri="{FF2B5EF4-FFF2-40B4-BE49-F238E27FC236}">
                          <a16:creationId xmlns:a16="http://schemas.microsoft.com/office/drawing/2014/main" id="{EA99D0A4-4E3A-482F-8479-786E7B34A753}"/>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28" name="Line 25">
                      <a:extLst>
                        <a:ext uri="{FF2B5EF4-FFF2-40B4-BE49-F238E27FC236}">
                          <a16:creationId xmlns:a16="http://schemas.microsoft.com/office/drawing/2014/main" id="{A7B744D5-EB40-446C-A401-DA7894D85D80}"/>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29" name="Line 26">
                      <a:extLst>
                        <a:ext uri="{FF2B5EF4-FFF2-40B4-BE49-F238E27FC236}">
                          <a16:creationId xmlns:a16="http://schemas.microsoft.com/office/drawing/2014/main" id="{017665F1-3AF5-4235-8043-9EB011803207}"/>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30" name="Line 27">
                      <a:extLst>
                        <a:ext uri="{FF2B5EF4-FFF2-40B4-BE49-F238E27FC236}">
                          <a16:creationId xmlns:a16="http://schemas.microsoft.com/office/drawing/2014/main" id="{2E58F6B8-7D49-4AEC-95DF-AAE05049BF24}"/>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31" name="Line 28">
                      <a:extLst>
                        <a:ext uri="{FF2B5EF4-FFF2-40B4-BE49-F238E27FC236}">
                          <a16:creationId xmlns:a16="http://schemas.microsoft.com/office/drawing/2014/main" id="{5E40AAFF-E5CE-428C-9DB8-EA74BB347198}"/>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32" name="Line 29">
                      <a:extLst>
                        <a:ext uri="{FF2B5EF4-FFF2-40B4-BE49-F238E27FC236}">
                          <a16:creationId xmlns:a16="http://schemas.microsoft.com/office/drawing/2014/main" id="{1C1405D2-7373-41BB-B6C9-2BBDFED4C9F4}"/>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33" name="Line 30">
                      <a:extLst>
                        <a:ext uri="{FF2B5EF4-FFF2-40B4-BE49-F238E27FC236}">
                          <a16:creationId xmlns:a16="http://schemas.microsoft.com/office/drawing/2014/main" id="{3881DBDC-5C3D-4914-93B0-463E4A56B9E2}"/>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34" name="Line 31">
                      <a:extLst>
                        <a:ext uri="{FF2B5EF4-FFF2-40B4-BE49-F238E27FC236}">
                          <a16:creationId xmlns:a16="http://schemas.microsoft.com/office/drawing/2014/main" id="{5E043697-D13F-4706-BA00-38431493202C}"/>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209" name="Group 32">
                    <a:extLst>
                      <a:ext uri="{FF2B5EF4-FFF2-40B4-BE49-F238E27FC236}">
                        <a16:creationId xmlns:a16="http://schemas.microsoft.com/office/drawing/2014/main" id="{A40B3B87-27DC-43CA-8C6F-3E340F4BFCE0}"/>
                      </a:ext>
                    </a:extLst>
                  </p:cNvPr>
                  <p:cNvGrpSpPr>
                    <a:grpSpLocks/>
                  </p:cNvGrpSpPr>
                  <p:nvPr/>
                </p:nvGrpSpPr>
                <p:grpSpPr bwMode="auto">
                  <a:xfrm>
                    <a:off x="604" y="2187"/>
                    <a:ext cx="1680" cy="947"/>
                    <a:chOff x="288" y="528"/>
                    <a:chExt cx="1680" cy="1632"/>
                  </a:xfrm>
                </p:grpSpPr>
                <p:sp>
                  <p:nvSpPr>
                    <p:cNvPr id="219" name="Line 33">
                      <a:extLst>
                        <a:ext uri="{FF2B5EF4-FFF2-40B4-BE49-F238E27FC236}">
                          <a16:creationId xmlns:a16="http://schemas.microsoft.com/office/drawing/2014/main" id="{BCC818B8-2DDB-4FCC-AF79-A0624678A8A3}"/>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20" name="Line 34">
                      <a:extLst>
                        <a:ext uri="{FF2B5EF4-FFF2-40B4-BE49-F238E27FC236}">
                          <a16:creationId xmlns:a16="http://schemas.microsoft.com/office/drawing/2014/main" id="{7FAF25FE-2309-432D-8D5E-FA9AE1AA6497}"/>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21" name="Line 35">
                      <a:extLst>
                        <a:ext uri="{FF2B5EF4-FFF2-40B4-BE49-F238E27FC236}">
                          <a16:creationId xmlns:a16="http://schemas.microsoft.com/office/drawing/2014/main" id="{32E43980-A29D-4611-9B64-48C001ADA329}"/>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22" name="Line 36">
                      <a:extLst>
                        <a:ext uri="{FF2B5EF4-FFF2-40B4-BE49-F238E27FC236}">
                          <a16:creationId xmlns:a16="http://schemas.microsoft.com/office/drawing/2014/main" id="{F1B96B8A-8B1F-4524-9F27-F924E484B3D5}"/>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23" name="Line 37">
                      <a:extLst>
                        <a:ext uri="{FF2B5EF4-FFF2-40B4-BE49-F238E27FC236}">
                          <a16:creationId xmlns:a16="http://schemas.microsoft.com/office/drawing/2014/main" id="{DD64AD1E-9203-4332-8DD2-8F50B47BBCEE}"/>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24" name="Line 38">
                      <a:extLst>
                        <a:ext uri="{FF2B5EF4-FFF2-40B4-BE49-F238E27FC236}">
                          <a16:creationId xmlns:a16="http://schemas.microsoft.com/office/drawing/2014/main" id="{4814F62B-8409-466A-9028-87C47BBC8177}"/>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25" name="Line 39">
                      <a:extLst>
                        <a:ext uri="{FF2B5EF4-FFF2-40B4-BE49-F238E27FC236}">
                          <a16:creationId xmlns:a16="http://schemas.microsoft.com/office/drawing/2014/main" id="{CEE4C169-5645-42AD-9EC8-9CFB6F24CDD1}"/>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26" name="Line 40">
                      <a:extLst>
                        <a:ext uri="{FF2B5EF4-FFF2-40B4-BE49-F238E27FC236}">
                          <a16:creationId xmlns:a16="http://schemas.microsoft.com/office/drawing/2014/main" id="{13EF83E4-DFDC-4D6F-8C8F-E6F49A8EBCBD}"/>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210" name="Group 41">
                    <a:extLst>
                      <a:ext uri="{FF2B5EF4-FFF2-40B4-BE49-F238E27FC236}">
                        <a16:creationId xmlns:a16="http://schemas.microsoft.com/office/drawing/2014/main" id="{DF3B7B5C-D14E-4924-A8C8-DCE7C432EC2E}"/>
                      </a:ext>
                    </a:extLst>
                  </p:cNvPr>
                  <p:cNvGrpSpPr>
                    <a:grpSpLocks/>
                  </p:cNvGrpSpPr>
                  <p:nvPr/>
                </p:nvGrpSpPr>
                <p:grpSpPr bwMode="auto">
                  <a:xfrm>
                    <a:off x="604" y="3209"/>
                    <a:ext cx="1680" cy="947"/>
                    <a:chOff x="288" y="528"/>
                    <a:chExt cx="1680" cy="1632"/>
                  </a:xfrm>
                </p:grpSpPr>
                <p:sp>
                  <p:nvSpPr>
                    <p:cNvPr id="211" name="Line 42">
                      <a:extLst>
                        <a:ext uri="{FF2B5EF4-FFF2-40B4-BE49-F238E27FC236}">
                          <a16:creationId xmlns:a16="http://schemas.microsoft.com/office/drawing/2014/main" id="{8AC5C348-E662-4837-A09B-BF099D1685A0}"/>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12" name="Line 43">
                      <a:extLst>
                        <a:ext uri="{FF2B5EF4-FFF2-40B4-BE49-F238E27FC236}">
                          <a16:creationId xmlns:a16="http://schemas.microsoft.com/office/drawing/2014/main" id="{1352A9C3-1AB0-4C90-98DE-5C6BFDCDA167}"/>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13" name="Line 44">
                      <a:extLst>
                        <a:ext uri="{FF2B5EF4-FFF2-40B4-BE49-F238E27FC236}">
                          <a16:creationId xmlns:a16="http://schemas.microsoft.com/office/drawing/2014/main" id="{823AFB42-8668-4399-8F04-B67958C2007D}"/>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14" name="Line 45">
                      <a:extLst>
                        <a:ext uri="{FF2B5EF4-FFF2-40B4-BE49-F238E27FC236}">
                          <a16:creationId xmlns:a16="http://schemas.microsoft.com/office/drawing/2014/main" id="{49E5C0D8-DD10-45D9-80ED-73CC23175ACA}"/>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15" name="Line 46">
                      <a:extLst>
                        <a:ext uri="{FF2B5EF4-FFF2-40B4-BE49-F238E27FC236}">
                          <a16:creationId xmlns:a16="http://schemas.microsoft.com/office/drawing/2014/main" id="{CC6F8817-5ABA-48BC-8D92-DC18DA9CF031}"/>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16" name="Line 47">
                      <a:extLst>
                        <a:ext uri="{FF2B5EF4-FFF2-40B4-BE49-F238E27FC236}">
                          <a16:creationId xmlns:a16="http://schemas.microsoft.com/office/drawing/2014/main" id="{01CB55D5-4B61-4B38-8A49-2717085BE8E9}"/>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17" name="Line 48">
                      <a:extLst>
                        <a:ext uri="{FF2B5EF4-FFF2-40B4-BE49-F238E27FC236}">
                          <a16:creationId xmlns:a16="http://schemas.microsoft.com/office/drawing/2014/main" id="{1067DB1E-BF3F-4B49-836C-2C7621A62F73}"/>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18" name="Line 49">
                      <a:extLst>
                        <a:ext uri="{FF2B5EF4-FFF2-40B4-BE49-F238E27FC236}">
                          <a16:creationId xmlns:a16="http://schemas.microsoft.com/office/drawing/2014/main" id="{2A272E39-513D-4C93-A1FE-D0EA16560F1B}"/>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grpSp>
              <p:nvGrpSpPr>
                <p:cNvPr id="59" name="Group 50">
                  <a:extLst>
                    <a:ext uri="{FF2B5EF4-FFF2-40B4-BE49-F238E27FC236}">
                      <a16:creationId xmlns:a16="http://schemas.microsoft.com/office/drawing/2014/main" id="{0834A550-2629-4AA3-BCC3-E738D92BA661}"/>
                    </a:ext>
                  </a:extLst>
                </p:cNvPr>
                <p:cNvGrpSpPr>
                  <a:grpSpLocks/>
                </p:cNvGrpSpPr>
                <p:nvPr userDrawn="1"/>
              </p:nvGrpSpPr>
              <p:grpSpPr bwMode="auto">
                <a:xfrm>
                  <a:off x="1551" y="144"/>
                  <a:ext cx="1801" cy="4012"/>
                  <a:chOff x="1551" y="144"/>
                  <a:chExt cx="1801" cy="4012"/>
                </a:xfrm>
              </p:grpSpPr>
              <p:grpSp>
                <p:nvGrpSpPr>
                  <p:cNvPr id="171" name="Group 51">
                    <a:extLst>
                      <a:ext uri="{FF2B5EF4-FFF2-40B4-BE49-F238E27FC236}">
                        <a16:creationId xmlns:a16="http://schemas.microsoft.com/office/drawing/2014/main" id="{A96C55A0-F225-4C6F-AA3C-9B1AACEEAD88}"/>
                      </a:ext>
                    </a:extLst>
                  </p:cNvPr>
                  <p:cNvGrpSpPr>
                    <a:grpSpLocks/>
                  </p:cNvGrpSpPr>
                  <p:nvPr userDrawn="1"/>
                </p:nvGrpSpPr>
                <p:grpSpPr bwMode="auto">
                  <a:xfrm>
                    <a:off x="1551" y="144"/>
                    <a:ext cx="975" cy="947"/>
                    <a:chOff x="1551" y="144"/>
                    <a:chExt cx="975" cy="947"/>
                  </a:xfrm>
                </p:grpSpPr>
                <p:sp>
                  <p:nvSpPr>
                    <p:cNvPr id="199" name="Line 52">
                      <a:extLst>
                        <a:ext uri="{FF2B5EF4-FFF2-40B4-BE49-F238E27FC236}">
                          <a16:creationId xmlns:a16="http://schemas.microsoft.com/office/drawing/2014/main" id="{384721D0-BDED-41E8-946F-1DCE5D24372A}"/>
                        </a:ext>
                      </a:extLst>
                    </p:cNvPr>
                    <p:cNvSpPr>
                      <a:spLocks noChangeShapeType="1"/>
                    </p:cNvSpPr>
                    <p:nvPr/>
                  </p:nvSpPr>
                  <p:spPr bwMode="hidden">
                    <a:xfrm>
                      <a:off x="1551"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00" name="Line 53">
                      <a:extLst>
                        <a:ext uri="{FF2B5EF4-FFF2-40B4-BE49-F238E27FC236}">
                          <a16:creationId xmlns:a16="http://schemas.microsoft.com/office/drawing/2014/main" id="{EDDD1E66-EC34-4AEF-A7D4-65CE68CF1930}"/>
                        </a:ext>
                      </a:extLst>
                    </p:cNvPr>
                    <p:cNvSpPr>
                      <a:spLocks noChangeShapeType="1"/>
                    </p:cNvSpPr>
                    <p:nvPr/>
                  </p:nvSpPr>
                  <p:spPr bwMode="hidden">
                    <a:xfrm>
                      <a:off x="2052"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01" name="Line 54">
                      <a:extLst>
                        <a:ext uri="{FF2B5EF4-FFF2-40B4-BE49-F238E27FC236}">
                          <a16:creationId xmlns:a16="http://schemas.microsoft.com/office/drawing/2014/main" id="{95A0604B-1384-4A53-A4FC-2092A314BCF4}"/>
                        </a:ext>
                      </a:extLst>
                    </p:cNvPr>
                    <p:cNvSpPr>
                      <a:spLocks noChangeShapeType="1"/>
                    </p:cNvSpPr>
                    <p:nvPr/>
                  </p:nvSpPr>
                  <p:spPr bwMode="hidden">
                    <a:xfrm>
                      <a:off x="2052"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02" name="Line 55">
                      <a:extLst>
                        <a:ext uri="{FF2B5EF4-FFF2-40B4-BE49-F238E27FC236}">
                          <a16:creationId xmlns:a16="http://schemas.microsoft.com/office/drawing/2014/main" id="{978A6B04-2D59-40B0-A910-4F910B55C4D7}"/>
                        </a:ext>
                      </a:extLst>
                    </p:cNvPr>
                    <p:cNvSpPr>
                      <a:spLocks noChangeShapeType="1"/>
                    </p:cNvSpPr>
                    <p:nvPr/>
                  </p:nvSpPr>
                  <p:spPr bwMode="hidden">
                    <a:xfrm>
                      <a:off x="1551"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03" name="Line 56">
                      <a:extLst>
                        <a:ext uri="{FF2B5EF4-FFF2-40B4-BE49-F238E27FC236}">
                          <a16:creationId xmlns:a16="http://schemas.microsoft.com/office/drawing/2014/main" id="{4290471D-8FC9-4CC5-8261-386896C42DBA}"/>
                        </a:ext>
                      </a:extLst>
                    </p:cNvPr>
                    <p:cNvSpPr>
                      <a:spLocks noChangeShapeType="1"/>
                    </p:cNvSpPr>
                    <p:nvPr/>
                  </p:nvSpPr>
                  <p:spPr bwMode="hidden">
                    <a:xfrm rot="-5400000">
                      <a:off x="1802"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04" name="Line 57">
                      <a:extLst>
                        <a:ext uri="{FF2B5EF4-FFF2-40B4-BE49-F238E27FC236}">
                          <a16:creationId xmlns:a16="http://schemas.microsoft.com/office/drawing/2014/main" id="{0EE0DA9D-F1CC-4420-BD15-C41AE51F8B71}"/>
                        </a:ext>
                      </a:extLst>
                    </p:cNvPr>
                    <p:cNvSpPr>
                      <a:spLocks noChangeShapeType="1"/>
                    </p:cNvSpPr>
                    <p:nvPr/>
                  </p:nvSpPr>
                  <p:spPr bwMode="hidden">
                    <a:xfrm rot="-5400000">
                      <a:off x="2331"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05" name="Line 58">
                      <a:extLst>
                        <a:ext uri="{FF2B5EF4-FFF2-40B4-BE49-F238E27FC236}">
                          <a16:creationId xmlns:a16="http://schemas.microsoft.com/office/drawing/2014/main" id="{63FF4E35-CD53-4347-AA1E-1DDA1A30E2D6}"/>
                        </a:ext>
                      </a:extLst>
                    </p:cNvPr>
                    <p:cNvSpPr>
                      <a:spLocks noChangeShapeType="1"/>
                    </p:cNvSpPr>
                    <p:nvPr/>
                  </p:nvSpPr>
                  <p:spPr bwMode="hidden">
                    <a:xfrm rot="-5400000">
                      <a:off x="2331"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06" name="Line 59">
                      <a:extLst>
                        <a:ext uri="{FF2B5EF4-FFF2-40B4-BE49-F238E27FC236}">
                          <a16:creationId xmlns:a16="http://schemas.microsoft.com/office/drawing/2014/main" id="{369B5F34-DB95-4BB0-9B08-67401A82E62D}"/>
                        </a:ext>
                      </a:extLst>
                    </p:cNvPr>
                    <p:cNvSpPr>
                      <a:spLocks noChangeShapeType="1"/>
                    </p:cNvSpPr>
                    <p:nvPr/>
                  </p:nvSpPr>
                  <p:spPr bwMode="hidden">
                    <a:xfrm rot="-5400000">
                      <a:off x="1802"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72" name="Group 60">
                    <a:extLst>
                      <a:ext uri="{FF2B5EF4-FFF2-40B4-BE49-F238E27FC236}">
                        <a16:creationId xmlns:a16="http://schemas.microsoft.com/office/drawing/2014/main" id="{D180460F-DA83-4FB8-A103-888475EC8B79}"/>
                      </a:ext>
                    </a:extLst>
                  </p:cNvPr>
                  <p:cNvGrpSpPr>
                    <a:grpSpLocks/>
                  </p:cNvGrpSpPr>
                  <p:nvPr/>
                </p:nvGrpSpPr>
                <p:grpSpPr bwMode="auto">
                  <a:xfrm>
                    <a:off x="1672" y="1166"/>
                    <a:ext cx="1680" cy="947"/>
                    <a:chOff x="288" y="528"/>
                    <a:chExt cx="1680" cy="1632"/>
                  </a:xfrm>
                </p:grpSpPr>
                <p:sp>
                  <p:nvSpPr>
                    <p:cNvPr id="191" name="Line 61">
                      <a:extLst>
                        <a:ext uri="{FF2B5EF4-FFF2-40B4-BE49-F238E27FC236}">
                          <a16:creationId xmlns:a16="http://schemas.microsoft.com/office/drawing/2014/main" id="{07D6A0E7-EF64-413D-9195-32F6D51D645E}"/>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92" name="Line 62">
                      <a:extLst>
                        <a:ext uri="{FF2B5EF4-FFF2-40B4-BE49-F238E27FC236}">
                          <a16:creationId xmlns:a16="http://schemas.microsoft.com/office/drawing/2014/main" id="{2276A6FA-DD3C-4BBC-8622-0B175524477C}"/>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93" name="Line 63">
                      <a:extLst>
                        <a:ext uri="{FF2B5EF4-FFF2-40B4-BE49-F238E27FC236}">
                          <a16:creationId xmlns:a16="http://schemas.microsoft.com/office/drawing/2014/main" id="{8EC3AD2F-CDAC-44B5-A57D-8826D1BE558E}"/>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94" name="Line 64">
                      <a:extLst>
                        <a:ext uri="{FF2B5EF4-FFF2-40B4-BE49-F238E27FC236}">
                          <a16:creationId xmlns:a16="http://schemas.microsoft.com/office/drawing/2014/main" id="{F553FEB1-3E55-438E-9450-C27620F7D369}"/>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95" name="Line 65">
                      <a:extLst>
                        <a:ext uri="{FF2B5EF4-FFF2-40B4-BE49-F238E27FC236}">
                          <a16:creationId xmlns:a16="http://schemas.microsoft.com/office/drawing/2014/main" id="{07B99C9B-6595-482E-951D-1E127281C0F4}"/>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96" name="Line 66">
                      <a:extLst>
                        <a:ext uri="{FF2B5EF4-FFF2-40B4-BE49-F238E27FC236}">
                          <a16:creationId xmlns:a16="http://schemas.microsoft.com/office/drawing/2014/main" id="{F7863A6E-665C-4AF6-9633-1F55CE8DE429}"/>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97" name="Line 67">
                      <a:extLst>
                        <a:ext uri="{FF2B5EF4-FFF2-40B4-BE49-F238E27FC236}">
                          <a16:creationId xmlns:a16="http://schemas.microsoft.com/office/drawing/2014/main" id="{30BB86A5-755B-43D3-96B8-8BD1277DE6AB}"/>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98" name="Line 68">
                      <a:extLst>
                        <a:ext uri="{FF2B5EF4-FFF2-40B4-BE49-F238E27FC236}">
                          <a16:creationId xmlns:a16="http://schemas.microsoft.com/office/drawing/2014/main" id="{D52D48CD-EEDE-4976-9C23-B40246ADB132}"/>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73" name="Group 69">
                    <a:extLst>
                      <a:ext uri="{FF2B5EF4-FFF2-40B4-BE49-F238E27FC236}">
                        <a16:creationId xmlns:a16="http://schemas.microsoft.com/office/drawing/2014/main" id="{E80EF3C7-9628-4999-B3F6-7B2F1DE88362}"/>
                      </a:ext>
                    </a:extLst>
                  </p:cNvPr>
                  <p:cNvGrpSpPr>
                    <a:grpSpLocks/>
                  </p:cNvGrpSpPr>
                  <p:nvPr/>
                </p:nvGrpSpPr>
                <p:grpSpPr bwMode="auto">
                  <a:xfrm>
                    <a:off x="1672" y="2187"/>
                    <a:ext cx="1680" cy="947"/>
                    <a:chOff x="288" y="528"/>
                    <a:chExt cx="1680" cy="1632"/>
                  </a:xfrm>
                </p:grpSpPr>
                <p:sp>
                  <p:nvSpPr>
                    <p:cNvPr id="183" name="Line 70">
                      <a:extLst>
                        <a:ext uri="{FF2B5EF4-FFF2-40B4-BE49-F238E27FC236}">
                          <a16:creationId xmlns:a16="http://schemas.microsoft.com/office/drawing/2014/main" id="{EF23312A-F407-48EC-8443-4C087C2BECCC}"/>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84" name="Line 71">
                      <a:extLst>
                        <a:ext uri="{FF2B5EF4-FFF2-40B4-BE49-F238E27FC236}">
                          <a16:creationId xmlns:a16="http://schemas.microsoft.com/office/drawing/2014/main" id="{FD31062B-B2E0-4C06-BB46-E6502BE20BDA}"/>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85" name="Line 72">
                      <a:extLst>
                        <a:ext uri="{FF2B5EF4-FFF2-40B4-BE49-F238E27FC236}">
                          <a16:creationId xmlns:a16="http://schemas.microsoft.com/office/drawing/2014/main" id="{C86BECEB-E094-4D22-8A89-3EAB7939714B}"/>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86" name="Line 73">
                      <a:extLst>
                        <a:ext uri="{FF2B5EF4-FFF2-40B4-BE49-F238E27FC236}">
                          <a16:creationId xmlns:a16="http://schemas.microsoft.com/office/drawing/2014/main" id="{4963E02E-450B-4160-8ACA-5B2A36E0BF8B}"/>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87" name="Line 74">
                      <a:extLst>
                        <a:ext uri="{FF2B5EF4-FFF2-40B4-BE49-F238E27FC236}">
                          <a16:creationId xmlns:a16="http://schemas.microsoft.com/office/drawing/2014/main" id="{FD6DEC41-D5E2-468F-A233-1FBBC08131FC}"/>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88" name="Line 75">
                      <a:extLst>
                        <a:ext uri="{FF2B5EF4-FFF2-40B4-BE49-F238E27FC236}">
                          <a16:creationId xmlns:a16="http://schemas.microsoft.com/office/drawing/2014/main" id="{809DAA77-CF16-4759-B322-CCC3FAC7194B}"/>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89" name="Line 76">
                      <a:extLst>
                        <a:ext uri="{FF2B5EF4-FFF2-40B4-BE49-F238E27FC236}">
                          <a16:creationId xmlns:a16="http://schemas.microsoft.com/office/drawing/2014/main" id="{879A546E-D467-4E45-B9F0-FC066AF17A1B}"/>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90" name="Line 77">
                      <a:extLst>
                        <a:ext uri="{FF2B5EF4-FFF2-40B4-BE49-F238E27FC236}">
                          <a16:creationId xmlns:a16="http://schemas.microsoft.com/office/drawing/2014/main" id="{338AFD9D-E84E-4299-BDD5-DDABE7C14D89}"/>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74" name="Group 78">
                    <a:extLst>
                      <a:ext uri="{FF2B5EF4-FFF2-40B4-BE49-F238E27FC236}">
                        <a16:creationId xmlns:a16="http://schemas.microsoft.com/office/drawing/2014/main" id="{82BE0534-0A72-439C-9768-2F36EA680B39}"/>
                      </a:ext>
                    </a:extLst>
                  </p:cNvPr>
                  <p:cNvGrpSpPr>
                    <a:grpSpLocks/>
                  </p:cNvGrpSpPr>
                  <p:nvPr/>
                </p:nvGrpSpPr>
                <p:grpSpPr bwMode="auto">
                  <a:xfrm>
                    <a:off x="1672" y="3209"/>
                    <a:ext cx="1680" cy="947"/>
                    <a:chOff x="288" y="528"/>
                    <a:chExt cx="1680" cy="1632"/>
                  </a:xfrm>
                </p:grpSpPr>
                <p:sp>
                  <p:nvSpPr>
                    <p:cNvPr id="175" name="Line 79">
                      <a:extLst>
                        <a:ext uri="{FF2B5EF4-FFF2-40B4-BE49-F238E27FC236}">
                          <a16:creationId xmlns:a16="http://schemas.microsoft.com/office/drawing/2014/main" id="{1F95BB1A-D8FE-46A1-8DC1-694609EFA827}"/>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76" name="Line 80">
                      <a:extLst>
                        <a:ext uri="{FF2B5EF4-FFF2-40B4-BE49-F238E27FC236}">
                          <a16:creationId xmlns:a16="http://schemas.microsoft.com/office/drawing/2014/main" id="{FC3F1706-BAF1-44D2-924F-BE7F4ADFEDEE}"/>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77" name="Line 81">
                      <a:extLst>
                        <a:ext uri="{FF2B5EF4-FFF2-40B4-BE49-F238E27FC236}">
                          <a16:creationId xmlns:a16="http://schemas.microsoft.com/office/drawing/2014/main" id="{A6589C4C-AC9F-4935-859A-BC2EC79FBF9A}"/>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78" name="Line 82">
                      <a:extLst>
                        <a:ext uri="{FF2B5EF4-FFF2-40B4-BE49-F238E27FC236}">
                          <a16:creationId xmlns:a16="http://schemas.microsoft.com/office/drawing/2014/main" id="{6CCE7E92-0EDF-406B-BA27-BB9CFDF96C3B}"/>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79" name="Line 83">
                      <a:extLst>
                        <a:ext uri="{FF2B5EF4-FFF2-40B4-BE49-F238E27FC236}">
                          <a16:creationId xmlns:a16="http://schemas.microsoft.com/office/drawing/2014/main" id="{C6BD278E-3A90-4F81-B086-AE536867699F}"/>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80" name="Line 84">
                      <a:extLst>
                        <a:ext uri="{FF2B5EF4-FFF2-40B4-BE49-F238E27FC236}">
                          <a16:creationId xmlns:a16="http://schemas.microsoft.com/office/drawing/2014/main" id="{84346155-3353-4941-862A-0518EB759017}"/>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81" name="Line 85">
                      <a:extLst>
                        <a:ext uri="{FF2B5EF4-FFF2-40B4-BE49-F238E27FC236}">
                          <a16:creationId xmlns:a16="http://schemas.microsoft.com/office/drawing/2014/main" id="{477B96EB-A8D7-4FB7-A76B-2E7640395F1E}"/>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82" name="Line 86">
                      <a:extLst>
                        <a:ext uri="{FF2B5EF4-FFF2-40B4-BE49-F238E27FC236}">
                          <a16:creationId xmlns:a16="http://schemas.microsoft.com/office/drawing/2014/main" id="{31EA72EF-C499-4E81-89BE-C9521DA56E6F}"/>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grpSp>
              <p:nvGrpSpPr>
                <p:cNvPr id="60" name="Group 87">
                  <a:extLst>
                    <a:ext uri="{FF2B5EF4-FFF2-40B4-BE49-F238E27FC236}">
                      <a16:creationId xmlns:a16="http://schemas.microsoft.com/office/drawing/2014/main" id="{54F27AE0-3226-44FE-9B44-58287061A4FD}"/>
                    </a:ext>
                  </a:extLst>
                </p:cNvPr>
                <p:cNvGrpSpPr>
                  <a:grpSpLocks/>
                </p:cNvGrpSpPr>
                <p:nvPr userDrawn="1"/>
              </p:nvGrpSpPr>
              <p:grpSpPr bwMode="auto">
                <a:xfrm>
                  <a:off x="2619" y="144"/>
                  <a:ext cx="1801" cy="4012"/>
                  <a:chOff x="2619" y="144"/>
                  <a:chExt cx="1801" cy="4012"/>
                </a:xfrm>
              </p:grpSpPr>
              <p:grpSp>
                <p:nvGrpSpPr>
                  <p:cNvPr id="135" name="Group 88">
                    <a:extLst>
                      <a:ext uri="{FF2B5EF4-FFF2-40B4-BE49-F238E27FC236}">
                        <a16:creationId xmlns:a16="http://schemas.microsoft.com/office/drawing/2014/main" id="{4DF6AC14-348C-48E5-BB3E-035E04C67268}"/>
                      </a:ext>
                    </a:extLst>
                  </p:cNvPr>
                  <p:cNvGrpSpPr>
                    <a:grpSpLocks/>
                  </p:cNvGrpSpPr>
                  <p:nvPr userDrawn="1"/>
                </p:nvGrpSpPr>
                <p:grpSpPr bwMode="auto">
                  <a:xfrm>
                    <a:off x="2619" y="144"/>
                    <a:ext cx="975" cy="947"/>
                    <a:chOff x="2619" y="144"/>
                    <a:chExt cx="975" cy="947"/>
                  </a:xfrm>
                </p:grpSpPr>
                <p:sp>
                  <p:nvSpPr>
                    <p:cNvPr id="163" name="Line 89">
                      <a:extLst>
                        <a:ext uri="{FF2B5EF4-FFF2-40B4-BE49-F238E27FC236}">
                          <a16:creationId xmlns:a16="http://schemas.microsoft.com/office/drawing/2014/main" id="{44F582C7-0E4A-42E0-BDBA-4EEA5711A2C0}"/>
                        </a:ext>
                      </a:extLst>
                    </p:cNvPr>
                    <p:cNvSpPr>
                      <a:spLocks noChangeShapeType="1"/>
                    </p:cNvSpPr>
                    <p:nvPr/>
                  </p:nvSpPr>
                  <p:spPr bwMode="hidden">
                    <a:xfrm>
                      <a:off x="2619"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64" name="Line 90">
                      <a:extLst>
                        <a:ext uri="{FF2B5EF4-FFF2-40B4-BE49-F238E27FC236}">
                          <a16:creationId xmlns:a16="http://schemas.microsoft.com/office/drawing/2014/main" id="{48F3626C-7B5E-4FD8-BF84-C37149FE27B3}"/>
                        </a:ext>
                      </a:extLst>
                    </p:cNvPr>
                    <p:cNvSpPr>
                      <a:spLocks noChangeShapeType="1"/>
                    </p:cNvSpPr>
                    <p:nvPr/>
                  </p:nvSpPr>
                  <p:spPr bwMode="hidden">
                    <a:xfrm>
                      <a:off x="3120"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65" name="Line 91">
                      <a:extLst>
                        <a:ext uri="{FF2B5EF4-FFF2-40B4-BE49-F238E27FC236}">
                          <a16:creationId xmlns:a16="http://schemas.microsoft.com/office/drawing/2014/main" id="{CAB00F13-5CC3-4DB3-A704-636F82F462FE}"/>
                        </a:ext>
                      </a:extLst>
                    </p:cNvPr>
                    <p:cNvSpPr>
                      <a:spLocks noChangeShapeType="1"/>
                    </p:cNvSpPr>
                    <p:nvPr/>
                  </p:nvSpPr>
                  <p:spPr bwMode="hidden">
                    <a:xfrm>
                      <a:off x="3120"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66" name="Line 92">
                      <a:extLst>
                        <a:ext uri="{FF2B5EF4-FFF2-40B4-BE49-F238E27FC236}">
                          <a16:creationId xmlns:a16="http://schemas.microsoft.com/office/drawing/2014/main" id="{21C0C816-43BE-4C0F-94EF-210256D02F9F}"/>
                        </a:ext>
                      </a:extLst>
                    </p:cNvPr>
                    <p:cNvSpPr>
                      <a:spLocks noChangeShapeType="1"/>
                    </p:cNvSpPr>
                    <p:nvPr/>
                  </p:nvSpPr>
                  <p:spPr bwMode="hidden">
                    <a:xfrm>
                      <a:off x="2619"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67" name="Line 93">
                      <a:extLst>
                        <a:ext uri="{FF2B5EF4-FFF2-40B4-BE49-F238E27FC236}">
                          <a16:creationId xmlns:a16="http://schemas.microsoft.com/office/drawing/2014/main" id="{AEFA88BE-752F-484F-99F6-2548981B4FBB}"/>
                        </a:ext>
                      </a:extLst>
                    </p:cNvPr>
                    <p:cNvSpPr>
                      <a:spLocks noChangeShapeType="1"/>
                    </p:cNvSpPr>
                    <p:nvPr/>
                  </p:nvSpPr>
                  <p:spPr bwMode="hidden">
                    <a:xfrm rot="-5400000">
                      <a:off x="2870"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68" name="Line 94">
                      <a:extLst>
                        <a:ext uri="{FF2B5EF4-FFF2-40B4-BE49-F238E27FC236}">
                          <a16:creationId xmlns:a16="http://schemas.microsoft.com/office/drawing/2014/main" id="{9692DC5C-DF7F-4A66-B584-E43A7D849657}"/>
                        </a:ext>
                      </a:extLst>
                    </p:cNvPr>
                    <p:cNvSpPr>
                      <a:spLocks noChangeShapeType="1"/>
                    </p:cNvSpPr>
                    <p:nvPr/>
                  </p:nvSpPr>
                  <p:spPr bwMode="hidden">
                    <a:xfrm rot="-5400000">
                      <a:off x="3399"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69" name="Line 95">
                      <a:extLst>
                        <a:ext uri="{FF2B5EF4-FFF2-40B4-BE49-F238E27FC236}">
                          <a16:creationId xmlns:a16="http://schemas.microsoft.com/office/drawing/2014/main" id="{AC06ABED-B09B-4991-B3FA-E1F0C9CC5AEC}"/>
                        </a:ext>
                      </a:extLst>
                    </p:cNvPr>
                    <p:cNvSpPr>
                      <a:spLocks noChangeShapeType="1"/>
                    </p:cNvSpPr>
                    <p:nvPr/>
                  </p:nvSpPr>
                  <p:spPr bwMode="hidden">
                    <a:xfrm rot="-5400000">
                      <a:off x="3399"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70" name="Line 96">
                      <a:extLst>
                        <a:ext uri="{FF2B5EF4-FFF2-40B4-BE49-F238E27FC236}">
                          <a16:creationId xmlns:a16="http://schemas.microsoft.com/office/drawing/2014/main" id="{DCBC3837-C140-47DF-8C99-D30F4AF9312E}"/>
                        </a:ext>
                      </a:extLst>
                    </p:cNvPr>
                    <p:cNvSpPr>
                      <a:spLocks noChangeShapeType="1"/>
                    </p:cNvSpPr>
                    <p:nvPr/>
                  </p:nvSpPr>
                  <p:spPr bwMode="hidden">
                    <a:xfrm rot="-5400000">
                      <a:off x="2870"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36" name="Group 97">
                    <a:extLst>
                      <a:ext uri="{FF2B5EF4-FFF2-40B4-BE49-F238E27FC236}">
                        <a16:creationId xmlns:a16="http://schemas.microsoft.com/office/drawing/2014/main" id="{4E7A6F5F-8D12-429B-92BF-6EF8B3CB6064}"/>
                      </a:ext>
                    </a:extLst>
                  </p:cNvPr>
                  <p:cNvGrpSpPr>
                    <a:grpSpLocks/>
                  </p:cNvGrpSpPr>
                  <p:nvPr/>
                </p:nvGrpSpPr>
                <p:grpSpPr bwMode="auto">
                  <a:xfrm>
                    <a:off x="2740" y="1166"/>
                    <a:ext cx="1680" cy="947"/>
                    <a:chOff x="288" y="528"/>
                    <a:chExt cx="1680" cy="1632"/>
                  </a:xfrm>
                </p:grpSpPr>
                <p:sp>
                  <p:nvSpPr>
                    <p:cNvPr id="155" name="Line 98">
                      <a:extLst>
                        <a:ext uri="{FF2B5EF4-FFF2-40B4-BE49-F238E27FC236}">
                          <a16:creationId xmlns:a16="http://schemas.microsoft.com/office/drawing/2014/main" id="{FBA00AE1-50A1-4845-ACC3-D03B98C3E8CE}"/>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56" name="Line 99">
                      <a:extLst>
                        <a:ext uri="{FF2B5EF4-FFF2-40B4-BE49-F238E27FC236}">
                          <a16:creationId xmlns:a16="http://schemas.microsoft.com/office/drawing/2014/main" id="{B9171A04-6C3A-4BB1-BD18-A6DBDF54147F}"/>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57" name="Line 100">
                      <a:extLst>
                        <a:ext uri="{FF2B5EF4-FFF2-40B4-BE49-F238E27FC236}">
                          <a16:creationId xmlns:a16="http://schemas.microsoft.com/office/drawing/2014/main" id="{89ADEEC3-1172-478D-BA0A-ABB5E53C4FE0}"/>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58" name="Line 101">
                      <a:extLst>
                        <a:ext uri="{FF2B5EF4-FFF2-40B4-BE49-F238E27FC236}">
                          <a16:creationId xmlns:a16="http://schemas.microsoft.com/office/drawing/2014/main" id="{888B2425-9A42-4D47-B537-0D2814C4D37F}"/>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59" name="Line 102">
                      <a:extLst>
                        <a:ext uri="{FF2B5EF4-FFF2-40B4-BE49-F238E27FC236}">
                          <a16:creationId xmlns:a16="http://schemas.microsoft.com/office/drawing/2014/main" id="{721D3490-18F1-4DB4-A0A3-949FD6B12047}"/>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60" name="Line 103">
                      <a:extLst>
                        <a:ext uri="{FF2B5EF4-FFF2-40B4-BE49-F238E27FC236}">
                          <a16:creationId xmlns:a16="http://schemas.microsoft.com/office/drawing/2014/main" id="{F18A82BF-0873-423B-BE0D-83DE0BF07353}"/>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61" name="Line 104">
                      <a:extLst>
                        <a:ext uri="{FF2B5EF4-FFF2-40B4-BE49-F238E27FC236}">
                          <a16:creationId xmlns:a16="http://schemas.microsoft.com/office/drawing/2014/main" id="{1003D2EE-CFB6-44A7-8296-55327347FB23}"/>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62" name="Line 105">
                      <a:extLst>
                        <a:ext uri="{FF2B5EF4-FFF2-40B4-BE49-F238E27FC236}">
                          <a16:creationId xmlns:a16="http://schemas.microsoft.com/office/drawing/2014/main" id="{C3BC3CFE-8886-49FA-9A8C-B84C9DC8C26F}"/>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37" name="Group 106">
                    <a:extLst>
                      <a:ext uri="{FF2B5EF4-FFF2-40B4-BE49-F238E27FC236}">
                        <a16:creationId xmlns:a16="http://schemas.microsoft.com/office/drawing/2014/main" id="{5DF59155-B4D7-4FB0-9666-B4BF48FE0531}"/>
                      </a:ext>
                    </a:extLst>
                  </p:cNvPr>
                  <p:cNvGrpSpPr>
                    <a:grpSpLocks/>
                  </p:cNvGrpSpPr>
                  <p:nvPr/>
                </p:nvGrpSpPr>
                <p:grpSpPr bwMode="auto">
                  <a:xfrm>
                    <a:off x="2740" y="2187"/>
                    <a:ext cx="1680" cy="947"/>
                    <a:chOff x="288" y="528"/>
                    <a:chExt cx="1680" cy="1632"/>
                  </a:xfrm>
                </p:grpSpPr>
                <p:sp>
                  <p:nvSpPr>
                    <p:cNvPr id="147" name="Line 107">
                      <a:extLst>
                        <a:ext uri="{FF2B5EF4-FFF2-40B4-BE49-F238E27FC236}">
                          <a16:creationId xmlns:a16="http://schemas.microsoft.com/office/drawing/2014/main" id="{60659E75-F00F-4E52-A4E8-2B09B4A41DB7}"/>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48" name="Line 108">
                      <a:extLst>
                        <a:ext uri="{FF2B5EF4-FFF2-40B4-BE49-F238E27FC236}">
                          <a16:creationId xmlns:a16="http://schemas.microsoft.com/office/drawing/2014/main" id="{096BF1B7-E9EC-4297-AA85-AEA2B8111113}"/>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49" name="Line 109">
                      <a:extLst>
                        <a:ext uri="{FF2B5EF4-FFF2-40B4-BE49-F238E27FC236}">
                          <a16:creationId xmlns:a16="http://schemas.microsoft.com/office/drawing/2014/main" id="{3D2766BE-7E77-4DD0-948A-7A4679B55DE8}"/>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50" name="Line 110">
                      <a:extLst>
                        <a:ext uri="{FF2B5EF4-FFF2-40B4-BE49-F238E27FC236}">
                          <a16:creationId xmlns:a16="http://schemas.microsoft.com/office/drawing/2014/main" id="{B3BF73A9-C189-44A6-9122-813BEFA9F485}"/>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51" name="Line 111">
                      <a:extLst>
                        <a:ext uri="{FF2B5EF4-FFF2-40B4-BE49-F238E27FC236}">
                          <a16:creationId xmlns:a16="http://schemas.microsoft.com/office/drawing/2014/main" id="{E58C19E0-FC55-4C7C-A9FD-85AD312523A1}"/>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52" name="Line 112">
                      <a:extLst>
                        <a:ext uri="{FF2B5EF4-FFF2-40B4-BE49-F238E27FC236}">
                          <a16:creationId xmlns:a16="http://schemas.microsoft.com/office/drawing/2014/main" id="{EC5654C4-BC04-4BFB-B228-9EE294947F0D}"/>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53" name="Line 113">
                      <a:extLst>
                        <a:ext uri="{FF2B5EF4-FFF2-40B4-BE49-F238E27FC236}">
                          <a16:creationId xmlns:a16="http://schemas.microsoft.com/office/drawing/2014/main" id="{DDA8475A-AB2F-44A9-A6D9-59F4D4032EED}"/>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54" name="Line 114">
                      <a:extLst>
                        <a:ext uri="{FF2B5EF4-FFF2-40B4-BE49-F238E27FC236}">
                          <a16:creationId xmlns:a16="http://schemas.microsoft.com/office/drawing/2014/main" id="{8FA4D9D8-17A1-455E-8969-45E749122E85}"/>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38" name="Group 115">
                    <a:extLst>
                      <a:ext uri="{FF2B5EF4-FFF2-40B4-BE49-F238E27FC236}">
                        <a16:creationId xmlns:a16="http://schemas.microsoft.com/office/drawing/2014/main" id="{B7122180-BDB8-4AB9-AAEC-CC3B3BAB43BA}"/>
                      </a:ext>
                    </a:extLst>
                  </p:cNvPr>
                  <p:cNvGrpSpPr>
                    <a:grpSpLocks/>
                  </p:cNvGrpSpPr>
                  <p:nvPr/>
                </p:nvGrpSpPr>
                <p:grpSpPr bwMode="auto">
                  <a:xfrm>
                    <a:off x="2740" y="3209"/>
                    <a:ext cx="1680" cy="947"/>
                    <a:chOff x="288" y="528"/>
                    <a:chExt cx="1680" cy="1632"/>
                  </a:xfrm>
                </p:grpSpPr>
                <p:sp>
                  <p:nvSpPr>
                    <p:cNvPr id="139" name="Line 116">
                      <a:extLst>
                        <a:ext uri="{FF2B5EF4-FFF2-40B4-BE49-F238E27FC236}">
                          <a16:creationId xmlns:a16="http://schemas.microsoft.com/office/drawing/2014/main" id="{6C260752-63AF-4330-8556-BD8302B90FE0}"/>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40" name="Line 117">
                      <a:extLst>
                        <a:ext uri="{FF2B5EF4-FFF2-40B4-BE49-F238E27FC236}">
                          <a16:creationId xmlns:a16="http://schemas.microsoft.com/office/drawing/2014/main" id="{7074FEEA-698E-406C-B362-AFF9539538C3}"/>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41" name="Line 118">
                      <a:extLst>
                        <a:ext uri="{FF2B5EF4-FFF2-40B4-BE49-F238E27FC236}">
                          <a16:creationId xmlns:a16="http://schemas.microsoft.com/office/drawing/2014/main" id="{D3AABF54-2102-4915-B114-7D47713EE723}"/>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42" name="Line 119">
                      <a:extLst>
                        <a:ext uri="{FF2B5EF4-FFF2-40B4-BE49-F238E27FC236}">
                          <a16:creationId xmlns:a16="http://schemas.microsoft.com/office/drawing/2014/main" id="{689C4BF8-25A2-45FB-97AD-AA7A94520001}"/>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43" name="Line 120">
                      <a:extLst>
                        <a:ext uri="{FF2B5EF4-FFF2-40B4-BE49-F238E27FC236}">
                          <a16:creationId xmlns:a16="http://schemas.microsoft.com/office/drawing/2014/main" id="{801176DE-CF4C-43F9-98D3-A3B04EFDF7EA}"/>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44" name="Line 121">
                      <a:extLst>
                        <a:ext uri="{FF2B5EF4-FFF2-40B4-BE49-F238E27FC236}">
                          <a16:creationId xmlns:a16="http://schemas.microsoft.com/office/drawing/2014/main" id="{C0D9CB91-0CA3-4999-BEC7-6ABDAE0FB6D0}"/>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45" name="Line 122">
                      <a:extLst>
                        <a:ext uri="{FF2B5EF4-FFF2-40B4-BE49-F238E27FC236}">
                          <a16:creationId xmlns:a16="http://schemas.microsoft.com/office/drawing/2014/main" id="{F35442D1-DB8B-43EA-A31F-1CC4F88BD570}"/>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46" name="Line 123">
                      <a:extLst>
                        <a:ext uri="{FF2B5EF4-FFF2-40B4-BE49-F238E27FC236}">
                          <a16:creationId xmlns:a16="http://schemas.microsoft.com/office/drawing/2014/main" id="{B9F2B68A-7775-464B-B888-823AE01B04A0}"/>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grpSp>
              <p:nvGrpSpPr>
                <p:cNvPr id="61" name="Group 124">
                  <a:extLst>
                    <a:ext uri="{FF2B5EF4-FFF2-40B4-BE49-F238E27FC236}">
                      <a16:creationId xmlns:a16="http://schemas.microsoft.com/office/drawing/2014/main" id="{600C5582-CB76-4A68-9147-338F855D22E0}"/>
                    </a:ext>
                  </a:extLst>
                </p:cNvPr>
                <p:cNvGrpSpPr>
                  <a:grpSpLocks/>
                </p:cNvGrpSpPr>
                <p:nvPr userDrawn="1"/>
              </p:nvGrpSpPr>
              <p:grpSpPr bwMode="auto">
                <a:xfrm>
                  <a:off x="3687" y="144"/>
                  <a:ext cx="1801" cy="4012"/>
                  <a:chOff x="3687" y="144"/>
                  <a:chExt cx="1801" cy="4012"/>
                </a:xfrm>
              </p:grpSpPr>
              <p:grpSp>
                <p:nvGrpSpPr>
                  <p:cNvPr id="99" name="Group 125">
                    <a:extLst>
                      <a:ext uri="{FF2B5EF4-FFF2-40B4-BE49-F238E27FC236}">
                        <a16:creationId xmlns:a16="http://schemas.microsoft.com/office/drawing/2014/main" id="{D07BF4A0-5EF6-48E0-A418-5BB81F11BC8C}"/>
                      </a:ext>
                    </a:extLst>
                  </p:cNvPr>
                  <p:cNvGrpSpPr>
                    <a:grpSpLocks/>
                  </p:cNvGrpSpPr>
                  <p:nvPr userDrawn="1"/>
                </p:nvGrpSpPr>
                <p:grpSpPr bwMode="auto">
                  <a:xfrm>
                    <a:off x="3687" y="144"/>
                    <a:ext cx="975" cy="947"/>
                    <a:chOff x="3687" y="144"/>
                    <a:chExt cx="975" cy="947"/>
                  </a:xfrm>
                </p:grpSpPr>
                <p:sp>
                  <p:nvSpPr>
                    <p:cNvPr id="127" name="Line 126">
                      <a:extLst>
                        <a:ext uri="{FF2B5EF4-FFF2-40B4-BE49-F238E27FC236}">
                          <a16:creationId xmlns:a16="http://schemas.microsoft.com/office/drawing/2014/main" id="{FF2E31B3-D557-4DBD-8062-604E680A74DC}"/>
                        </a:ext>
                      </a:extLst>
                    </p:cNvPr>
                    <p:cNvSpPr>
                      <a:spLocks noChangeShapeType="1"/>
                    </p:cNvSpPr>
                    <p:nvPr/>
                  </p:nvSpPr>
                  <p:spPr bwMode="hidden">
                    <a:xfrm>
                      <a:off x="3687"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28" name="Line 127">
                      <a:extLst>
                        <a:ext uri="{FF2B5EF4-FFF2-40B4-BE49-F238E27FC236}">
                          <a16:creationId xmlns:a16="http://schemas.microsoft.com/office/drawing/2014/main" id="{A6900A5E-A873-4FA2-BF87-4368EB554BB2}"/>
                        </a:ext>
                      </a:extLst>
                    </p:cNvPr>
                    <p:cNvSpPr>
                      <a:spLocks noChangeShapeType="1"/>
                    </p:cNvSpPr>
                    <p:nvPr/>
                  </p:nvSpPr>
                  <p:spPr bwMode="hidden">
                    <a:xfrm>
                      <a:off x="4188"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29" name="Line 128">
                      <a:extLst>
                        <a:ext uri="{FF2B5EF4-FFF2-40B4-BE49-F238E27FC236}">
                          <a16:creationId xmlns:a16="http://schemas.microsoft.com/office/drawing/2014/main" id="{5D690558-E9AF-4038-9304-A4FF5A041138}"/>
                        </a:ext>
                      </a:extLst>
                    </p:cNvPr>
                    <p:cNvSpPr>
                      <a:spLocks noChangeShapeType="1"/>
                    </p:cNvSpPr>
                    <p:nvPr/>
                  </p:nvSpPr>
                  <p:spPr bwMode="hidden">
                    <a:xfrm>
                      <a:off x="4188"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30" name="Line 129">
                      <a:extLst>
                        <a:ext uri="{FF2B5EF4-FFF2-40B4-BE49-F238E27FC236}">
                          <a16:creationId xmlns:a16="http://schemas.microsoft.com/office/drawing/2014/main" id="{B7420E1C-32B8-4549-BFB7-BDF6D3A73DCF}"/>
                        </a:ext>
                      </a:extLst>
                    </p:cNvPr>
                    <p:cNvSpPr>
                      <a:spLocks noChangeShapeType="1"/>
                    </p:cNvSpPr>
                    <p:nvPr/>
                  </p:nvSpPr>
                  <p:spPr bwMode="hidden">
                    <a:xfrm>
                      <a:off x="3687"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31" name="Line 130">
                      <a:extLst>
                        <a:ext uri="{FF2B5EF4-FFF2-40B4-BE49-F238E27FC236}">
                          <a16:creationId xmlns:a16="http://schemas.microsoft.com/office/drawing/2014/main" id="{297FEE8F-7385-4DC6-93CD-61DF722A344F}"/>
                        </a:ext>
                      </a:extLst>
                    </p:cNvPr>
                    <p:cNvSpPr>
                      <a:spLocks noChangeShapeType="1"/>
                    </p:cNvSpPr>
                    <p:nvPr/>
                  </p:nvSpPr>
                  <p:spPr bwMode="hidden">
                    <a:xfrm rot="-5400000">
                      <a:off x="3938"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32" name="Line 131">
                      <a:extLst>
                        <a:ext uri="{FF2B5EF4-FFF2-40B4-BE49-F238E27FC236}">
                          <a16:creationId xmlns:a16="http://schemas.microsoft.com/office/drawing/2014/main" id="{A1603930-5038-4CDE-ADA4-1A0D30A87098}"/>
                        </a:ext>
                      </a:extLst>
                    </p:cNvPr>
                    <p:cNvSpPr>
                      <a:spLocks noChangeShapeType="1"/>
                    </p:cNvSpPr>
                    <p:nvPr/>
                  </p:nvSpPr>
                  <p:spPr bwMode="hidden">
                    <a:xfrm rot="-5400000">
                      <a:off x="4467"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33" name="Line 132">
                      <a:extLst>
                        <a:ext uri="{FF2B5EF4-FFF2-40B4-BE49-F238E27FC236}">
                          <a16:creationId xmlns:a16="http://schemas.microsoft.com/office/drawing/2014/main" id="{01D72E46-7D76-428D-9E91-3435386E433F}"/>
                        </a:ext>
                      </a:extLst>
                    </p:cNvPr>
                    <p:cNvSpPr>
                      <a:spLocks noChangeShapeType="1"/>
                    </p:cNvSpPr>
                    <p:nvPr/>
                  </p:nvSpPr>
                  <p:spPr bwMode="hidden">
                    <a:xfrm rot="-5400000">
                      <a:off x="4467"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34" name="Line 133">
                      <a:extLst>
                        <a:ext uri="{FF2B5EF4-FFF2-40B4-BE49-F238E27FC236}">
                          <a16:creationId xmlns:a16="http://schemas.microsoft.com/office/drawing/2014/main" id="{34D62242-E7C2-4632-868F-5AA11587F958}"/>
                        </a:ext>
                      </a:extLst>
                    </p:cNvPr>
                    <p:cNvSpPr>
                      <a:spLocks noChangeShapeType="1"/>
                    </p:cNvSpPr>
                    <p:nvPr/>
                  </p:nvSpPr>
                  <p:spPr bwMode="hidden">
                    <a:xfrm rot="-5400000">
                      <a:off x="3938"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00" name="Group 134">
                    <a:extLst>
                      <a:ext uri="{FF2B5EF4-FFF2-40B4-BE49-F238E27FC236}">
                        <a16:creationId xmlns:a16="http://schemas.microsoft.com/office/drawing/2014/main" id="{F5E22EE2-1655-4DFC-97C6-116CF9C81907}"/>
                      </a:ext>
                    </a:extLst>
                  </p:cNvPr>
                  <p:cNvGrpSpPr>
                    <a:grpSpLocks/>
                  </p:cNvGrpSpPr>
                  <p:nvPr/>
                </p:nvGrpSpPr>
                <p:grpSpPr bwMode="auto">
                  <a:xfrm>
                    <a:off x="3808" y="1166"/>
                    <a:ext cx="1680" cy="947"/>
                    <a:chOff x="288" y="528"/>
                    <a:chExt cx="1680" cy="1632"/>
                  </a:xfrm>
                </p:grpSpPr>
                <p:sp>
                  <p:nvSpPr>
                    <p:cNvPr id="119" name="Line 135">
                      <a:extLst>
                        <a:ext uri="{FF2B5EF4-FFF2-40B4-BE49-F238E27FC236}">
                          <a16:creationId xmlns:a16="http://schemas.microsoft.com/office/drawing/2014/main" id="{DEB5F453-A968-472F-8117-828F460D0F40}"/>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20" name="Line 136">
                      <a:extLst>
                        <a:ext uri="{FF2B5EF4-FFF2-40B4-BE49-F238E27FC236}">
                          <a16:creationId xmlns:a16="http://schemas.microsoft.com/office/drawing/2014/main" id="{58E50171-F6BD-4AC7-A8C3-44654055A581}"/>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21" name="Line 137">
                      <a:extLst>
                        <a:ext uri="{FF2B5EF4-FFF2-40B4-BE49-F238E27FC236}">
                          <a16:creationId xmlns:a16="http://schemas.microsoft.com/office/drawing/2014/main" id="{1E41C6D5-B5FD-4BE1-8E5B-198ADAF12A32}"/>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22" name="Line 138">
                      <a:extLst>
                        <a:ext uri="{FF2B5EF4-FFF2-40B4-BE49-F238E27FC236}">
                          <a16:creationId xmlns:a16="http://schemas.microsoft.com/office/drawing/2014/main" id="{41E2F11C-0275-44C0-ACEE-7A73030132BC}"/>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23" name="Line 139">
                      <a:extLst>
                        <a:ext uri="{FF2B5EF4-FFF2-40B4-BE49-F238E27FC236}">
                          <a16:creationId xmlns:a16="http://schemas.microsoft.com/office/drawing/2014/main" id="{280FC916-3E3F-41AE-8475-373612CA24A2}"/>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24" name="Line 140">
                      <a:extLst>
                        <a:ext uri="{FF2B5EF4-FFF2-40B4-BE49-F238E27FC236}">
                          <a16:creationId xmlns:a16="http://schemas.microsoft.com/office/drawing/2014/main" id="{DBBBB5BB-4451-4A8A-A0F7-530B66E71DA9}"/>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25" name="Line 141">
                      <a:extLst>
                        <a:ext uri="{FF2B5EF4-FFF2-40B4-BE49-F238E27FC236}">
                          <a16:creationId xmlns:a16="http://schemas.microsoft.com/office/drawing/2014/main" id="{EBAE8633-709B-4E36-9D0D-5F2B3AFA99D7}"/>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26" name="Line 142">
                      <a:extLst>
                        <a:ext uri="{FF2B5EF4-FFF2-40B4-BE49-F238E27FC236}">
                          <a16:creationId xmlns:a16="http://schemas.microsoft.com/office/drawing/2014/main" id="{6EA7C343-B0DB-44B5-BD31-1BEC9D412BA3}"/>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01" name="Group 143">
                    <a:extLst>
                      <a:ext uri="{FF2B5EF4-FFF2-40B4-BE49-F238E27FC236}">
                        <a16:creationId xmlns:a16="http://schemas.microsoft.com/office/drawing/2014/main" id="{272167DC-00A9-45AB-86C6-3825BFD99EA4}"/>
                      </a:ext>
                    </a:extLst>
                  </p:cNvPr>
                  <p:cNvGrpSpPr>
                    <a:grpSpLocks/>
                  </p:cNvGrpSpPr>
                  <p:nvPr/>
                </p:nvGrpSpPr>
                <p:grpSpPr bwMode="auto">
                  <a:xfrm>
                    <a:off x="3808" y="2187"/>
                    <a:ext cx="1680" cy="947"/>
                    <a:chOff x="288" y="528"/>
                    <a:chExt cx="1680" cy="1632"/>
                  </a:xfrm>
                </p:grpSpPr>
                <p:sp>
                  <p:nvSpPr>
                    <p:cNvPr id="111" name="Line 144">
                      <a:extLst>
                        <a:ext uri="{FF2B5EF4-FFF2-40B4-BE49-F238E27FC236}">
                          <a16:creationId xmlns:a16="http://schemas.microsoft.com/office/drawing/2014/main" id="{8CEB6FB4-063F-432F-B49A-D73FC19D49E7}"/>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12" name="Line 145">
                      <a:extLst>
                        <a:ext uri="{FF2B5EF4-FFF2-40B4-BE49-F238E27FC236}">
                          <a16:creationId xmlns:a16="http://schemas.microsoft.com/office/drawing/2014/main" id="{85D9EC97-F94B-461B-A1E0-74C644516D3D}"/>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13" name="Line 146">
                      <a:extLst>
                        <a:ext uri="{FF2B5EF4-FFF2-40B4-BE49-F238E27FC236}">
                          <a16:creationId xmlns:a16="http://schemas.microsoft.com/office/drawing/2014/main" id="{7164647F-D3E4-4EE4-B705-0E90B52C20E2}"/>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14" name="Line 147">
                      <a:extLst>
                        <a:ext uri="{FF2B5EF4-FFF2-40B4-BE49-F238E27FC236}">
                          <a16:creationId xmlns:a16="http://schemas.microsoft.com/office/drawing/2014/main" id="{C41AB835-5D29-44BF-8EAC-5BA41FD189BD}"/>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15" name="Line 148">
                      <a:extLst>
                        <a:ext uri="{FF2B5EF4-FFF2-40B4-BE49-F238E27FC236}">
                          <a16:creationId xmlns:a16="http://schemas.microsoft.com/office/drawing/2014/main" id="{BB02A4B3-8251-406C-8F52-B3EC0EE9BF82}"/>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16" name="Line 149">
                      <a:extLst>
                        <a:ext uri="{FF2B5EF4-FFF2-40B4-BE49-F238E27FC236}">
                          <a16:creationId xmlns:a16="http://schemas.microsoft.com/office/drawing/2014/main" id="{3AD63231-4A71-41C7-A63F-829E1ECB57D3}"/>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17" name="Line 150">
                      <a:extLst>
                        <a:ext uri="{FF2B5EF4-FFF2-40B4-BE49-F238E27FC236}">
                          <a16:creationId xmlns:a16="http://schemas.microsoft.com/office/drawing/2014/main" id="{3497C7AC-39C7-45B5-9626-8CBF10834C2A}"/>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18" name="Line 151">
                      <a:extLst>
                        <a:ext uri="{FF2B5EF4-FFF2-40B4-BE49-F238E27FC236}">
                          <a16:creationId xmlns:a16="http://schemas.microsoft.com/office/drawing/2014/main" id="{4F126DCC-5A1B-44AF-BB21-431C4479442F}"/>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02" name="Group 152">
                    <a:extLst>
                      <a:ext uri="{FF2B5EF4-FFF2-40B4-BE49-F238E27FC236}">
                        <a16:creationId xmlns:a16="http://schemas.microsoft.com/office/drawing/2014/main" id="{5A116651-1C92-4D2A-B32A-01C3D082C25E}"/>
                      </a:ext>
                    </a:extLst>
                  </p:cNvPr>
                  <p:cNvGrpSpPr>
                    <a:grpSpLocks/>
                  </p:cNvGrpSpPr>
                  <p:nvPr/>
                </p:nvGrpSpPr>
                <p:grpSpPr bwMode="auto">
                  <a:xfrm>
                    <a:off x="3808" y="3209"/>
                    <a:ext cx="1680" cy="947"/>
                    <a:chOff x="288" y="528"/>
                    <a:chExt cx="1680" cy="1632"/>
                  </a:xfrm>
                </p:grpSpPr>
                <p:sp>
                  <p:nvSpPr>
                    <p:cNvPr id="103" name="Line 153">
                      <a:extLst>
                        <a:ext uri="{FF2B5EF4-FFF2-40B4-BE49-F238E27FC236}">
                          <a16:creationId xmlns:a16="http://schemas.microsoft.com/office/drawing/2014/main" id="{A3A50077-954A-40EB-B053-1549318B4F5C}"/>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04" name="Line 154">
                      <a:extLst>
                        <a:ext uri="{FF2B5EF4-FFF2-40B4-BE49-F238E27FC236}">
                          <a16:creationId xmlns:a16="http://schemas.microsoft.com/office/drawing/2014/main" id="{8FF28BE8-ED13-406E-B6B8-875D25583082}"/>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05" name="Line 155">
                      <a:extLst>
                        <a:ext uri="{FF2B5EF4-FFF2-40B4-BE49-F238E27FC236}">
                          <a16:creationId xmlns:a16="http://schemas.microsoft.com/office/drawing/2014/main" id="{77A43BAF-F6D5-4DD6-B042-AC88A0F14E81}"/>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06" name="Line 156">
                      <a:extLst>
                        <a:ext uri="{FF2B5EF4-FFF2-40B4-BE49-F238E27FC236}">
                          <a16:creationId xmlns:a16="http://schemas.microsoft.com/office/drawing/2014/main" id="{7A50971D-F41C-420C-8228-120F4EDB8E23}"/>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07" name="Line 157">
                      <a:extLst>
                        <a:ext uri="{FF2B5EF4-FFF2-40B4-BE49-F238E27FC236}">
                          <a16:creationId xmlns:a16="http://schemas.microsoft.com/office/drawing/2014/main" id="{BAD27C9F-86FB-4949-96E6-48E9ADEF38F9}"/>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08" name="Line 158">
                      <a:extLst>
                        <a:ext uri="{FF2B5EF4-FFF2-40B4-BE49-F238E27FC236}">
                          <a16:creationId xmlns:a16="http://schemas.microsoft.com/office/drawing/2014/main" id="{BB03766A-E5EE-4A0D-A938-0F2F8D9E643D}"/>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09" name="Line 159">
                      <a:extLst>
                        <a:ext uri="{FF2B5EF4-FFF2-40B4-BE49-F238E27FC236}">
                          <a16:creationId xmlns:a16="http://schemas.microsoft.com/office/drawing/2014/main" id="{A0B92FA8-B0DD-4495-AF8C-9FBCA4DE0B8D}"/>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10" name="Line 160">
                      <a:extLst>
                        <a:ext uri="{FF2B5EF4-FFF2-40B4-BE49-F238E27FC236}">
                          <a16:creationId xmlns:a16="http://schemas.microsoft.com/office/drawing/2014/main" id="{3CFA1CEF-F35E-4694-A278-1FE912389591}"/>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grpSp>
              <p:nvGrpSpPr>
                <p:cNvPr id="62" name="Group 161">
                  <a:extLst>
                    <a:ext uri="{FF2B5EF4-FFF2-40B4-BE49-F238E27FC236}">
                      <a16:creationId xmlns:a16="http://schemas.microsoft.com/office/drawing/2014/main" id="{A4FD2EBA-1996-4EF3-9A43-BC29ECDCD5E2}"/>
                    </a:ext>
                  </a:extLst>
                </p:cNvPr>
                <p:cNvGrpSpPr>
                  <a:grpSpLocks/>
                </p:cNvGrpSpPr>
                <p:nvPr userDrawn="1"/>
              </p:nvGrpSpPr>
              <p:grpSpPr bwMode="auto">
                <a:xfrm>
                  <a:off x="4755" y="144"/>
                  <a:ext cx="1801" cy="4012"/>
                  <a:chOff x="4755" y="144"/>
                  <a:chExt cx="1801" cy="4012"/>
                </a:xfrm>
              </p:grpSpPr>
              <p:grpSp>
                <p:nvGrpSpPr>
                  <p:cNvPr id="63" name="Group 162">
                    <a:extLst>
                      <a:ext uri="{FF2B5EF4-FFF2-40B4-BE49-F238E27FC236}">
                        <a16:creationId xmlns:a16="http://schemas.microsoft.com/office/drawing/2014/main" id="{37D00DBB-02D4-4812-A938-C1EA62E8D279}"/>
                      </a:ext>
                    </a:extLst>
                  </p:cNvPr>
                  <p:cNvGrpSpPr>
                    <a:grpSpLocks/>
                  </p:cNvGrpSpPr>
                  <p:nvPr userDrawn="1"/>
                </p:nvGrpSpPr>
                <p:grpSpPr bwMode="auto">
                  <a:xfrm>
                    <a:off x="4755" y="144"/>
                    <a:ext cx="975" cy="947"/>
                    <a:chOff x="4755" y="144"/>
                    <a:chExt cx="975" cy="947"/>
                  </a:xfrm>
                </p:grpSpPr>
                <p:sp>
                  <p:nvSpPr>
                    <p:cNvPr id="91" name="Line 163">
                      <a:extLst>
                        <a:ext uri="{FF2B5EF4-FFF2-40B4-BE49-F238E27FC236}">
                          <a16:creationId xmlns:a16="http://schemas.microsoft.com/office/drawing/2014/main" id="{9E73B8B7-74AB-4507-8CE7-ED7FF3EAB5D2}"/>
                        </a:ext>
                      </a:extLst>
                    </p:cNvPr>
                    <p:cNvSpPr>
                      <a:spLocks noChangeShapeType="1"/>
                    </p:cNvSpPr>
                    <p:nvPr/>
                  </p:nvSpPr>
                  <p:spPr bwMode="hidden">
                    <a:xfrm>
                      <a:off x="4755"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92" name="Line 164">
                      <a:extLst>
                        <a:ext uri="{FF2B5EF4-FFF2-40B4-BE49-F238E27FC236}">
                          <a16:creationId xmlns:a16="http://schemas.microsoft.com/office/drawing/2014/main" id="{AD930504-77B8-49AB-9BC2-692482881D30}"/>
                        </a:ext>
                      </a:extLst>
                    </p:cNvPr>
                    <p:cNvSpPr>
                      <a:spLocks noChangeShapeType="1"/>
                    </p:cNvSpPr>
                    <p:nvPr/>
                  </p:nvSpPr>
                  <p:spPr bwMode="hidden">
                    <a:xfrm>
                      <a:off x="5256"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93" name="Line 165">
                      <a:extLst>
                        <a:ext uri="{FF2B5EF4-FFF2-40B4-BE49-F238E27FC236}">
                          <a16:creationId xmlns:a16="http://schemas.microsoft.com/office/drawing/2014/main" id="{54F7D559-20CB-4E8E-9D90-8C6911B3008F}"/>
                        </a:ext>
                      </a:extLst>
                    </p:cNvPr>
                    <p:cNvSpPr>
                      <a:spLocks noChangeShapeType="1"/>
                    </p:cNvSpPr>
                    <p:nvPr/>
                  </p:nvSpPr>
                  <p:spPr bwMode="hidden">
                    <a:xfrm>
                      <a:off x="5256"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94" name="Line 166">
                      <a:extLst>
                        <a:ext uri="{FF2B5EF4-FFF2-40B4-BE49-F238E27FC236}">
                          <a16:creationId xmlns:a16="http://schemas.microsoft.com/office/drawing/2014/main" id="{B7885EED-D002-4085-82E8-5FA16200C847}"/>
                        </a:ext>
                      </a:extLst>
                    </p:cNvPr>
                    <p:cNvSpPr>
                      <a:spLocks noChangeShapeType="1"/>
                    </p:cNvSpPr>
                    <p:nvPr/>
                  </p:nvSpPr>
                  <p:spPr bwMode="hidden">
                    <a:xfrm>
                      <a:off x="4755"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95" name="Line 167">
                      <a:extLst>
                        <a:ext uri="{FF2B5EF4-FFF2-40B4-BE49-F238E27FC236}">
                          <a16:creationId xmlns:a16="http://schemas.microsoft.com/office/drawing/2014/main" id="{871ED22B-7635-4580-8A7B-A88E1508EEFB}"/>
                        </a:ext>
                      </a:extLst>
                    </p:cNvPr>
                    <p:cNvSpPr>
                      <a:spLocks noChangeShapeType="1"/>
                    </p:cNvSpPr>
                    <p:nvPr/>
                  </p:nvSpPr>
                  <p:spPr bwMode="hidden">
                    <a:xfrm rot="-5400000">
                      <a:off x="5006"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96" name="Line 168">
                      <a:extLst>
                        <a:ext uri="{FF2B5EF4-FFF2-40B4-BE49-F238E27FC236}">
                          <a16:creationId xmlns:a16="http://schemas.microsoft.com/office/drawing/2014/main" id="{003CB1FE-E46D-4F4D-86D9-E2148B8A036F}"/>
                        </a:ext>
                      </a:extLst>
                    </p:cNvPr>
                    <p:cNvSpPr>
                      <a:spLocks noChangeShapeType="1"/>
                    </p:cNvSpPr>
                    <p:nvPr/>
                  </p:nvSpPr>
                  <p:spPr bwMode="hidden">
                    <a:xfrm rot="-5400000">
                      <a:off x="5535"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97" name="Line 169">
                      <a:extLst>
                        <a:ext uri="{FF2B5EF4-FFF2-40B4-BE49-F238E27FC236}">
                          <a16:creationId xmlns:a16="http://schemas.microsoft.com/office/drawing/2014/main" id="{AB5EB080-7C17-4DFD-9816-20CBFAD3EF38}"/>
                        </a:ext>
                      </a:extLst>
                    </p:cNvPr>
                    <p:cNvSpPr>
                      <a:spLocks noChangeShapeType="1"/>
                    </p:cNvSpPr>
                    <p:nvPr/>
                  </p:nvSpPr>
                  <p:spPr bwMode="hidden">
                    <a:xfrm rot="-5400000">
                      <a:off x="5535"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98" name="Line 170">
                      <a:extLst>
                        <a:ext uri="{FF2B5EF4-FFF2-40B4-BE49-F238E27FC236}">
                          <a16:creationId xmlns:a16="http://schemas.microsoft.com/office/drawing/2014/main" id="{221A7E5D-216B-4B37-A4FF-AE502CF383D1}"/>
                        </a:ext>
                      </a:extLst>
                    </p:cNvPr>
                    <p:cNvSpPr>
                      <a:spLocks noChangeShapeType="1"/>
                    </p:cNvSpPr>
                    <p:nvPr/>
                  </p:nvSpPr>
                  <p:spPr bwMode="hidden">
                    <a:xfrm rot="-5400000">
                      <a:off x="5006"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64" name="Group 171">
                    <a:extLst>
                      <a:ext uri="{FF2B5EF4-FFF2-40B4-BE49-F238E27FC236}">
                        <a16:creationId xmlns:a16="http://schemas.microsoft.com/office/drawing/2014/main" id="{96B26171-98BE-47AB-A4CA-1EF465A8455C}"/>
                      </a:ext>
                    </a:extLst>
                  </p:cNvPr>
                  <p:cNvGrpSpPr>
                    <a:grpSpLocks/>
                  </p:cNvGrpSpPr>
                  <p:nvPr/>
                </p:nvGrpSpPr>
                <p:grpSpPr bwMode="auto">
                  <a:xfrm>
                    <a:off x="4876" y="1166"/>
                    <a:ext cx="1680" cy="947"/>
                    <a:chOff x="288" y="528"/>
                    <a:chExt cx="1680" cy="1632"/>
                  </a:xfrm>
                </p:grpSpPr>
                <p:sp>
                  <p:nvSpPr>
                    <p:cNvPr id="83" name="Line 172">
                      <a:extLst>
                        <a:ext uri="{FF2B5EF4-FFF2-40B4-BE49-F238E27FC236}">
                          <a16:creationId xmlns:a16="http://schemas.microsoft.com/office/drawing/2014/main" id="{3D001048-1FFB-43BE-8B1C-8F49A651B7C8}"/>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84" name="Line 173">
                      <a:extLst>
                        <a:ext uri="{FF2B5EF4-FFF2-40B4-BE49-F238E27FC236}">
                          <a16:creationId xmlns:a16="http://schemas.microsoft.com/office/drawing/2014/main" id="{86AEDD2F-BBA8-4DE9-A7E4-BA2F64ECAF68}"/>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85" name="Line 174">
                      <a:extLst>
                        <a:ext uri="{FF2B5EF4-FFF2-40B4-BE49-F238E27FC236}">
                          <a16:creationId xmlns:a16="http://schemas.microsoft.com/office/drawing/2014/main" id="{0B521B8E-F4EE-47EA-B578-C71AD5BA2741}"/>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86" name="Line 175">
                      <a:extLst>
                        <a:ext uri="{FF2B5EF4-FFF2-40B4-BE49-F238E27FC236}">
                          <a16:creationId xmlns:a16="http://schemas.microsoft.com/office/drawing/2014/main" id="{F36B32E8-A3B4-4EB3-A3FF-DBC4CAF071E0}"/>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87" name="Line 176">
                      <a:extLst>
                        <a:ext uri="{FF2B5EF4-FFF2-40B4-BE49-F238E27FC236}">
                          <a16:creationId xmlns:a16="http://schemas.microsoft.com/office/drawing/2014/main" id="{977E3C6A-45AE-484D-98B3-6BD15718CD94}"/>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88" name="Line 177">
                      <a:extLst>
                        <a:ext uri="{FF2B5EF4-FFF2-40B4-BE49-F238E27FC236}">
                          <a16:creationId xmlns:a16="http://schemas.microsoft.com/office/drawing/2014/main" id="{A7E98284-CCD9-4143-80C1-449806CC0A79}"/>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89" name="Line 178">
                      <a:extLst>
                        <a:ext uri="{FF2B5EF4-FFF2-40B4-BE49-F238E27FC236}">
                          <a16:creationId xmlns:a16="http://schemas.microsoft.com/office/drawing/2014/main" id="{1ED1679E-B5A6-4BA7-8DCB-3B6CE85C8466}"/>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90" name="Line 179">
                      <a:extLst>
                        <a:ext uri="{FF2B5EF4-FFF2-40B4-BE49-F238E27FC236}">
                          <a16:creationId xmlns:a16="http://schemas.microsoft.com/office/drawing/2014/main" id="{386B46F8-4D46-4BB6-B3A3-67E2F00FFA84}"/>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65" name="Group 180">
                    <a:extLst>
                      <a:ext uri="{FF2B5EF4-FFF2-40B4-BE49-F238E27FC236}">
                        <a16:creationId xmlns:a16="http://schemas.microsoft.com/office/drawing/2014/main" id="{FA8AE61C-6ECB-4CC5-81E5-9F0321866796}"/>
                      </a:ext>
                    </a:extLst>
                  </p:cNvPr>
                  <p:cNvGrpSpPr>
                    <a:grpSpLocks/>
                  </p:cNvGrpSpPr>
                  <p:nvPr/>
                </p:nvGrpSpPr>
                <p:grpSpPr bwMode="auto">
                  <a:xfrm>
                    <a:off x="4876" y="2187"/>
                    <a:ext cx="1680" cy="947"/>
                    <a:chOff x="288" y="528"/>
                    <a:chExt cx="1680" cy="1632"/>
                  </a:xfrm>
                </p:grpSpPr>
                <p:sp>
                  <p:nvSpPr>
                    <p:cNvPr id="75" name="Line 181">
                      <a:extLst>
                        <a:ext uri="{FF2B5EF4-FFF2-40B4-BE49-F238E27FC236}">
                          <a16:creationId xmlns:a16="http://schemas.microsoft.com/office/drawing/2014/main" id="{807FCA5E-AA7B-4D1F-BD67-9CE1A248918B}"/>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76" name="Line 182">
                      <a:extLst>
                        <a:ext uri="{FF2B5EF4-FFF2-40B4-BE49-F238E27FC236}">
                          <a16:creationId xmlns:a16="http://schemas.microsoft.com/office/drawing/2014/main" id="{15961D19-7613-431E-A2F1-F0F3FC01A798}"/>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77" name="Line 183">
                      <a:extLst>
                        <a:ext uri="{FF2B5EF4-FFF2-40B4-BE49-F238E27FC236}">
                          <a16:creationId xmlns:a16="http://schemas.microsoft.com/office/drawing/2014/main" id="{92ACDDB8-DF60-4D16-9F50-DF81A8734056}"/>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78" name="Line 184">
                      <a:extLst>
                        <a:ext uri="{FF2B5EF4-FFF2-40B4-BE49-F238E27FC236}">
                          <a16:creationId xmlns:a16="http://schemas.microsoft.com/office/drawing/2014/main" id="{562C086F-6096-442A-B311-DF4B2818DFCD}"/>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79" name="Line 185">
                      <a:extLst>
                        <a:ext uri="{FF2B5EF4-FFF2-40B4-BE49-F238E27FC236}">
                          <a16:creationId xmlns:a16="http://schemas.microsoft.com/office/drawing/2014/main" id="{FD35C7EE-D1B0-475A-89CA-AD24E70C2D3E}"/>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80" name="Line 186">
                      <a:extLst>
                        <a:ext uri="{FF2B5EF4-FFF2-40B4-BE49-F238E27FC236}">
                          <a16:creationId xmlns:a16="http://schemas.microsoft.com/office/drawing/2014/main" id="{719FBA51-B7FE-4FF0-A07B-F5E602935C7B}"/>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81" name="Line 187">
                      <a:extLst>
                        <a:ext uri="{FF2B5EF4-FFF2-40B4-BE49-F238E27FC236}">
                          <a16:creationId xmlns:a16="http://schemas.microsoft.com/office/drawing/2014/main" id="{9EA3D401-27A6-4396-81D5-8053CEB73432}"/>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82" name="Line 188">
                      <a:extLst>
                        <a:ext uri="{FF2B5EF4-FFF2-40B4-BE49-F238E27FC236}">
                          <a16:creationId xmlns:a16="http://schemas.microsoft.com/office/drawing/2014/main" id="{74DD87B7-1358-4B0A-BB52-0D7CE26C9267}"/>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66" name="Group 189">
                    <a:extLst>
                      <a:ext uri="{FF2B5EF4-FFF2-40B4-BE49-F238E27FC236}">
                        <a16:creationId xmlns:a16="http://schemas.microsoft.com/office/drawing/2014/main" id="{79127385-A3F9-4937-9643-6646CF7B3F1C}"/>
                      </a:ext>
                    </a:extLst>
                  </p:cNvPr>
                  <p:cNvGrpSpPr>
                    <a:grpSpLocks/>
                  </p:cNvGrpSpPr>
                  <p:nvPr/>
                </p:nvGrpSpPr>
                <p:grpSpPr bwMode="auto">
                  <a:xfrm>
                    <a:off x="4876" y="3209"/>
                    <a:ext cx="1680" cy="947"/>
                    <a:chOff x="288" y="528"/>
                    <a:chExt cx="1680" cy="1632"/>
                  </a:xfrm>
                </p:grpSpPr>
                <p:sp>
                  <p:nvSpPr>
                    <p:cNvPr id="67" name="Line 190">
                      <a:extLst>
                        <a:ext uri="{FF2B5EF4-FFF2-40B4-BE49-F238E27FC236}">
                          <a16:creationId xmlns:a16="http://schemas.microsoft.com/office/drawing/2014/main" id="{323844E9-8D83-4B04-9437-A6BA821CF0C5}"/>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68" name="Line 191">
                      <a:extLst>
                        <a:ext uri="{FF2B5EF4-FFF2-40B4-BE49-F238E27FC236}">
                          <a16:creationId xmlns:a16="http://schemas.microsoft.com/office/drawing/2014/main" id="{7BCCCC83-CEE3-40F0-9B91-935F83B0DEB1}"/>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69" name="Line 192">
                      <a:extLst>
                        <a:ext uri="{FF2B5EF4-FFF2-40B4-BE49-F238E27FC236}">
                          <a16:creationId xmlns:a16="http://schemas.microsoft.com/office/drawing/2014/main" id="{EE31728B-7FCC-4543-B436-33B23CFBB442}"/>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70" name="Line 193">
                      <a:extLst>
                        <a:ext uri="{FF2B5EF4-FFF2-40B4-BE49-F238E27FC236}">
                          <a16:creationId xmlns:a16="http://schemas.microsoft.com/office/drawing/2014/main" id="{A12EE9D4-F27C-47CC-B4B2-87DEF80C385D}"/>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71" name="Line 194">
                      <a:extLst>
                        <a:ext uri="{FF2B5EF4-FFF2-40B4-BE49-F238E27FC236}">
                          <a16:creationId xmlns:a16="http://schemas.microsoft.com/office/drawing/2014/main" id="{4704571F-EFD6-4A3B-B6FC-B312F5F9F3BE}"/>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72" name="Line 195">
                      <a:extLst>
                        <a:ext uri="{FF2B5EF4-FFF2-40B4-BE49-F238E27FC236}">
                          <a16:creationId xmlns:a16="http://schemas.microsoft.com/office/drawing/2014/main" id="{852C23FA-A068-4068-8581-CE2B7A738D48}"/>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73" name="Line 196">
                      <a:extLst>
                        <a:ext uri="{FF2B5EF4-FFF2-40B4-BE49-F238E27FC236}">
                          <a16:creationId xmlns:a16="http://schemas.microsoft.com/office/drawing/2014/main" id="{A5AE3E84-8E71-4AE1-907E-60D2AC70042F}"/>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74" name="Line 197">
                      <a:extLst>
                        <a:ext uri="{FF2B5EF4-FFF2-40B4-BE49-F238E27FC236}">
                          <a16:creationId xmlns:a16="http://schemas.microsoft.com/office/drawing/2014/main" id="{B467DFEF-FA5E-4B07-99BA-8F17BAA6D39C}"/>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grpSp>
          <p:grpSp>
            <p:nvGrpSpPr>
              <p:cNvPr id="38" name="Group 198">
                <a:extLst>
                  <a:ext uri="{FF2B5EF4-FFF2-40B4-BE49-F238E27FC236}">
                    <a16:creationId xmlns:a16="http://schemas.microsoft.com/office/drawing/2014/main" id="{09C2F9E7-231B-4E5D-ADB6-67D621F64D96}"/>
                  </a:ext>
                </a:extLst>
              </p:cNvPr>
              <p:cNvGrpSpPr>
                <a:grpSpLocks/>
              </p:cNvGrpSpPr>
              <p:nvPr userDrawn="1"/>
            </p:nvGrpSpPr>
            <p:grpSpPr bwMode="auto">
              <a:xfrm>
                <a:off x="3" y="68"/>
                <a:ext cx="5730" cy="0"/>
                <a:chOff x="3" y="68"/>
                <a:chExt cx="5730" cy="0"/>
              </a:xfrm>
            </p:grpSpPr>
            <p:sp>
              <p:nvSpPr>
                <p:cNvPr id="39" name="Line 199">
                  <a:extLst>
                    <a:ext uri="{FF2B5EF4-FFF2-40B4-BE49-F238E27FC236}">
                      <a16:creationId xmlns:a16="http://schemas.microsoft.com/office/drawing/2014/main" id="{0430C7DD-8FCC-4253-9A9D-A104ABBE8266}"/>
                    </a:ext>
                  </a:extLst>
                </p:cNvPr>
                <p:cNvSpPr>
                  <a:spLocks noChangeShapeType="1"/>
                </p:cNvSpPr>
                <p:nvPr userDrawn="1"/>
              </p:nvSpPr>
              <p:spPr bwMode="hidden">
                <a:xfrm rot="-5400000">
                  <a:off x="198"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40" name="Line 200">
                  <a:extLst>
                    <a:ext uri="{FF2B5EF4-FFF2-40B4-BE49-F238E27FC236}">
                      <a16:creationId xmlns:a16="http://schemas.microsoft.com/office/drawing/2014/main" id="{195F068D-6325-4589-BD2E-DD61D60953B6}"/>
                    </a:ext>
                  </a:extLst>
                </p:cNvPr>
                <p:cNvSpPr>
                  <a:spLocks noChangeShapeType="1"/>
                </p:cNvSpPr>
                <p:nvPr userDrawn="1"/>
              </p:nvSpPr>
              <p:spPr bwMode="hidden">
                <a:xfrm rot="-5400000">
                  <a:off x="737"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41" name="Line 201">
                  <a:extLst>
                    <a:ext uri="{FF2B5EF4-FFF2-40B4-BE49-F238E27FC236}">
                      <a16:creationId xmlns:a16="http://schemas.microsoft.com/office/drawing/2014/main" id="{519F18D0-3B01-42B1-B783-9531F688FEC6}"/>
                    </a:ext>
                  </a:extLst>
                </p:cNvPr>
                <p:cNvSpPr>
                  <a:spLocks noChangeShapeType="1"/>
                </p:cNvSpPr>
                <p:nvPr userDrawn="1"/>
              </p:nvSpPr>
              <p:spPr bwMode="hidden">
                <a:xfrm rot="-5400000">
                  <a:off x="1266"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42" name="Line 202">
                  <a:extLst>
                    <a:ext uri="{FF2B5EF4-FFF2-40B4-BE49-F238E27FC236}">
                      <a16:creationId xmlns:a16="http://schemas.microsoft.com/office/drawing/2014/main" id="{236546FE-CAC8-44E0-8EE9-82E30872DD2D}"/>
                    </a:ext>
                  </a:extLst>
                </p:cNvPr>
                <p:cNvSpPr>
                  <a:spLocks noChangeShapeType="1"/>
                </p:cNvSpPr>
                <p:nvPr userDrawn="1"/>
              </p:nvSpPr>
              <p:spPr bwMode="hidden">
                <a:xfrm rot="-5400000">
                  <a:off x="1805"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43" name="Line 203">
                  <a:extLst>
                    <a:ext uri="{FF2B5EF4-FFF2-40B4-BE49-F238E27FC236}">
                      <a16:creationId xmlns:a16="http://schemas.microsoft.com/office/drawing/2014/main" id="{6840AB41-5959-416E-BE84-32386C7CFBEA}"/>
                    </a:ext>
                  </a:extLst>
                </p:cNvPr>
                <p:cNvSpPr>
                  <a:spLocks noChangeShapeType="1"/>
                </p:cNvSpPr>
                <p:nvPr userDrawn="1"/>
              </p:nvSpPr>
              <p:spPr bwMode="hidden">
                <a:xfrm rot="-5400000">
                  <a:off x="2334"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44" name="Line 204">
                  <a:extLst>
                    <a:ext uri="{FF2B5EF4-FFF2-40B4-BE49-F238E27FC236}">
                      <a16:creationId xmlns:a16="http://schemas.microsoft.com/office/drawing/2014/main" id="{77755F73-5434-46BD-9B77-E006B65DB921}"/>
                    </a:ext>
                  </a:extLst>
                </p:cNvPr>
                <p:cNvSpPr>
                  <a:spLocks noChangeShapeType="1"/>
                </p:cNvSpPr>
                <p:nvPr userDrawn="1"/>
              </p:nvSpPr>
              <p:spPr bwMode="hidden">
                <a:xfrm rot="-5400000">
                  <a:off x="2873"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45" name="Line 205">
                  <a:extLst>
                    <a:ext uri="{FF2B5EF4-FFF2-40B4-BE49-F238E27FC236}">
                      <a16:creationId xmlns:a16="http://schemas.microsoft.com/office/drawing/2014/main" id="{6EBDFA75-42D8-47C2-BB62-081BC45440AB}"/>
                    </a:ext>
                  </a:extLst>
                </p:cNvPr>
                <p:cNvSpPr>
                  <a:spLocks noChangeShapeType="1"/>
                </p:cNvSpPr>
                <p:nvPr userDrawn="1"/>
              </p:nvSpPr>
              <p:spPr bwMode="hidden">
                <a:xfrm rot="-5400000">
                  <a:off x="3402"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46" name="Line 206">
                  <a:extLst>
                    <a:ext uri="{FF2B5EF4-FFF2-40B4-BE49-F238E27FC236}">
                      <a16:creationId xmlns:a16="http://schemas.microsoft.com/office/drawing/2014/main" id="{978DB21E-5E8D-4BB8-B2D0-AA5CC5AB39A1}"/>
                    </a:ext>
                  </a:extLst>
                </p:cNvPr>
                <p:cNvSpPr>
                  <a:spLocks noChangeShapeType="1"/>
                </p:cNvSpPr>
                <p:nvPr userDrawn="1"/>
              </p:nvSpPr>
              <p:spPr bwMode="hidden">
                <a:xfrm rot="-5400000">
                  <a:off x="3941"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47" name="Line 207">
                  <a:extLst>
                    <a:ext uri="{FF2B5EF4-FFF2-40B4-BE49-F238E27FC236}">
                      <a16:creationId xmlns:a16="http://schemas.microsoft.com/office/drawing/2014/main" id="{6F20F570-9E09-46EC-8E2C-BBCEB6285BF1}"/>
                    </a:ext>
                  </a:extLst>
                </p:cNvPr>
                <p:cNvSpPr>
                  <a:spLocks noChangeShapeType="1"/>
                </p:cNvSpPr>
                <p:nvPr userDrawn="1"/>
              </p:nvSpPr>
              <p:spPr bwMode="hidden">
                <a:xfrm rot="-5400000">
                  <a:off x="4470"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48" name="Line 208">
                  <a:extLst>
                    <a:ext uri="{FF2B5EF4-FFF2-40B4-BE49-F238E27FC236}">
                      <a16:creationId xmlns:a16="http://schemas.microsoft.com/office/drawing/2014/main" id="{CBDC99C9-3348-43FD-AD79-6A94DA7CF37F}"/>
                    </a:ext>
                  </a:extLst>
                </p:cNvPr>
                <p:cNvSpPr>
                  <a:spLocks noChangeShapeType="1"/>
                </p:cNvSpPr>
                <p:nvPr userDrawn="1"/>
              </p:nvSpPr>
              <p:spPr bwMode="hidden">
                <a:xfrm rot="-5400000">
                  <a:off x="5009"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49" name="Line 209">
                  <a:extLst>
                    <a:ext uri="{FF2B5EF4-FFF2-40B4-BE49-F238E27FC236}">
                      <a16:creationId xmlns:a16="http://schemas.microsoft.com/office/drawing/2014/main" id="{BB653496-9844-4B0E-B275-32FCA2BDDB97}"/>
                    </a:ext>
                  </a:extLst>
                </p:cNvPr>
                <p:cNvSpPr>
                  <a:spLocks noChangeShapeType="1"/>
                </p:cNvSpPr>
                <p:nvPr userDrawn="1"/>
              </p:nvSpPr>
              <p:spPr bwMode="hidden">
                <a:xfrm rot="-5400000">
                  <a:off x="5538"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grpSp>
          <p:nvGrpSpPr>
            <p:cNvPr id="6" name="Group 210">
              <a:extLst>
                <a:ext uri="{FF2B5EF4-FFF2-40B4-BE49-F238E27FC236}">
                  <a16:creationId xmlns:a16="http://schemas.microsoft.com/office/drawing/2014/main" id="{504BFE94-E41C-4441-AACA-3FC8D74B883E}"/>
                </a:ext>
              </a:extLst>
            </p:cNvPr>
            <p:cNvGrpSpPr>
              <a:grpSpLocks/>
            </p:cNvGrpSpPr>
            <p:nvPr/>
          </p:nvGrpSpPr>
          <p:grpSpPr bwMode="auto">
            <a:xfrm>
              <a:off x="336" y="1200"/>
              <a:ext cx="5088" cy="1056"/>
              <a:chOff x="336" y="1200"/>
              <a:chExt cx="5088" cy="1056"/>
            </a:xfrm>
          </p:grpSpPr>
          <p:sp>
            <p:nvSpPr>
              <p:cNvPr id="32" name="Rectangle 211">
                <a:extLst>
                  <a:ext uri="{FF2B5EF4-FFF2-40B4-BE49-F238E27FC236}">
                    <a16:creationId xmlns:a16="http://schemas.microsoft.com/office/drawing/2014/main" id="{AE77FDC8-60D1-4EF2-BCA8-C7C85D9913A9}"/>
                  </a:ext>
                </a:extLst>
              </p:cNvPr>
              <p:cNvSpPr>
                <a:spLocks noChangeArrowheads="1"/>
              </p:cNvSpPr>
              <p:nvPr userDrawn="1"/>
            </p:nvSpPr>
            <p:spPr bwMode="auto">
              <a:xfrm>
                <a:off x="2880" y="1200"/>
                <a:ext cx="2544" cy="528"/>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33" name="Rectangle 212">
                <a:extLst>
                  <a:ext uri="{FF2B5EF4-FFF2-40B4-BE49-F238E27FC236}">
                    <a16:creationId xmlns:a16="http://schemas.microsoft.com/office/drawing/2014/main" id="{82CF2F9F-076B-4373-94DA-C217D23B872A}"/>
                  </a:ext>
                </a:extLst>
              </p:cNvPr>
              <p:cNvSpPr>
                <a:spLocks noChangeArrowheads="1"/>
              </p:cNvSpPr>
              <p:nvPr userDrawn="1"/>
            </p:nvSpPr>
            <p:spPr bwMode="auto">
              <a:xfrm>
                <a:off x="2880" y="1728"/>
                <a:ext cx="2544" cy="528"/>
              </a:xfrm>
              <a:prstGeom prst="rect">
                <a:avLst/>
              </a:prstGeom>
              <a:solidFill>
                <a:schemeClr val="hlink"/>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34" name="Rectangle 213">
                <a:extLst>
                  <a:ext uri="{FF2B5EF4-FFF2-40B4-BE49-F238E27FC236}">
                    <a16:creationId xmlns:a16="http://schemas.microsoft.com/office/drawing/2014/main" id="{4FBE77D3-0CC2-4B59-8810-F6064E136B6D}"/>
                  </a:ext>
                </a:extLst>
              </p:cNvPr>
              <p:cNvSpPr>
                <a:spLocks noChangeArrowheads="1"/>
              </p:cNvSpPr>
              <p:nvPr userDrawn="1"/>
            </p:nvSpPr>
            <p:spPr bwMode="auto">
              <a:xfrm>
                <a:off x="336" y="1728"/>
                <a:ext cx="2544" cy="528"/>
              </a:xfrm>
              <a:prstGeom prst="rect">
                <a:avLst/>
              </a:prstGeom>
              <a:solidFill>
                <a:schemeClr val="folHlink"/>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35" name="Rectangle 214">
                <a:extLst>
                  <a:ext uri="{FF2B5EF4-FFF2-40B4-BE49-F238E27FC236}">
                    <a16:creationId xmlns:a16="http://schemas.microsoft.com/office/drawing/2014/main" id="{B48B45B4-AF86-4C65-8F42-D9D7F37006CF}"/>
                  </a:ext>
                </a:extLst>
              </p:cNvPr>
              <p:cNvSpPr>
                <a:spLocks noChangeArrowheads="1"/>
              </p:cNvSpPr>
              <p:nvPr userDrawn="1"/>
            </p:nvSpPr>
            <p:spPr bwMode="auto">
              <a:xfrm>
                <a:off x="336" y="1200"/>
                <a:ext cx="2544" cy="528"/>
              </a:xfrm>
              <a:prstGeom prst="rect">
                <a:avLst/>
              </a:prstGeom>
              <a:solidFill>
                <a:schemeClr val="accent1"/>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36" name="Rectangle 215">
                <a:extLst>
                  <a:ext uri="{FF2B5EF4-FFF2-40B4-BE49-F238E27FC236}">
                    <a16:creationId xmlns:a16="http://schemas.microsoft.com/office/drawing/2014/main" id="{38EF0275-E0A4-4428-A9D7-7F8C5596E97C}"/>
                  </a:ext>
                </a:extLst>
              </p:cNvPr>
              <p:cNvSpPr>
                <a:spLocks noChangeArrowheads="1"/>
              </p:cNvSpPr>
              <p:nvPr userDrawn="1"/>
            </p:nvSpPr>
            <p:spPr bwMode="white">
              <a:xfrm>
                <a:off x="432" y="1296"/>
                <a:ext cx="4896" cy="864"/>
              </a:xfrm>
              <a:prstGeom prst="rect">
                <a:avLst/>
              </a:prstGeom>
              <a:solidFill>
                <a:schemeClr val="bg1"/>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7" name="Group 216">
              <a:extLst>
                <a:ext uri="{FF2B5EF4-FFF2-40B4-BE49-F238E27FC236}">
                  <a16:creationId xmlns:a16="http://schemas.microsoft.com/office/drawing/2014/main" id="{2DABF1EC-113B-4B2C-AA8C-23E5F0B29C7B}"/>
                </a:ext>
              </a:extLst>
            </p:cNvPr>
            <p:cNvGrpSpPr>
              <a:grpSpLocks/>
            </p:cNvGrpSpPr>
            <p:nvPr/>
          </p:nvGrpSpPr>
          <p:grpSpPr bwMode="auto">
            <a:xfrm>
              <a:off x="192" y="4273"/>
              <a:ext cx="5328" cy="47"/>
              <a:chOff x="192" y="3840"/>
              <a:chExt cx="5328" cy="47"/>
            </a:xfrm>
          </p:grpSpPr>
          <p:grpSp>
            <p:nvGrpSpPr>
              <p:cNvPr id="8" name="Group 217">
                <a:extLst>
                  <a:ext uri="{FF2B5EF4-FFF2-40B4-BE49-F238E27FC236}">
                    <a16:creationId xmlns:a16="http://schemas.microsoft.com/office/drawing/2014/main" id="{2D3D2E70-0D6B-4C65-BD04-F0699D4CDB66}"/>
                  </a:ext>
                </a:extLst>
              </p:cNvPr>
              <p:cNvGrpSpPr>
                <a:grpSpLocks/>
              </p:cNvGrpSpPr>
              <p:nvPr userDrawn="1"/>
            </p:nvGrpSpPr>
            <p:grpSpPr bwMode="auto">
              <a:xfrm>
                <a:off x="192" y="3840"/>
                <a:ext cx="624" cy="47"/>
                <a:chOff x="624" y="3706"/>
                <a:chExt cx="1056" cy="106"/>
              </a:xfrm>
            </p:grpSpPr>
            <p:sp>
              <p:nvSpPr>
                <p:cNvPr id="30" name="Rectangle 218">
                  <a:extLst>
                    <a:ext uri="{FF2B5EF4-FFF2-40B4-BE49-F238E27FC236}">
                      <a16:creationId xmlns:a16="http://schemas.microsoft.com/office/drawing/2014/main" id="{48C6D18D-B8DA-46D6-99F4-F3451E0C07C9}"/>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31" name="Rectangle 219">
                  <a:extLst>
                    <a:ext uri="{FF2B5EF4-FFF2-40B4-BE49-F238E27FC236}">
                      <a16:creationId xmlns:a16="http://schemas.microsoft.com/office/drawing/2014/main" id="{A50BDFDC-1B9D-49E0-AAE5-7E1AF74D293E}"/>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9" name="Group 220">
                <a:extLst>
                  <a:ext uri="{FF2B5EF4-FFF2-40B4-BE49-F238E27FC236}">
                    <a16:creationId xmlns:a16="http://schemas.microsoft.com/office/drawing/2014/main" id="{B0A23888-607B-4E73-81F3-42BD466E3C19}"/>
                  </a:ext>
                </a:extLst>
              </p:cNvPr>
              <p:cNvGrpSpPr>
                <a:grpSpLocks/>
              </p:cNvGrpSpPr>
              <p:nvPr userDrawn="1"/>
            </p:nvGrpSpPr>
            <p:grpSpPr bwMode="auto">
              <a:xfrm>
                <a:off x="864" y="3840"/>
                <a:ext cx="624" cy="47"/>
                <a:chOff x="624" y="3600"/>
                <a:chExt cx="1056" cy="106"/>
              </a:xfrm>
            </p:grpSpPr>
            <p:sp>
              <p:nvSpPr>
                <p:cNvPr id="28" name="Rectangle 221">
                  <a:extLst>
                    <a:ext uri="{FF2B5EF4-FFF2-40B4-BE49-F238E27FC236}">
                      <a16:creationId xmlns:a16="http://schemas.microsoft.com/office/drawing/2014/main" id="{9FD30D87-E586-473F-9243-F76A8CC3BD11}"/>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9" name="Rectangle 222">
                  <a:extLst>
                    <a:ext uri="{FF2B5EF4-FFF2-40B4-BE49-F238E27FC236}">
                      <a16:creationId xmlns:a16="http://schemas.microsoft.com/office/drawing/2014/main" id="{576ABB4E-55AB-49BB-8260-545C981C9436}"/>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0" name="Group 223">
                <a:extLst>
                  <a:ext uri="{FF2B5EF4-FFF2-40B4-BE49-F238E27FC236}">
                    <a16:creationId xmlns:a16="http://schemas.microsoft.com/office/drawing/2014/main" id="{F2E8ECE6-5F97-499B-8B56-65E8008E9EB6}"/>
                  </a:ext>
                </a:extLst>
              </p:cNvPr>
              <p:cNvGrpSpPr>
                <a:grpSpLocks/>
              </p:cNvGrpSpPr>
              <p:nvPr userDrawn="1"/>
            </p:nvGrpSpPr>
            <p:grpSpPr bwMode="auto">
              <a:xfrm>
                <a:off x="1536" y="3840"/>
                <a:ext cx="624" cy="47"/>
                <a:chOff x="624" y="3706"/>
                <a:chExt cx="1056" cy="106"/>
              </a:xfrm>
            </p:grpSpPr>
            <p:sp>
              <p:nvSpPr>
                <p:cNvPr id="26" name="Rectangle 224">
                  <a:extLst>
                    <a:ext uri="{FF2B5EF4-FFF2-40B4-BE49-F238E27FC236}">
                      <a16:creationId xmlns:a16="http://schemas.microsoft.com/office/drawing/2014/main" id="{392E0269-B5E3-44AD-9418-9C6E676336D3}"/>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7" name="Rectangle 225">
                  <a:extLst>
                    <a:ext uri="{FF2B5EF4-FFF2-40B4-BE49-F238E27FC236}">
                      <a16:creationId xmlns:a16="http://schemas.microsoft.com/office/drawing/2014/main" id="{235B515B-D06D-41AC-836E-54AEAB48D2EF}"/>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1" name="Group 226">
                <a:extLst>
                  <a:ext uri="{FF2B5EF4-FFF2-40B4-BE49-F238E27FC236}">
                    <a16:creationId xmlns:a16="http://schemas.microsoft.com/office/drawing/2014/main" id="{B2878AC6-B513-422F-803C-A3571C200B6B}"/>
                  </a:ext>
                </a:extLst>
              </p:cNvPr>
              <p:cNvGrpSpPr>
                <a:grpSpLocks/>
              </p:cNvGrpSpPr>
              <p:nvPr userDrawn="1"/>
            </p:nvGrpSpPr>
            <p:grpSpPr bwMode="auto">
              <a:xfrm>
                <a:off x="2208" y="3840"/>
                <a:ext cx="624" cy="47"/>
                <a:chOff x="624" y="3600"/>
                <a:chExt cx="1056" cy="106"/>
              </a:xfrm>
            </p:grpSpPr>
            <p:sp>
              <p:nvSpPr>
                <p:cNvPr id="24" name="Rectangle 227">
                  <a:extLst>
                    <a:ext uri="{FF2B5EF4-FFF2-40B4-BE49-F238E27FC236}">
                      <a16:creationId xmlns:a16="http://schemas.microsoft.com/office/drawing/2014/main" id="{7C90E8CF-1C4A-481E-94FD-89447B572325}"/>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5" name="Rectangle 228">
                  <a:extLst>
                    <a:ext uri="{FF2B5EF4-FFF2-40B4-BE49-F238E27FC236}">
                      <a16:creationId xmlns:a16="http://schemas.microsoft.com/office/drawing/2014/main" id="{7B653F3E-39AB-4ECD-A6E3-6F5500773D1D}"/>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2" name="Group 229">
                <a:extLst>
                  <a:ext uri="{FF2B5EF4-FFF2-40B4-BE49-F238E27FC236}">
                    <a16:creationId xmlns:a16="http://schemas.microsoft.com/office/drawing/2014/main" id="{0B551FC1-A74E-4B98-8E4E-2023BD020E7F}"/>
                  </a:ext>
                </a:extLst>
              </p:cNvPr>
              <p:cNvGrpSpPr>
                <a:grpSpLocks/>
              </p:cNvGrpSpPr>
              <p:nvPr userDrawn="1"/>
            </p:nvGrpSpPr>
            <p:grpSpPr bwMode="auto">
              <a:xfrm>
                <a:off x="2880" y="3840"/>
                <a:ext cx="624" cy="47"/>
                <a:chOff x="624" y="3706"/>
                <a:chExt cx="1056" cy="106"/>
              </a:xfrm>
            </p:grpSpPr>
            <p:sp>
              <p:nvSpPr>
                <p:cNvPr id="22" name="Rectangle 230">
                  <a:extLst>
                    <a:ext uri="{FF2B5EF4-FFF2-40B4-BE49-F238E27FC236}">
                      <a16:creationId xmlns:a16="http://schemas.microsoft.com/office/drawing/2014/main" id="{EF86DF61-F327-46B5-B357-934DC8DD8561}"/>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3" name="Rectangle 231">
                  <a:extLst>
                    <a:ext uri="{FF2B5EF4-FFF2-40B4-BE49-F238E27FC236}">
                      <a16:creationId xmlns:a16="http://schemas.microsoft.com/office/drawing/2014/main" id="{4E78D18F-CCF1-4079-AFF5-2351F836497B}"/>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3" name="Group 232">
                <a:extLst>
                  <a:ext uri="{FF2B5EF4-FFF2-40B4-BE49-F238E27FC236}">
                    <a16:creationId xmlns:a16="http://schemas.microsoft.com/office/drawing/2014/main" id="{F8780A9C-95C9-46C2-8D07-B7EF24570F73}"/>
                  </a:ext>
                </a:extLst>
              </p:cNvPr>
              <p:cNvGrpSpPr>
                <a:grpSpLocks/>
              </p:cNvGrpSpPr>
              <p:nvPr userDrawn="1"/>
            </p:nvGrpSpPr>
            <p:grpSpPr bwMode="auto">
              <a:xfrm>
                <a:off x="3552" y="3840"/>
                <a:ext cx="624" cy="47"/>
                <a:chOff x="624" y="3600"/>
                <a:chExt cx="1056" cy="106"/>
              </a:xfrm>
            </p:grpSpPr>
            <p:sp>
              <p:nvSpPr>
                <p:cNvPr id="20" name="Rectangle 233">
                  <a:extLst>
                    <a:ext uri="{FF2B5EF4-FFF2-40B4-BE49-F238E27FC236}">
                      <a16:creationId xmlns:a16="http://schemas.microsoft.com/office/drawing/2014/main" id="{7895E1B2-D7F8-4D51-910F-CF4D368D5AE2}"/>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21" name="Rectangle 234">
                  <a:extLst>
                    <a:ext uri="{FF2B5EF4-FFF2-40B4-BE49-F238E27FC236}">
                      <a16:creationId xmlns:a16="http://schemas.microsoft.com/office/drawing/2014/main" id="{A80CB0D4-C53E-427E-B12A-ABBC16541611}"/>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4" name="Group 235">
                <a:extLst>
                  <a:ext uri="{FF2B5EF4-FFF2-40B4-BE49-F238E27FC236}">
                    <a16:creationId xmlns:a16="http://schemas.microsoft.com/office/drawing/2014/main" id="{29659001-3FC5-451C-9F30-7DFA5F1330E7}"/>
                  </a:ext>
                </a:extLst>
              </p:cNvPr>
              <p:cNvGrpSpPr>
                <a:grpSpLocks/>
              </p:cNvGrpSpPr>
              <p:nvPr userDrawn="1"/>
            </p:nvGrpSpPr>
            <p:grpSpPr bwMode="auto">
              <a:xfrm>
                <a:off x="4224" y="3840"/>
                <a:ext cx="624" cy="47"/>
                <a:chOff x="624" y="3706"/>
                <a:chExt cx="1056" cy="106"/>
              </a:xfrm>
            </p:grpSpPr>
            <p:sp>
              <p:nvSpPr>
                <p:cNvPr id="18" name="Rectangle 236">
                  <a:extLst>
                    <a:ext uri="{FF2B5EF4-FFF2-40B4-BE49-F238E27FC236}">
                      <a16:creationId xmlns:a16="http://schemas.microsoft.com/office/drawing/2014/main" id="{361D9804-A1F0-4C61-BAA3-630F4E7AB0BE}"/>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9" name="Rectangle 237">
                  <a:extLst>
                    <a:ext uri="{FF2B5EF4-FFF2-40B4-BE49-F238E27FC236}">
                      <a16:creationId xmlns:a16="http://schemas.microsoft.com/office/drawing/2014/main" id="{0725AAAB-6210-4E29-A0E3-9B3B958EA2C1}"/>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nvGrpSpPr>
              <p:cNvPr id="15" name="Group 238">
                <a:extLst>
                  <a:ext uri="{FF2B5EF4-FFF2-40B4-BE49-F238E27FC236}">
                    <a16:creationId xmlns:a16="http://schemas.microsoft.com/office/drawing/2014/main" id="{28D2ADEF-1555-4C6B-B785-B7803364054B}"/>
                  </a:ext>
                </a:extLst>
              </p:cNvPr>
              <p:cNvGrpSpPr>
                <a:grpSpLocks/>
              </p:cNvGrpSpPr>
              <p:nvPr userDrawn="1"/>
            </p:nvGrpSpPr>
            <p:grpSpPr bwMode="auto">
              <a:xfrm>
                <a:off x="4896" y="3840"/>
                <a:ext cx="624" cy="47"/>
                <a:chOff x="624" y="3600"/>
                <a:chExt cx="1056" cy="106"/>
              </a:xfrm>
            </p:grpSpPr>
            <p:sp>
              <p:nvSpPr>
                <p:cNvPr id="16" name="Rectangle 239">
                  <a:extLst>
                    <a:ext uri="{FF2B5EF4-FFF2-40B4-BE49-F238E27FC236}">
                      <a16:creationId xmlns:a16="http://schemas.microsoft.com/office/drawing/2014/main" id="{AE62C211-225C-4BA9-A4E8-D4A9C9EDCF4E}"/>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sp>
              <p:nvSpPr>
                <p:cNvPr id="17" name="Rectangle 240">
                  <a:extLst>
                    <a:ext uri="{FF2B5EF4-FFF2-40B4-BE49-F238E27FC236}">
                      <a16:creationId xmlns:a16="http://schemas.microsoft.com/office/drawing/2014/main" id="{0415D73E-3519-48A5-A69C-FBB7BB406C8E}"/>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n-US">
                    <a:latin typeface="Arial" charset="0"/>
                    <a:ea typeface="ＭＳ Ｐゴシック" charset="-128"/>
                    <a:cs typeface="ＭＳ Ｐゴシック" charset="-128"/>
                  </a:endParaRPr>
                </a:p>
              </p:txBody>
            </p:sp>
          </p:grpSp>
        </p:grpSp>
      </p:grpSp>
      <p:pic>
        <p:nvPicPr>
          <p:cNvPr id="243" name="Picture 246" descr="posbul1a">
            <a:extLst>
              <a:ext uri="{FF2B5EF4-FFF2-40B4-BE49-F238E27FC236}">
                <a16:creationId xmlns:a16="http://schemas.microsoft.com/office/drawing/2014/main" id="{AA9A2376-4157-40BC-A712-13C4C30319D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456113" y="3403600"/>
            <a:ext cx="24606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913" name="Rectangle 241"/>
          <p:cNvSpPr>
            <a:spLocks noGrp="1" noChangeArrowheads="1"/>
          </p:cNvSpPr>
          <p:nvPr>
            <p:ph type="ctrTitle"/>
          </p:nvPr>
        </p:nvSpPr>
        <p:spPr>
          <a:xfrm>
            <a:off x="685800" y="2133600"/>
            <a:ext cx="7772400" cy="1143000"/>
          </a:xfrm>
        </p:spPr>
        <p:txBody>
          <a:bodyPr/>
          <a:lstStyle>
            <a:lvl1pPr>
              <a:defRPr/>
            </a:lvl1pPr>
          </a:lstStyle>
          <a:p>
            <a:r>
              <a:rPr lang="en-US"/>
              <a:t>Click to edit Master title style</a:t>
            </a:r>
          </a:p>
        </p:txBody>
      </p:sp>
      <p:sp>
        <p:nvSpPr>
          <p:cNvPr id="28914" name="Rectangle 242"/>
          <p:cNvSpPr>
            <a:spLocks noGrp="1" noChangeArrowheads="1"/>
          </p:cNvSpPr>
          <p:nvPr>
            <p:ph type="subTitle" idx="1"/>
          </p:nvPr>
        </p:nvSpPr>
        <p:spPr>
          <a:xfrm>
            <a:off x="1371600" y="3886200"/>
            <a:ext cx="6400800" cy="1752600"/>
          </a:xfrm>
        </p:spPr>
        <p:txBody>
          <a:bodyPr anchor="ctr"/>
          <a:lstStyle>
            <a:lvl1pPr marL="0" indent="0" algn="ctr">
              <a:buFontTx/>
              <a:buNone/>
              <a:defRPr/>
            </a:lvl1pPr>
          </a:lstStyle>
          <a:p>
            <a:r>
              <a:rPr lang="en-US"/>
              <a:t>Click to edit Master subtitle style</a:t>
            </a:r>
          </a:p>
        </p:txBody>
      </p:sp>
      <p:sp>
        <p:nvSpPr>
          <p:cNvPr id="244" name="Date Placeholder 243">
            <a:extLst>
              <a:ext uri="{FF2B5EF4-FFF2-40B4-BE49-F238E27FC236}">
                <a16:creationId xmlns:a16="http://schemas.microsoft.com/office/drawing/2014/main" id="{86C95BAC-1863-4D99-B1DC-708B7EBB14E6}"/>
              </a:ext>
            </a:extLst>
          </p:cNvPr>
          <p:cNvSpPr>
            <a:spLocks noGrp="1" noChangeArrowheads="1"/>
          </p:cNvSpPr>
          <p:nvPr>
            <p:ph type="dt" sz="half" idx="10"/>
          </p:nvPr>
        </p:nvSpPr>
        <p:spPr>
          <a:xfrm>
            <a:off x="685800" y="6248400"/>
            <a:ext cx="19050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245" name="Footer Placeholder 244">
            <a:extLst>
              <a:ext uri="{FF2B5EF4-FFF2-40B4-BE49-F238E27FC236}">
                <a16:creationId xmlns:a16="http://schemas.microsoft.com/office/drawing/2014/main" id="{280AFFB0-1EB3-473E-B3E1-3750B5CB166F}"/>
              </a:ext>
            </a:extLst>
          </p:cNvPr>
          <p:cNvSpPr>
            <a:spLocks noGrp="1" noChangeArrowheads="1"/>
          </p:cNvSpPr>
          <p:nvPr>
            <p:ph type="ftr" sz="quarter" idx="11"/>
          </p:nvPr>
        </p:nvSpPr>
        <p:spPr>
          <a:xfrm>
            <a:off x="3124200" y="6248400"/>
            <a:ext cx="28956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246" name="Slide Number Placeholder 245">
            <a:extLst>
              <a:ext uri="{FF2B5EF4-FFF2-40B4-BE49-F238E27FC236}">
                <a16:creationId xmlns:a16="http://schemas.microsoft.com/office/drawing/2014/main" id="{708FE89E-D2A4-41B7-A4DD-5A91F284E3A6}"/>
              </a:ext>
            </a:extLst>
          </p:cNvPr>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1D83D391-BDCF-4C01-8668-F54A01D50627}" type="slidenum">
              <a:rPr lang="en-US" altLang="en-US"/>
              <a:pPr/>
              <a:t>‹#›</a:t>
            </a:fld>
            <a:endParaRPr lang="en-US" altLang="en-US"/>
          </a:p>
        </p:txBody>
      </p:sp>
    </p:spTree>
    <p:extLst>
      <p:ext uri="{BB962C8B-B14F-4D97-AF65-F5344CB8AC3E}">
        <p14:creationId xmlns:p14="http://schemas.microsoft.com/office/powerpoint/2010/main" val="4035406999"/>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34296B-F524-4708-A4C9-1AEB086D8748}"/>
              </a:ext>
            </a:extLst>
          </p:cNvPr>
          <p:cNvSpPr>
            <a:spLocks noGrp="1"/>
          </p:cNvSpPr>
          <p:nvPr>
            <p:ph type="dt" sz="half" idx="10"/>
          </p:nvPr>
        </p:nvSpPr>
        <p:spPr>
          <a:xfrm>
            <a:off x="685800" y="6172200"/>
            <a:ext cx="19050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5" name="Footer Placeholder 4">
            <a:extLst>
              <a:ext uri="{FF2B5EF4-FFF2-40B4-BE49-F238E27FC236}">
                <a16:creationId xmlns:a16="http://schemas.microsoft.com/office/drawing/2014/main" id="{1724C4DC-E747-4146-BC5A-B99A551442FE}"/>
              </a:ext>
            </a:extLst>
          </p:cNvPr>
          <p:cNvSpPr>
            <a:spLocks noGrp="1"/>
          </p:cNvSpPr>
          <p:nvPr>
            <p:ph type="ftr" sz="quarter" idx="11"/>
          </p:nvPr>
        </p:nvSpPr>
        <p:spPr>
          <a:xfrm>
            <a:off x="3124200" y="6172200"/>
            <a:ext cx="28956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6" name="Slide Number Placeholder 5">
            <a:extLst>
              <a:ext uri="{FF2B5EF4-FFF2-40B4-BE49-F238E27FC236}">
                <a16:creationId xmlns:a16="http://schemas.microsoft.com/office/drawing/2014/main" id="{FA3E240F-9503-44B5-9107-95B58AF72456}"/>
              </a:ext>
            </a:extLst>
          </p:cNvPr>
          <p:cNvSpPr>
            <a:spLocks noGrp="1"/>
          </p:cNvSpPr>
          <p:nvPr>
            <p:ph type="sldNum" sz="quarter" idx="12"/>
          </p:nvPr>
        </p:nvSpPr>
        <p:spPr>
          <a:xfrm>
            <a:off x="6553200" y="61722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99F9D04E-2FA5-4FC6-9D74-E4C4473D6F30}" type="slidenum">
              <a:rPr lang="en-US" altLang="en-US"/>
              <a:pPr/>
              <a:t>‹#›</a:t>
            </a:fld>
            <a:endParaRPr lang="en-US" altLang="en-US"/>
          </a:p>
        </p:txBody>
      </p:sp>
    </p:spTree>
    <p:extLst>
      <p:ext uri="{BB962C8B-B14F-4D97-AF65-F5344CB8AC3E}">
        <p14:creationId xmlns:p14="http://schemas.microsoft.com/office/powerpoint/2010/main" val="1805979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411" indent="0">
              <a:buNone/>
              <a:defRPr sz="2800"/>
            </a:lvl2pPr>
            <a:lvl3pPr marL="912825" indent="0">
              <a:buNone/>
              <a:defRPr sz="2400"/>
            </a:lvl3pPr>
            <a:lvl4pPr marL="1369220" indent="0">
              <a:buNone/>
              <a:defRPr sz="2000"/>
            </a:lvl4pPr>
            <a:lvl5pPr marL="1825644" indent="0">
              <a:buNone/>
              <a:defRPr sz="2000"/>
            </a:lvl5pPr>
            <a:lvl6pPr marL="2282036" indent="0">
              <a:buNone/>
              <a:defRPr sz="2000"/>
            </a:lvl6pPr>
            <a:lvl7pPr marL="2738440" indent="0">
              <a:buNone/>
              <a:defRPr sz="2000"/>
            </a:lvl7pPr>
            <a:lvl8pPr marL="3194844" indent="0">
              <a:buNone/>
              <a:defRPr sz="2000"/>
            </a:lvl8pPr>
            <a:lvl9pPr marL="365125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cs typeface="ＭＳ Ｐゴシック" charset="0"/>
              </a:defRPr>
            </a:lvl1pPr>
          </a:lstStyle>
          <a:p>
            <a:pPr>
              <a:defRPr/>
            </a:pPr>
            <a:fld id="{18CD8591-41C9-EA46-BE7B-640F2C3387DF}" type="datetimeFigureOut">
              <a:rPr lang="en-US"/>
              <a:pPr>
                <a:defRPr/>
              </a:pPr>
              <a:t>6/16/26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cs typeface="ＭＳ Ｐゴシック" charset="0"/>
              </a:defRPr>
            </a:lvl1pPr>
          </a:lstStyle>
          <a:p>
            <a:pPr>
              <a:defRPr/>
            </a:pPr>
            <a:fld id="{737906C4-1D80-9E4C-B839-15503D8DDCCF}" type="slidenum">
              <a:rPr lang="en-US"/>
              <a:pPr>
                <a:defRPr/>
              </a:pPr>
              <a:t>‹#›</a:t>
            </a:fld>
            <a:endParaRPr lang="en-US"/>
          </a:p>
        </p:txBody>
      </p:sp>
    </p:spTree>
    <p:extLst>
      <p:ext uri="{BB962C8B-B14F-4D97-AF65-F5344CB8AC3E}">
        <p14:creationId xmlns:p14="http://schemas.microsoft.com/office/powerpoint/2010/main" val="1840862531"/>
      </p:ext>
    </p:extLst>
  </p:cSld>
  <p:clrMapOvr>
    <a:masterClrMapping/>
  </p:clrMapOvr>
  <p:transition spd="slow">
    <p:fade/>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a:extLst>
              <a:ext uri="{FF2B5EF4-FFF2-40B4-BE49-F238E27FC236}">
                <a16:creationId xmlns:a16="http://schemas.microsoft.com/office/drawing/2014/main" id="{49AD2EA4-0E77-44E4-8323-F6D7C76273D5}"/>
              </a:ext>
            </a:extLst>
          </p:cNvPr>
          <p:cNvSpPr>
            <a:spLocks noGrp="1"/>
          </p:cNvSpPr>
          <p:nvPr>
            <p:ph type="dt" sz="half" idx="10"/>
          </p:nvPr>
        </p:nvSpPr>
        <p:spPr>
          <a:xfrm>
            <a:off x="685800" y="6172200"/>
            <a:ext cx="19050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5" name="Footer Placeholder 4">
            <a:extLst>
              <a:ext uri="{FF2B5EF4-FFF2-40B4-BE49-F238E27FC236}">
                <a16:creationId xmlns:a16="http://schemas.microsoft.com/office/drawing/2014/main" id="{F8CCD9C7-638C-4247-9BC2-F27286770549}"/>
              </a:ext>
            </a:extLst>
          </p:cNvPr>
          <p:cNvSpPr>
            <a:spLocks noGrp="1"/>
          </p:cNvSpPr>
          <p:nvPr>
            <p:ph type="ftr" sz="quarter" idx="11"/>
          </p:nvPr>
        </p:nvSpPr>
        <p:spPr>
          <a:xfrm>
            <a:off x="3124200" y="6172200"/>
            <a:ext cx="28956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6" name="Slide Number Placeholder 5">
            <a:extLst>
              <a:ext uri="{FF2B5EF4-FFF2-40B4-BE49-F238E27FC236}">
                <a16:creationId xmlns:a16="http://schemas.microsoft.com/office/drawing/2014/main" id="{BE0B17F8-8093-4EDF-B29D-9F3F6658FAE3}"/>
              </a:ext>
            </a:extLst>
          </p:cNvPr>
          <p:cNvSpPr>
            <a:spLocks noGrp="1"/>
          </p:cNvSpPr>
          <p:nvPr>
            <p:ph type="sldNum" sz="quarter" idx="12"/>
          </p:nvPr>
        </p:nvSpPr>
        <p:spPr>
          <a:xfrm>
            <a:off x="6553200" y="61722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265CCC18-11B0-4C26-9AB3-22ECB6A432CA}" type="slidenum">
              <a:rPr lang="en-US" altLang="en-US"/>
              <a:pPr/>
              <a:t>‹#›</a:t>
            </a:fld>
            <a:endParaRPr lang="en-US" altLang="en-US"/>
          </a:p>
        </p:txBody>
      </p:sp>
    </p:spTree>
    <p:extLst>
      <p:ext uri="{BB962C8B-B14F-4D97-AF65-F5344CB8AC3E}">
        <p14:creationId xmlns:p14="http://schemas.microsoft.com/office/powerpoint/2010/main" val="471739920"/>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A6946F7-2132-46C7-BBC7-7CEA7AD1B254}"/>
              </a:ext>
            </a:extLst>
          </p:cNvPr>
          <p:cNvSpPr>
            <a:spLocks noGrp="1"/>
          </p:cNvSpPr>
          <p:nvPr>
            <p:ph type="dt" sz="half" idx="10"/>
          </p:nvPr>
        </p:nvSpPr>
        <p:spPr>
          <a:xfrm>
            <a:off x="685800" y="6172200"/>
            <a:ext cx="19050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6" name="Footer Placeholder 5">
            <a:extLst>
              <a:ext uri="{FF2B5EF4-FFF2-40B4-BE49-F238E27FC236}">
                <a16:creationId xmlns:a16="http://schemas.microsoft.com/office/drawing/2014/main" id="{FAEA6089-A38F-470B-BD7C-8190831184E2}"/>
              </a:ext>
            </a:extLst>
          </p:cNvPr>
          <p:cNvSpPr>
            <a:spLocks noGrp="1"/>
          </p:cNvSpPr>
          <p:nvPr>
            <p:ph type="ftr" sz="quarter" idx="11"/>
          </p:nvPr>
        </p:nvSpPr>
        <p:spPr>
          <a:xfrm>
            <a:off x="3124200" y="6172200"/>
            <a:ext cx="28956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7" name="Slide Number Placeholder 6">
            <a:extLst>
              <a:ext uri="{FF2B5EF4-FFF2-40B4-BE49-F238E27FC236}">
                <a16:creationId xmlns:a16="http://schemas.microsoft.com/office/drawing/2014/main" id="{45E6D872-8A46-4783-A429-BEE77940823E}"/>
              </a:ext>
            </a:extLst>
          </p:cNvPr>
          <p:cNvSpPr>
            <a:spLocks noGrp="1"/>
          </p:cNvSpPr>
          <p:nvPr>
            <p:ph type="sldNum" sz="quarter" idx="12"/>
          </p:nvPr>
        </p:nvSpPr>
        <p:spPr>
          <a:xfrm>
            <a:off x="6553200" y="61722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90049CF0-E47F-4B8F-B46A-6261281DA67D}" type="slidenum">
              <a:rPr lang="en-US" altLang="en-US"/>
              <a:pPr/>
              <a:t>‹#›</a:t>
            </a:fld>
            <a:endParaRPr lang="en-US" altLang="en-US"/>
          </a:p>
        </p:txBody>
      </p:sp>
    </p:spTree>
    <p:extLst>
      <p:ext uri="{BB962C8B-B14F-4D97-AF65-F5344CB8AC3E}">
        <p14:creationId xmlns:p14="http://schemas.microsoft.com/office/powerpoint/2010/main" val="1559418580"/>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D1F5ED-973A-4003-9291-65D01CBED622}"/>
              </a:ext>
            </a:extLst>
          </p:cNvPr>
          <p:cNvSpPr>
            <a:spLocks noGrp="1"/>
          </p:cNvSpPr>
          <p:nvPr>
            <p:ph type="dt" sz="half" idx="10"/>
          </p:nvPr>
        </p:nvSpPr>
        <p:spPr>
          <a:xfrm>
            <a:off x="685800" y="6172200"/>
            <a:ext cx="19050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8" name="Footer Placeholder 7">
            <a:extLst>
              <a:ext uri="{FF2B5EF4-FFF2-40B4-BE49-F238E27FC236}">
                <a16:creationId xmlns:a16="http://schemas.microsoft.com/office/drawing/2014/main" id="{166F165C-0D0E-4163-8ECB-1566BA10C828}"/>
              </a:ext>
            </a:extLst>
          </p:cNvPr>
          <p:cNvSpPr>
            <a:spLocks noGrp="1"/>
          </p:cNvSpPr>
          <p:nvPr>
            <p:ph type="ftr" sz="quarter" idx="11"/>
          </p:nvPr>
        </p:nvSpPr>
        <p:spPr>
          <a:xfrm>
            <a:off x="3124200" y="6172200"/>
            <a:ext cx="28956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9" name="Slide Number Placeholder 8">
            <a:extLst>
              <a:ext uri="{FF2B5EF4-FFF2-40B4-BE49-F238E27FC236}">
                <a16:creationId xmlns:a16="http://schemas.microsoft.com/office/drawing/2014/main" id="{B7AC3E93-1AC0-4B09-AAD8-D105EB171532}"/>
              </a:ext>
            </a:extLst>
          </p:cNvPr>
          <p:cNvSpPr>
            <a:spLocks noGrp="1"/>
          </p:cNvSpPr>
          <p:nvPr>
            <p:ph type="sldNum" sz="quarter" idx="12"/>
          </p:nvPr>
        </p:nvSpPr>
        <p:spPr>
          <a:xfrm>
            <a:off x="6553200" y="61722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67CFFF30-2ACB-4F0E-997D-98F3516000E4}" type="slidenum">
              <a:rPr lang="en-US" altLang="en-US"/>
              <a:pPr/>
              <a:t>‹#›</a:t>
            </a:fld>
            <a:endParaRPr lang="en-US" altLang="en-US"/>
          </a:p>
        </p:txBody>
      </p:sp>
    </p:spTree>
    <p:extLst>
      <p:ext uri="{BB962C8B-B14F-4D97-AF65-F5344CB8AC3E}">
        <p14:creationId xmlns:p14="http://schemas.microsoft.com/office/powerpoint/2010/main" val="1443170093"/>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A9FDCD6-DAEE-45CE-8C5F-FE4CFD821C0C}"/>
              </a:ext>
            </a:extLst>
          </p:cNvPr>
          <p:cNvSpPr>
            <a:spLocks noGrp="1"/>
          </p:cNvSpPr>
          <p:nvPr>
            <p:ph type="dt" sz="half" idx="10"/>
          </p:nvPr>
        </p:nvSpPr>
        <p:spPr>
          <a:xfrm>
            <a:off x="685800" y="6172200"/>
            <a:ext cx="19050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4" name="Footer Placeholder 3">
            <a:extLst>
              <a:ext uri="{FF2B5EF4-FFF2-40B4-BE49-F238E27FC236}">
                <a16:creationId xmlns:a16="http://schemas.microsoft.com/office/drawing/2014/main" id="{82335C6C-DA2F-469D-8D25-9B58A1B17C59}"/>
              </a:ext>
            </a:extLst>
          </p:cNvPr>
          <p:cNvSpPr>
            <a:spLocks noGrp="1"/>
          </p:cNvSpPr>
          <p:nvPr>
            <p:ph type="ftr" sz="quarter" idx="11"/>
          </p:nvPr>
        </p:nvSpPr>
        <p:spPr>
          <a:xfrm>
            <a:off x="3124200" y="6172200"/>
            <a:ext cx="28956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5" name="Slide Number Placeholder 4">
            <a:extLst>
              <a:ext uri="{FF2B5EF4-FFF2-40B4-BE49-F238E27FC236}">
                <a16:creationId xmlns:a16="http://schemas.microsoft.com/office/drawing/2014/main" id="{F573B314-2E00-4025-A93B-B892355E052C}"/>
              </a:ext>
            </a:extLst>
          </p:cNvPr>
          <p:cNvSpPr>
            <a:spLocks noGrp="1"/>
          </p:cNvSpPr>
          <p:nvPr>
            <p:ph type="sldNum" sz="quarter" idx="12"/>
          </p:nvPr>
        </p:nvSpPr>
        <p:spPr>
          <a:xfrm>
            <a:off x="6553200" y="61722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475B5DD-E11E-47ED-8043-B3FE6D257352}" type="slidenum">
              <a:rPr lang="en-US" altLang="en-US"/>
              <a:pPr/>
              <a:t>‹#›</a:t>
            </a:fld>
            <a:endParaRPr lang="en-US" altLang="en-US"/>
          </a:p>
        </p:txBody>
      </p:sp>
    </p:spTree>
    <p:extLst>
      <p:ext uri="{BB962C8B-B14F-4D97-AF65-F5344CB8AC3E}">
        <p14:creationId xmlns:p14="http://schemas.microsoft.com/office/powerpoint/2010/main" val="2478901054"/>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C2312C-B13A-4C60-8D35-C6C32171D269}"/>
              </a:ext>
            </a:extLst>
          </p:cNvPr>
          <p:cNvSpPr>
            <a:spLocks noGrp="1"/>
          </p:cNvSpPr>
          <p:nvPr>
            <p:ph type="dt" sz="half" idx="10"/>
          </p:nvPr>
        </p:nvSpPr>
        <p:spPr>
          <a:xfrm>
            <a:off x="685800" y="6172200"/>
            <a:ext cx="19050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3" name="Footer Placeholder 2">
            <a:extLst>
              <a:ext uri="{FF2B5EF4-FFF2-40B4-BE49-F238E27FC236}">
                <a16:creationId xmlns:a16="http://schemas.microsoft.com/office/drawing/2014/main" id="{140B2F18-8324-4381-B68D-00150FE50DD5}"/>
              </a:ext>
            </a:extLst>
          </p:cNvPr>
          <p:cNvSpPr>
            <a:spLocks noGrp="1"/>
          </p:cNvSpPr>
          <p:nvPr>
            <p:ph type="ftr" sz="quarter" idx="11"/>
          </p:nvPr>
        </p:nvSpPr>
        <p:spPr>
          <a:xfrm>
            <a:off x="3124200" y="6172200"/>
            <a:ext cx="28956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4" name="Slide Number Placeholder 3">
            <a:extLst>
              <a:ext uri="{FF2B5EF4-FFF2-40B4-BE49-F238E27FC236}">
                <a16:creationId xmlns:a16="http://schemas.microsoft.com/office/drawing/2014/main" id="{FC92EFC0-0A04-4660-A70F-C7C6B5F5D52F}"/>
              </a:ext>
            </a:extLst>
          </p:cNvPr>
          <p:cNvSpPr>
            <a:spLocks noGrp="1"/>
          </p:cNvSpPr>
          <p:nvPr>
            <p:ph type="sldNum" sz="quarter" idx="12"/>
          </p:nvPr>
        </p:nvSpPr>
        <p:spPr>
          <a:xfrm>
            <a:off x="6553200" y="61722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9901FE49-8963-4446-99FE-A14F7027AC2B}" type="slidenum">
              <a:rPr lang="en-US" altLang="en-US"/>
              <a:pPr/>
              <a:t>‹#›</a:t>
            </a:fld>
            <a:endParaRPr lang="en-US" altLang="en-US"/>
          </a:p>
        </p:txBody>
      </p:sp>
    </p:spTree>
    <p:extLst>
      <p:ext uri="{BB962C8B-B14F-4D97-AF65-F5344CB8AC3E}">
        <p14:creationId xmlns:p14="http://schemas.microsoft.com/office/powerpoint/2010/main" val="1828690666"/>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30D96DF9-4886-4D88-954D-36DE83D2D4EF}"/>
              </a:ext>
            </a:extLst>
          </p:cNvPr>
          <p:cNvSpPr>
            <a:spLocks noGrp="1"/>
          </p:cNvSpPr>
          <p:nvPr>
            <p:ph type="dt" sz="half" idx="10"/>
          </p:nvPr>
        </p:nvSpPr>
        <p:spPr>
          <a:xfrm>
            <a:off x="685800" y="6172200"/>
            <a:ext cx="19050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6" name="Footer Placeholder 5">
            <a:extLst>
              <a:ext uri="{FF2B5EF4-FFF2-40B4-BE49-F238E27FC236}">
                <a16:creationId xmlns:a16="http://schemas.microsoft.com/office/drawing/2014/main" id="{5C15E799-C511-4FDB-8FB6-6806DB6E912D}"/>
              </a:ext>
            </a:extLst>
          </p:cNvPr>
          <p:cNvSpPr>
            <a:spLocks noGrp="1"/>
          </p:cNvSpPr>
          <p:nvPr>
            <p:ph type="ftr" sz="quarter" idx="11"/>
          </p:nvPr>
        </p:nvSpPr>
        <p:spPr>
          <a:xfrm>
            <a:off x="3124200" y="6172200"/>
            <a:ext cx="28956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7" name="Slide Number Placeholder 6">
            <a:extLst>
              <a:ext uri="{FF2B5EF4-FFF2-40B4-BE49-F238E27FC236}">
                <a16:creationId xmlns:a16="http://schemas.microsoft.com/office/drawing/2014/main" id="{E8040746-5182-451C-A600-A6832CA0F8CE}"/>
              </a:ext>
            </a:extLst>
          </p:cNvPr>
          <p:cNvSpPr>
            <a:spLocks noGrp="1"/>
          </p:cNvSpPr>
          <p:nvPr>
            <p:ph type="sldNum" sz="quarter" idx="12"/>
          </p:nvPr>
        </p:nvSpPr>
        <p:spPr>
          <a:xfrm>
            <a:off x="6553200" y="61722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60BDFEB8-6522-4A1C-AA4B-6E71095A21EC}" type="slidenum">
              <a:rPr lang="en-US" altLang="en-US"/>
              <a:pPr/>
              <a:t>‹#›</a:t>
            </a:fld>
            <a:endParaRPr lang="en-US" altLang="en-US"/>
          </a:p>
        </p:txBody>
      </p:sp>
    </p:spTree>
    <p:extLst>
      <p:ext uri="{BB962C8B-B14F-4D97-AF65-F5344CB8AC3E}">
        <p14:creationId xmlns:p14="http://schemas.microsoft.com/office/powerpoint/2010/main" val="2937138852"/>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7E26555F-0987-4D53-A497-5DE80EF8C7C5}"/>
              </a:ext>
            </a:extLst>
          </p:cNvPr>
          <p:cNvSpPr>
            <a:spLocks noGrp="1"/>
          </p:cNvSpPr>
          <p:nvPr>
            <p:ph type="dt" sz="half" idx="10"/>
          </p:nvPr>
        </p:nvSpPr>
        <p:spPr>
          <a:xfrm>
            <a:off x="685800" y="6172200"/>
            <a:ext cx="19050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6" name="Footer Placeholder 5">
            <a:extLst>
              <a:ext uri="{FF2B5EF4-FFF2-40B4-BE49-F238E27FC236}">
                <a16:creationId xmlns:a16="http://schemas.microsoft.com/office/drawing/2014/main" id="{58D476A7-351F-4C6D-82C8-E9065F64B028}"/>
              </a:ext>
            </a:extLst>
          </p:cNvPr>
          <p:cNvSpPr>
            <a:spLocks noGrp="1"/>
          </p:cNvSpPr>
          <p:nvPr>
            <p:ph type="ftr" sz="quarter" idx="11"/>
          </p:nvPr>
        </p:nvSpPr>
        <p:spPr>
          <a:xfrm>
            <a:off x="3124200" y="6172200"/>
            <a:ext cx="28956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7" name="Slide Number Placeholder 6">
            <a:extLst>
              <a:ext uri="{FF2B5EF4-FFF2-40B4-BE49-F238E27FC236}">
                <a16:creationId xmlns:a16="http://schemas.microsoft.com/office/drawing/2014/main" id="{ADF79C42-0D49-43CD-85D1-8A2F3D720CF6}"/>
              </a:ext>
            </a:extLst>
          </p:cNvPr>
          <p:cNvSpPr>
            <a:spLocks noGrp="1"/>
          </p:cNvSpPr>
          <p:nvPr>
            <p:ph type="sldNum" sz="quarter" idx="12"/>
          </p:nvPr>
        </p:nvSpPr>
        <p:spPr>
          <a:xfrm>
            <a:off x="6553200" y="61722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498B413F-3B5A-42A0-8809-D56F2C0232B8}" type="slidenum">
              <a:rPr lang="en-US" altLang="en-US"/>
              <a:pPr/>
              <a:t>‹#›</a:t>
            </a:fld>
            <a:endParaRPr lang="en-US" altLang="en-US"/>
          </a:p>
        </p:txBody>
      </p:sp>
    </p:spTree>
    <p:extLst>
      <p:ext uri="{BB962C8B-B14F-4D97-AF65-F5344CB8AC3E}">
        <p14:creationId xmlns:p14="http://schemas.microsoft.com/office/powerpoint/2010/main" val="2282143226"/>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C10D97-AA7C-4030-B35D-C42A1F65EA50}"/>
              </a:ext>
            </a:extLst>
          </p:cNvPr>
          <p:cNvSpPr>
            <a:spLocks noGrp="1"/>
          </p:cNvSpPr>
          <p:nvPr>
            <p:ph type="dt" sz="half" idx="10"/>
          </p:nvPr>
        </p:nvSpPr>
        <p:spPr>
          <a:xfrm>
            <a:off x="685800" y="6172200"/>
            <a:ext cx="19050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5" name="Footer Placeholder 4">
            <a:extLst>
              <a:ext uri="{FF2B5EF4-FFF2-40B4-BE49-F238E27FC236}">
                <a16:creationId xmlns:a16="http://schemas.microsoft.com/office/drawing/2014/main" id="{2834C5D3-2940-4FE1-AD4F-7F53C760713C}"/>
              </a:ext>
            </a:extLst>
          </p:cNvPr>
          <p:cNvSpPr>
            <a:spLocks noGrp="1"/>
          </p:cNvSpPr>
          <p:nvPr>
            <p:ph type="ftr" sz="quarter" idx="11"/>
          </p:nvPr>
        </p:nvSpPr>
        <p:spPr>
          <a:xfrm>
            <a:off x="3124200" y="6172200"/>
            <a:ext cx="28956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6" name="Slide Number Placeholder 5">
            <a:extLst>
              <a:ext uri="{FF2B5EF4-FFF2-40B4-BE49-F238E27FC236}">
                <a16:creationId xmlns:a16="http://schemas.microsoft.com/office/drawing/2014/main" id="{830A20D6-457D-4D43-AA54-B813E9EA2D7B}"/>
              </a:ext>
            </a:extLst>
          </p:cNvPr>
          <p:cNvSpPr>
            <a:spLocks noGrp="1"/>
          </p:cNvSpPr>
          <p:nvPr>
            <p:ph type="sldNum" sz="quarter" idx="12"/>
          </p:nvPr>
        </p:nvSpPr>
        <p:spPr>
          <a:xfrm>
            <a:off x="6553200" y="61722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69EB83F1-CED0-45E2-B519-FD616325AF27}" type="slidenum">
              <a:rPr lang="en-US" altLang="en-US"/>
              <a:pPr/>
              <a:t>‹#›</a:t>
            </a:fld>
            <a:endParaRPr lang="en-US" altLang="en-US"/>
          </a:p>
        </p:txBody>
      </p:sp>
    </p:spTree>
    <p:extLst>
      <p:ext uri="{BB962C8B-B14F-4D97-AF65-F5344CB8AC3E}">
        <p14:creationId xmlns:p14="http://schemas.microsoft.com/office/powerpoint/2010/main" val="2202643583"/>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11C03A-49DE-46C3-9D41-A5946468CFE2}"/>
              </a:ext>
            </a:extLst>
          </p:cNvPr>
          <p:cNvSpPr>
            <a:spLocks noGrp="1"/>
          </p:cNvSpPr>
          <p:nvPr>
            <p:ph type="dt" sz="half" idx="10"/>
          </p:nvPr>
        </p:nvSpPr>
        <p:spPr>
          <a:xfrm>
            <a:off x="685800" y="6172200"/>
            <a:ext cx="19050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5" name="Footer Placeholder 4">
            <a:extLst>
              <a:ext uri="{FF2B5EF4-FFF2-40B4-BE49-F238E27FC236}">
                <a16:creationId xmlns:a16="http://schemas.microsoft.com/office/drawing/2014/main" id="{5E23AC35-008E-475B-A981-A95C32428F27}"/>
              </a:ext>
            </a:extLst>
          </p:cNvPr>
          <p:cNvSpPr>
            <a:spLocks noGrp="1"/>
          </p:cNvSpPr>
          <p:nvPr>
            <p:ph type="ftr" sz="quarter" idx="11"/>
          </p:nvPr>
        </p:nvSpPr>
        <p:spPr>
          <a:xfrm>
            <a:off x="3124200" y="6172200"/>
            <a:ext cx="2895600" cy="457200"/>
          </a:xfrm>
          <a:prstGeom prst="rect">
            <a:avLst/>
          </a:prstGeom>
        </p:spPr>
        <p:txBody>
          <a:bodyPr/>
          <a:lstStyle>
            <a:lvl1pPr>
              <a:defRPr>
                <a:latin typeface="Arial" charset="0"/>
                <a:ea typeface="ＭＳ Ｐゴシック" charset="-128"/>
                <a:cs typeface="ＭＳ Ｐゴシック" charset="-128"/>
              </a:defRPr>
            </a:lvl1pPr>
          </a:lstStyle>
          <a:p>
            <a:pPr>
              <a:defRPr/>
            </a:pPr>
            <a:endParaRPr lang="en-US"/>
          </a:p>
        </p:txBody>
      </p:sp>
      <p:sp>
        <p:nvSpPr>
          <p:cNvPr id="6" name="Slide Number Placeholder 5">
            <a:extLst>
              <a:ext uri="{FF2B5EF4-FFF2-40B4-BE49-F238E27FC236}">
                <a16:creationId xmlns:a16="http://schemas.microsoft.com/office/drawing/2014/main" id="{6D7B0B13-AD2C-4060-8B9B-748D293542FC}"/>
              </a:ext>
            </a:extLst>
          </p:cNvPr>
          <p:cNvSpPr>
            <a:spLocks noGrp="1"/>
          </p:cNvSpPr>
          <p:nvPr>
            <p:ph type="sldNum" sz="quarter" idx="12"/>
          </p:nvPr>
        </p:nvSpPr>
        <p:spPr>
          <a:xfrm>
            <a:off x="6553200" y="61722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E1736AA2-0EAF-44FB-A570-0460959DA4B2}" type="slidenum">
              <a:rPr lang="en-US" altLang="en-US"/>
              <a:pPr/>
              <a:t>‹#›</a:t>
            </a:fld>
            <a:endParaRPr lang="en-US" altLang="en-US"/>
          </a:p>
        </p:txBody>
      </p:sp>
    </p:spTree>
    <p:extLst>
      <p:ext uri="{BB962C8B-B14F-4D97-AF65-F5344CB8AC3E}">
        <p14:creationId xmlns:p14="http://schemas.microsoft.com/office/powerpoint/2010/main" val="2345629053"/>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24579" name="Rectangle 3"/>
          <p:cNvSpPr>
            <a:spLocks noGrp="1" noChangeArrowheads="1"/>
          </p:cNvSpPr>
          <p:nvPr>
            <p:ph type="subTitle" idx="1"/>
          </p:nvPr>
        </p:nvSpPr>
        <p:spPr>
          <a:xfrm>
            <a:off x="1371600" y="3886200"/>
            <a:ext cx="6400800" cy="1752600"/>
          </a:xfrm>
        </p:spPr>
        <p:txBody>
          <a:bodyPr/>
          <a:lstStyle>
            <a:lvl1pPr marL="0" indent="0" algn="ctr">
              <a:buFont typeface="Times" charset="0"/>
              <a:buNone/>
              <a:defRPr/>
            </a:lvl1pPr>
          </a:lstStyle>
          <a:p>
            <a:r>
              <a:rPr lang="en-US"/>
              <a:t>Click to edit Master subtitle style</a:t>
            </a:r>
          </a:p>
        </p:txBody>
      </p:sp>
      <p:sp>
        <p:nvSpPr>
          <p:cNvPr id="4" name="Rectangle 4">
            <a:extLst>
              <a:ext uri="{FF2B5EF4-FFF2-40B4-BE49-F238E27FC236}">
                <a16:creationId xmlns:a16="http://schemas.microsoft.com/office/drawing/2014/main" id="{8A0A01A4-CF9A-4519-8071-FE62A794395C}"/>
              </a:ext>
            </a:extLst>
          </p:cNvPr>
          <p:cNvSpPr>
            <a:spLocks noGrp="1" noChangeArrowheads="1"/>
          </p:cNvSpPr>
          <p:nvPr>
            <p:ph type="dt" sz="half" idx="10"/>
          </p:nvPr>
        </p:nvSpPr>
        <p:spPr>
          <a:ln/>
        </p:spPr>
        <p:txBody>
          <a:bodyPr/>
          <a:lstStyle>
            <a:lvl1pPr>
              <a:defRPr/>
            </a:lvl1pPr>
          </a:lstStyle>
          <a:p>
            <a:endParaRPr lang="en-US" altLang="en-US"/>
          </a:p>
        </p:txBody>
      </p:sp>
      <p:sp>
        <p:nvSpPr>
          <p:cNvPr id="5" name="Rectangle 5">
            <a:extLst>
              <a:ext uri="{FF2B5EF4-FFF2-40B4-BE49-F238E27FC236}">
                <a16:creationId xmlns:a16="http://schemas.microsoft.com/office/drawing/2014/main" id="{6CB5B67C-50F2-4F9F-AB72-075E5F4CACD9}"/>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ACDADEAC-A87A-4258-8696-558F83D314F6}"/>
              </a:ext>
            </a:extLst>
          </p:cNvPr>
          <p:cNvSpPr>
            <a:spLocks noGrp="1" noChangeArrowheads="1"/>
          </p:cNvSpPr>
          <p:nvPr>
            <p:ph type="sldNum" sz="quarter" idx="12"/>
          </p:nvPr>
        </p:nvSpPr>
        <p:spPr>
          <a:ln/>
        </p:spPr>
        <p:txBody>
          <a:bodyPr/>
          <a:lstStyle>
            <a:lvl1pPr>
              <a:defRPr/>
            </a:lvl1pPr>
          </a:lstStyle>
          <a:p>
            <a:fld id="{BA9B6D46-9FAA-4EBC-9C0D-8AF91C08E9D4}" type="slidenum">
              <a:rPr lang="en-US" altLang="en-US"/>
              <a:pPr/>
              <a:t>‹#›</a:t>
            </a:fld>
            <a:endParaRPr lang="en-US" altLang="en-US"/>
          </a:p>
        </p:txBody>
      </p:sp>
    </p:spTree>
    <p:extLst>
      <p:ext uri="{BB962C8B-B14F-4D97-AF65-F5344CB8AC3E}">
        <p14:creationId xmlns:p14="http://schemas.microsoft.com/office/powerpoint/2010/main" val="2505857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cs typeface="ＭＳ Ｐゴシック" charset="0"/>
              </a:defRPr>
            </a:lvl1pPr>
          </a:lstStyle>
          <a:p>
            <a:pPr>
              <a:defRPr/>
            </a:pPr>
            <a:fld id="{2FECAC3E-E8AE-4B46-BB27-94FFBFDA18A4}" type="datetimeFigureOut">
              <a:rPr lang="en-US"/>
              <a:pPr>
                <a:defRPr/>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ＭＳ Ｐゴシック" charset="0"/>
              </a:defRPr>
            </a:lvl1pPr>
          </a:lstStyle>
          <a:p>
            <a:pPr>
              <a:defRPr/>
            </a:pPr>
            <a:fld id="{48631DF8-08A7-394C-A4B4-CFB7A7830FE9}" type="slidenum">
              <a:rPr lang="en-US"/>
              <a:pPr>
                <a:defRPr/>
              </a:pPr>
              <a:t>‹#›</a:t>
            </a:fld>
            <a:endParaRPr lang="en-US"/>
          </a:p>
        </p:txBody>
      </p:sp>
    </p:spTree>
    <p:extLst>
      <p:ext uri="{BB962C8B-B14F-4D97-AF65-F5344CB8AC3E}">
        <p14:creationId xmlns:p14="http://schemas.microsoft.com/office/powerpoint/2010/main" val="2885653357"/>
      </p:ext>
    </p:extLst>
  </p:cSld>
  <p:clrMapOvr>
    <a:masterClrMapping/>
  </p:clrMapOvr>
  <p:transition spd="slow">
    <p:fade/>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1D9CE82-8FA6-4977-8B98-3B0C9769F909}"/>
              </a:ext>
            </a:extLst>
          </p:cNvPr>
          <p:cNvSpPr>
            <a:spLocks noGrp="1" noChangeArrowheads="1"/>
          </p:cNvSpPr>
          <p:nvPr>
            <p:ph type="dt" sz="half" idx="10"/>
          </p:nvPr>
        </p:nvSpPr>
        <p:spPr>
          <a:ln/>
        </p:spPr>
        <p:txBody>
          <a:bodyPr/>
          <a:lstStyle>
            <a:lvl1pPr>
              <a:defRPr/>
            </a:lvl1pPr>
          </a:lstStyle>
          <a:p>
            <a:endParaRPr lang="en-US" altLang="en-US"/>
          </a:p>
        </p:txBody>
      </p:sp>
      <p:sp>
        <p:nvSpPr>
          <p:cNvPr id="5" name="Rectangle 5">
            <a:extLst>
              <a:ext uri="{FF2B5EF4-FFF2-40B4-BE49-F238E27FC236}">
                <a16:creationId xmlns:a16="http://schemas.microsoft.com/office/drawing/2014/main" id="{1AD769E7-5B6A-43F0-B730-DC3A92C965E0}"/>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A2B47C06-E4EA-470F-9502-B6DDC59CB76A}"/>
              </a:ext>
            </a:extLst>
          </p:cNvPr>
          <p:cNvSpPr>
            <a:spLocks noGrp="1" noChangeArrowheads="1"/>
          </p:cNvSpPr>
          <p:nvPr>
            <p:ph type="sldNum" sz="quarter" idx="12"/>
          </p:nvPr>
        </p:nvSpPr>
        <p:spPr>
          <a:ln/>
        </p:spPr>
        <p:txBody>
          <a:bodyPr/>
          <a:lstStyle>
            <a:lvl1pPr>
              <a:defRPr/>
            </a:lvl1pPr>
          </a:lstStyle>
          <a:p>
            <a:fld id="{E305F477-3EB9-4FBD-8D37-B73B2C684FD6}" type="slidenum">
              <a:rPr lang="en-US" altLang="en-US"/>
              <a:pPr/>
              <a:t>‹#›</a:t>
            </a:fld>
            <a:endParaRPr lang="en-US" altLang="en-US"/>
          </a:p>
        </p:txBody>
      </p:sp>
    </p:spTree>
    <p:extLst>
      <p:ext uri="{BB962C8B-B14F-4D97-AF65-F5344CB8AC3E}">
        <p14:creationId xmlns:p14="http://schemas.microsoft.com/office/powerpoint/2010/main" val="1459572966"/>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CF78457F-AE2B-4C88-B840-857050A1D1AE}"/>
              </a:ext>
            </a:extLst>
          </p:cNvPr>
          <p:cNvSpPr>
            <a:spLocks noGrp="1" noChangeArrowheads="1"/>
          </p:cNvSpPr>
          <p:nvPr>
            <p:ph type="dt" sz="half" idx="10"/>
          </p:nvPr>
        </p:nvSpPr>
        <p:spPr>
          <a:ln/>
        </p:spPr>
        <p:txBody>
          <a:bodyPr/>
          <a:lstStyle>
            <a:lvl1pPr>
              <a:defRPr/>
            </a:lvl1pPr>
          </a:lstStyle>
          <a:p>
            <a:endParaRPr lang="en-US" altLang="en-US"/>
          </a:p>
        </p:txBody>
      </p:sp>
      <p:sp>
        <p:nvSpPr>
          <p:cNvPr id="5" name="Rectangle 5">
            <a:extLst>
              <a:ext uri="{FF2B5EF4-FFF2-40B4-BE49-F238E27FC236}">
                <a16:creationId xmlns:a16="http://schemas.microsoft.com/office/drawing/2014/main" id="{A3D7B0DD-DCBD-453F-B951-0CA36E978077}"/>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BDF0D7C0-653E-4B96-97C4-EF02BABFC9D9}"/>
              </a:ext>
            </a:extLst>
          </p:cNvPr>
          <p:cNvSpPr>
            <a:spLocks noGrp="1" noChangeArrowheads="1"/>
          </p:cNvSpPr>
          <p:nvPr>
            <p:ph type="sldNum" sz="quarter" idx="12"/>
          </p:nvPr>
        </p:nvSpPr>
        <p:spPr>
          <a:ln/>
        </p:spPr>
        <p:txBody>
          <a:bodyPr/>
          <a:lstStyle>
            <a:lvl1pPr>
              <a:defRPr/>
            </a:lvl1pPr>
          </a:lstStyle>
          <a:p>
            <a:fld id="{A45D38AD-EAE4-42A4-A099-9866DA902D65}" type="slidenum">
              <a:rPr lang="en-US" altLang="en-US"/>
              <a:pPr/>
              <a:t>‹#›</a:t>
            </a:fld>
            <a:endParaRPr lang="en-US" altLang="en-US"/>
          </a:p>
        </p:txBody>
      </p:sp>
    </p:spTree>
    <p:extLst>
      <p:ext uri="{BB962C8B-B14F-4D97-AF65-F5344CB8AC3E}">
        <p14:creationId xmlns:p14="http://schemas.microsoft.com/office/powerpoint/2010/main" val="1544474912"/>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9FC4FC3-73E0-4D86-BE25-6765D1EFF457}"/>
              </a:ext>
            </a:extLst>
          </p:cNvPr>
          <p:cNvSpPr>
            <a:spLocks noGrp="1" noChangeArrowheads="1"/>
          </p:cNvSpPr>
          <p:nvPr>
            <p:ph type="dt" sz="half" idx="10"/>
          </p:nvPr>
        </p:nvSpPr>
        <p:spPr>
          <a:ln/>
        </p:spPr>
        <p:txBody>
          <a:bodyPr/>
          <a:lstStyle>
            <a:lvl1pPr>
              <a:defRPr/>
            </a:lvl1pPr>
          </a:lstStyle>
          <a:p>
            <a:endParaRPr lang="en-US" altLang="en-US"/>
          </a:p>
        </p:txBody>
      </p:sp>
      <p:sp>
        <p:nvSpPr>
          <p:cNvPr id="6" name="Rectangle 5">
            <a:extLst>
              <a:ext uri="{FF2B5EF4-FFF2-40B4-BE49-F238E27FC236}">
                <a16:creationId xmlns:a16="http://schemas.microsoft.com/office/drawing/2014/main" id="{6A35CE98-1C22-4E94-B17A-C254F078ABCF}"/>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EF9F6AE8-73F4-4450-80BA-850AE0BF9DEA}"/>
              </a:ext>
            </a:extLst>
          </p:cNvPr>
          <p:cNvSpPr>
            <a:spLocks noGrp="1" noChangeArrowheads="1"/>
          </p:cNvSpPr>
          <p:nvPr>
            <p:ph type="sldNum" sz="quarter" idx="12"/>
          </p:nvPr>
        </p:nvSpPr>
        <p:spPr>
          <a:ln/>
        </p:spPr>
        <p:txBody>
          <a:bodyPr/>
          <a:lstStyle>
            <a:lvl1pPr>
              <a:defRPr/>
            </a:lvl1pPr>
          </a:lstStyle>
          <a:p>
            <a:fld id="{5DF5D1F1-6AD0-417D-A4C7-46AE2CE59A30}" type="slidenum">
              <a:rPr lang="en-US" altLang="en-US"/>
              <a:pPr/>
              <a:t>‹#›</a:t>
            </a:fld>
            <a:endParaRPr lang="en-US" altLang="en-US"/>
          </a:p>
        </p:txBody>
      </p:sp>
    </p:spTree>
    <p:extLst>
      <p:ext uri="{BB962C8B-B14F-4D97-AF65-F5344CB8AC3E}">
        <p14:creationId xmlns:p14="http://schemas.microsoft.com/office/powerpoint/2010/main" val="36613969"/>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EBD4504-E896-4490-A8A7-B377C40C80E5}"/>
              </a:ext>
            </a:extLst>
          </p:cNvPr>
          <p:cNvSpPr>
            <a:spLocks noGrp="1" noChangeArrowheads="1"/>
          </p:cNvSpPr>
          <p:nvPr>
            <p:ph type="dt" sz="half" idx="10"/>
          </p:nvPr>
        </p:nvSpPr>
        <p:spPr>
          <a:ln/>
        </p:spPr>
        <p:txBody>
          <a:bodyPr/>
          <a:lstStyle>
            <a:lvl1pPr>
              <a:defRPr/>
            </a:lvl1pPr>
          </a:lstStyle>
          <a:p>
            <a:endParaRPr lang="en-US" altLang="en-US"/>
          </a:p>
        </p:txBody>
      </p:sp>
      <p:sp>
        <p:nvSpPr>
          <p:cNvPr id="8" name="Rectangle 5">
            <a:extLst>
              <a:ext uri="{FF2B5EF4-FFF2-40B4-BE49-F238E27FC236}">
                <a16:creationId xmlns:a16="http://schemas.microsoft.com/office/drawing/2014/main" id="{BBF547C2-88E0-43DA-BDDD-BA68FBFD8F23}"/>
              </a:ext>
            </a:extLst>
          </p:cNvPr>
          <p:cNvSpPr>
            <a:spLocks noGrp="1" noChangeArrowheads="1"/>
          </p:cNvSpPr>
          <p:nvPr>
            <p:ph type="ftr" sz="quarter" idx="11"/>
          </p:nvPr>
        </p:nvSpPr>
        <p:spPr>
          <a:ln/>
        </p:spPr>
        <p:txBody>
          <a:bodyPr/>
          <a:lstStyle>
            <a:lvl1pPr>
              <a:defRPr/>
            </a:lvl1pPr>
          </a:lstStyle>
          <a:p>
            <a:endParaRPr lang="en-US" altLang="en-US"/>
          </a:p>
        </p:txBody>
      </p:sp>
      <p:sp>
        <p:nvSpPr>
          <p:cNvPr id="9" name="Rectangle 6">
            <a:extLst>
              <a:ext uri="{FF2B5EF4-FFF2-40B4-BE49-F238E27FC236}">
                <a16:creationId xmlns:a16="http://schemas.microsoft.com/office/drawing/2014/main" id="{3AF322E6-D022-4417-B550-09A02159046D}"/>
              </a:ext>
            </a:extLst>
          </p:cNvPr>
          <p:cNvSpPr>
            <a:spLocks noGrp="1" noChangeArrowheads="1"/>
          </p:cNvSpPr>
          <p:nvPr>
            <p:ph type="sldNum" sz="quarter" idx="12"/>
          </p:nvPr>
        </p:nvSpPr>
        <p:spPr>
          <a:ln/>
        </p:spPr>
        <p:txBody>
          <a:bodyPr/>
          <a:lstStyle>
            <a:lvl1pPr>
              <a:defRPr/>
            </a:lvl1pPr>
          </a:lstStyle>
          <a:p>
            <a:fld id="{7740636E-4187-4566-BB59-9CC40DC3D5F5}" type="slidenum">
              <a:rPr lang="en-US" altLang="en-US"/>
              <a:pPr/>
              <a:t>‹#›</a:t>
            </a:fld>
            <a:endParaRPr lang="en-US" altLang="en-US"/>
          </a:p>
        </p:txBody>
      </p:sp>
    </p:spTree>
    <p:extLst>
      <p:ext uri="{BB962C8B-B14F-4D97-AF65-F5344CB8AC3E}">
        <p14:creationId xmlns:p14="http://schemas.microsoft.com/office/powerpoint/2010/main" val="1957835316"/>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7F44D80C-9EF2-414F-B093-3464CA3AC673}"/>
              </a:ext>
            </a:extLst>
          </p:cNvPr>
          <p:cNvSpPr>
            <a:spLocks noGrp="1" noChangeArrowheads="1"/>
          </p:cNvSpPr>
          <p:nvPr>
            <p:ph type="dt" sz="half" idx="10"/>
          </p:nvPr>
        </p:nvSpPr>
        <p:spPr>
          <a:ln/>
        </p:spPr>
        <p:txBody>
          <a:bodyPr/>
          <a:lstStyle>
            <a:lvl1pPr>
              <a:defRPr/>
            </a:lvl1pPr>
          </a:lstStyle>
          <a:p>
            <a:endParaRPr lang="en-US" altLang="en-US"/>
          </a:p>
        </p:txBody>
      </p:sp>
      <p:sp>
        <p:nvSpPr>
          <p:cNvPr id="4" name="Rectangle 5">
            <a:extLst>
              <a:ext uri="{FF2B5EF4-FFF2-40B4-BE49-F238E27FC236}">
                <a16:creationId xmlns:a16="http://schemas.microsoft.com/office/drawing/2014/main" id="{8466F29D-5C05-4331-93C6-3FB24362F2E2}"/>
              </a:ext>
            </a:extLst>
          </p:cNvPr>
          <p:cNvSpPr>
            <a:spLocks noGrp="1" noChangeArrowheads="1"/>
          </p:cNvSpPr>
          <p:nvPr>
            <p:ph type="ftr" sz="quarter" idx="11"/>
          </p:nvPr>
        </p:nvSpPr>
        <p:spPr>
          <a:ln/>
        </p:spPr>
        <p:txBody>
          <a:bodyPr/>
          <a:lstStyle>
            <a:lvl1pPr>
              <a:defRPr/>
            </a:lvl1pPr>
          </a:lstStyle>
          <a:p>
            <a:endParaRPr lang="en-US" altLang="en-US"/>
          </a:p>
        </p:txBody>
      </p:sp>
      <p:sp>
        <p:nvSpPr>
          <p:cNvPr id="5" name="Rectangle 6">
            <a:extLst>
              <a:ext uri="{FF2B5EF4-FFF2-40B4-BE49-F238E27FC236}">
                <a16:creationId xmlns:a16="http://schemas.microsoft.com/office/drawing/2014/main" id="{2D2FC411-DE3B-49CB-A161-10D3785BE140}"/>
              </a:ext>
            </a:extLst>
          </p:cNvPr>
          <p:cNvSpPr>
            <a:spLocks noGrp="1" noChangeArrowheads="1"/>
          </p:cNvSpPr>
          <p:nvPr>
            <p:ph type="sldNum" sz="quarter" idx="12"/>
          </p:nvPr>
        </p:nvSpPr>
        <p:spPr>
          <a:ln/>
        </p:spPr>
        <p:txBody>
          <a:bodyPr/>
          <a:lstStyle>
            <a:lvl1pPr>
              <a:defRPr/>
            </a:lvl1pPr>
          </a:lstStyle>
          <a:p>
            <a:fld id="{28BFB3E0-6938-4FF8-AC1F-9C461675F608}" type="slidenum">
              <a:rPr lang="en-US" altLang="en-US"/>
              <a:pPr/>
              <a:t>‹#›</a:t>
            </a:fld>
            <a:endParaRPr lang="en-US" altLang="en-US"/>
          </a:p>
        </p:txBody>
      </p:sp>
    </p:spTree>
    <p:extLst>
      <p:ext uri="{BB962C8B-B14F-4D97-AF65-F5344CB8AC3E}">
        <p14:creationId xmlns:p14="http://schemas.microsoft.com/office/powerpoint/2010/main" val="3862885470"/>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291C060-F762-4563-8EDF-41CE71F4D508}"/>
              </a:ext>
            </a:extLst>
          </p:cNvPr>
          <p:cNvSpPr>
            <a:spLocks noGrp="1" noChangeArrowheads="1"/>
          </p:cNvSpPr>
          <p:nvPr>
            <p:ph type="dt" sz="half" idx="10"/>
          </p:nvPr>
        </p:nvSpPr>
        <p:spPr>
          <a:ln/>
        </p:spPr>
        <p:txBody>
          <a:bodyPr/>
          <a:lstStyle>
            <a:lvl1pPr>
              <a:defRPr/>
            </a:lvl1pPr>
          </a:lstStyle>
          <a:p>
            <a:endParaRPr lang="en-US" altLang="en-US"/>
          </a:p>
        </p:txBody>
      </p:sp>
      <p:sp>
        <p:nvSpPr>
          <p:cNvPr id="3" name="Rectangle 5">
            <a:extLst>
              <a:ext uri="{FF2B5EF4-FFF2-40B4-BE49-F238E27FC236}">
                <a16:creationId xmlns:a16="http://schemas.microsoft.com/office/drawing/2014/main" id="{8DB2BAE8-EA13-48F2-A207-2EC921E1A4B6}"/>
              </a:ext>
            </a:extLst>
          </p:cNvPr>
          <p:cNvSpPr>
            <a:spLocks noGrp="1" noChangeArrowheads="1"/>
          </p:cNvSpPr>
          <p:nvPr>
            <p:ph type="ftr" sz="quarter" idx="11"/>
          </p:nvPr>
        </p:nvSpPr>
        <p:spPr>
          <a:ln/>
        </p:spPr>
        <p:txBody>
          <a:bodyPr/>
          <a:lstStyle>
            <a:lvl1pPr>
              <a:defRPr/>
            </a:lvl1pPr>
          </a:lstStyle>
          <a:p>
            <a:endParaRPr lang="en-US" altLang="en-US"/>
          </a:p>
        </p:txBody>
      </p:sp>
      <p:sp>
        <p:nvSpPr>
          <p:cNvPr id="4" name="Rectangle 6">
            <a:extLst>
              <a:ext uri="{FF2B5EF4-FFF2-40B4-BE49-F238E27FC236}">
                <a16:creationId xmlns:a16="http://schemas.microsoft.com/office/drawing/2014/main" id="{A114688B-3957-432D-B66F-C5DCE883B52B}"/>
              </a:ext>
            </a:extLst>
          </p:cNvPr>
          <p:cNvSpPr>
            <a:spLocks noGrp="1" noChangeArrowheads="1"/>
          </p:cNvSpPr>
          <p:nvPr>
            <p:ph type="sldNum" sz="quarter" idx="12"/>
          </p:nvPr>
        </p:nvSpPr>
        <p:spPr>
          <a:ln/>
        </p:spPr>
        <p:txBody>
          <a:bodyPr/>
          <a:lstStyle>
            <a:lvl1pPr>
              <a:defRPr/>
            </a:lvl1pPr>
          </a:lstStyle>
          <a:p>
            <a:fld id="{C3954CA2-FEB1-4B0D-B9D3-B1FC467F7E62}" type="slidenum">
              <a:rPr lang="en-US" altLang="en-US"/>
              <a:pPr/>
              <a:t>‹#›</a:t>
            </a:fld>
            <a:endParaRPr lang="en-US" altLang="en-US"/>
          </a:p>
        </p:txBody>
      </p:sp>
    </p:spTree>
    <p:extLst>
      <p:ext uri="{BB962C8B-B14F-4D97-AF65-F5344CB8AC3E}">
        <p14:creationId xmlns:p14="http://schemas.microsoft.com/office/powerpoint/2010/main" val="3170590019"/>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0410349-F0EF-4697-A724-D28EE3E00E55}"/>
              </a:ext>
            </a:extLst>
          </p:cNvPr>
          <p:cNvSpPr>
            <a:spLocks noGrp="1" noChangeArrowheads="1"/>
          </p:cNvSpPr>
          <p:nvPr>
            <p:ph type="dt" sz="half" idx="10"/>
          </p:nvPr>
        </p:nvSpPr>
        <p:spPr>
          <a:ln/>
        </p:spPr>
        <p:txBody>
          <a:bodyPr/>
          <a:lstStyle>
            <a:lvl1pPr>
              <a:defRPr/>
            </a:lvl1pPr>
          </a:lstStyle>
          <a:p>
            <a:endParaRPr lang="en-US" altLang="en-US"/>
          </a:p>
        </p:txBody>
      </p:sp>
      <p:sp>
        <p:nvSpPr>
          <p:cNvPr id="6" name="Rectangle 5">
            <a:extLst>
              <a:ext uri="{FF2B5EF4-FFF2-40B4-BE49-F238E27FC236}">
                <a16:creationId xmlns:a16="http://schemas.microsoft.com/office/drawing/2014/main" id="{0CA90835-5BE5-42D6-BA2C-B47A165BD671}"/>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2BF892FD-C8C3-4F47-BF1E-3D0F1AD3C238}"/>
              </a:ext>
            </a:extLst>
          </p:cNvPr>
          <p:cNvSpPr>
            <a:spLocks noGrp="1" noChangeArrowheads="1"/>
          </p:cNvSpPr>
          <p:nvPr>
            <p:ph type="sldNum" sz="quarter" idx="12"/>
          </p:nvPr>
        </p:nvSpPr>
        <p:spPr>
          <a:ln/>
        </p:spPr>
        <p:txBody>
          <a:bodyPr/>
          <a:lstStyle>
            <a:lvl1pPr>
              <a:defRPr/>
            </a:lvl1pPr>
          </a:lstStyle>
          <a:p>
            <a:fld id="{604D3CED-F6BD-474C-A113-2C68467C4D5C}" type="slidenum">
              <a:rPr lang="en-US" altLang="en-US"/>
              <a:pPr/>
              <a:t>‹#›</a:t>
            </a:fld>
            <a:endParaRPr lang="en-US" altLang="en-US"/>
          </a:p>
        </p:txBody>
      </p:sp>
    </p:spTree>
    <p:extLst>
      <p:ext uri="{BB962C8B-B14F-4D97-AF65-F5344CB8AC3E}">
        <p14:creationId xmlns:p14="http://schemas.microsoft.com/office/powerpoint/2010/main" val="2830268174"/>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A3B7540-FC56-4970-A53F-AC4D1706840B}"/>
              </a:ext>
            </a:extLst>
          </p:cNvPr>
          <p:cNvSpPr>
            <a:spLocks noGrp="1" noChangeArrowheads="1"/>
          </p:cNvSpPr>
          <p:nvPr>
            <p:ph type="dt" sz="half" idx="10"/>
          </p:nvPr>
        </p:nvSpPr>
        <p:spPr>
          <a:ln/>
        </p:spPr>
        <p:txBody>
          <a:bodyPr/>
          <a:lstStyle>
            <a:lvl1pPr>
              <a:defRPr/>
            </a:lvl1pPr>
          </a:lstStyle>
          <a:p>
            <a:endParaRPr lang="en-US" altLang="en-US"/>
          </a:p>
        </p:txBody>
      </p:sp>
      <p:sp>
        <p:nvSpPr>
          <p:cNvPr id="6" name="Rectangle 5">
            <a:extLst>
              <a:ext uri="{FF2B5EF4-FFF2-40B4-BE49-F238E27FC236}">
                <a16:creationId xmlns:a16="http://schemas.microsoft.com/office/drawing/2014/main" id="{05AF9ABB-86BA-41AE-94FB-B69D753885BF}"/>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1477B5FC-4D2B-40B9-8359-29C394A6702D}"/>
              </a:ext>
            </a:extLst>
          </p:cNvPr>
          <p:cNvSpPr>
            <a:spLocks noGrp="1" noChangeArrowheads="1"/>
          </p:cNvSpPr>
          <p:nvPr>
            <p:ph type="sldNum" sz="quarter" idx="12"/>
          </p:nvPr>
        </p:nvSpPr>
        <p:spPr>
          <a:ln/>
        </p:spPr>
        <p:txBody>
          <a:bodyPr/>
          <a:lstStyle>
            <a:lvl1pPr>
              <a:defRPr/>
            </a:lvl1pPr>
          </a:lstStyle>
          <a:p>
            <a:fld id="{E833A30A-766D-47D4-88E0-5AD1B552EA6B}" type="slidenum">
              <a:rPr lang="en-US" altLang="en-US"/>
              <a:pPr/>
              <a:t>‹#›</a:t>
            </a:fld>
            <a:endParaRPr lang="en-US" altLang="en-US"/>
          </a:p>
        </p:txBody>
      </p:sp>
    </p:spTree>
    <p:extLst>
      <p:ext uri="{BB962C8B-B14F-4D97-AF65-F5344CB8AC3E}">
        <p14:creationId xmlns:p14="http://schemas.microsoft.com/office/powerpoint/2010/main" val="3444208415"/>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5E26442-E220-4153-A124-3361ABD8CB56}"/>
              </a:ext>
            </a:extLst>
          </p:cNvPr>
          <p:cNvSpPr>
            <a:spLocks noGrp="1" noChangeArrowheads="1"/>
          </p:cNvSpPr>
          <p:nvPr>
            <p:ph type="dt" sz="half" idx="10"/>
          </p:nvPr>
        </p:nvSpPr>
        <p:spPr>
          <a:ln/>
        </p:spPr>
        <p:txBody>
          <a:bodyPr/>
          <a:lstStyle>
            <a:lvl1pPr>
              <a:defRPr/>
            </a:lvl1pPr>
          </a:lstStyle>
          <a:p>
            <a:endParaRPr lang="en-US" altLang="en-US"/>
          </a:p>
        </p:txBody>
      </p:sp>
      <p:sp>
        <p:nvSpPr>
          <p:cNvPr id="5" name="Rectangle 5">
            <a:extLst>
              <a:ext uri="{FF2B5EF4-FFF2-40B4-BE49-F238E27FC236}">
                <a16:creationId xmlns:a16="http://schemas.microsoft.com/office/drawing/2014/main" id="{F06C985F-112E-4974-AE24-923215AF121E}"/>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49D25360-CA3B-41E4-8A2D-83FE3E89022F}"/>
              </a:ext>
            </a:extLst>
          </p:cNvPr>
          <p:cNvSpPr>
            <a:spLocks noGrp="1" noChangeArrowheads="1"/>
          </p:cNvSpPr>
          <p:nvPr>
            <p:ph type="sldNum" sz="quarter" idx="12"/>
          </p:nvPr>
        </p:nvSpPr>
        <p:spPr>
          <a:ln/>
        </p:spPr>
        <p:txBody>
          <a:bodyPr/>
          <a:lstStyle>
            <a:lvl1pPr>
              <a:defRPr/>
            </a:lvl1pPr>
          </a:lstStyle>
          <a:p>
            <a:fld id="{1A5C1277-9220-47AD-8116-C71D39E386D9}" type="slidenum">
              <a:rPr lang="en-US" altLang="en-US"/>
              <a:pPr/>
              <a:t>‹#›</a:t>
            </a:fld>
            <a:endParaRPr lang="en-US" altLang="en-US"/>
          </a:p>
        </p:txBody>
      </p:sp>
    </p:spTree>
    <p:extLst>
      <p:ext uri="{BB962C8B-B14F-4D97-AF65-F5344CB8AC3E}">
        <p14:creationId xmlns:p14="http://schemas.microsoft.com/office/powerpoint/2010/main" val="1189080558"/>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314C892-5B02-4222-997C-83AB70E020BF}"/>
              </a:ext>
            </a:extLst>
          </p:cNvPr>
          <p:cNvSpPr>
            <a:spLocks noGrp="1" noChangeArrowheads="1"/>
          </p:cNvSpPr>
          <p:nvPr>
            <p:ph type="dt" sz="half" idx="10"/>
          </p:nvPr>
        </p:nvSpPr>
        <p:spPr>
          <a:ln/>
        </p:spPr>
        <p:txBody>
          <a:bodyPr/>
          <a:lstStyle>
            <a:lvl1pPr>
              <a:defRPr/>
            </a:lvl1pPr>
          </a:lstStyle>
          <a:p>
            <a:endParaRPr lang="en-US" altLang="en-US"/>
          </a:p>
        </p:txBody>
      </p:sp>
      <p:sp>
        <p:nvSpPr>
          <p:cNvPr id="5" name="Rectangle 5">
            <a:extLst>
              <a:ext uri="{FF2B5EF4-FFF2-40B4-BE49-F238E27FC236}">
                <a16:creationId xmlns:a16="http://schemas.microsoft.com/office/drawing/2014/main" id="{D438E538-B69F-4883-93E7-F040224E7611}"/>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3D1B2425-BA27-4417-9867-F8F1BB008635}"/>
              </a:ext>
            </a:extLst>
          </p:cNvPr>
          <p:cNvSpPr>
            <a:spLocks noGrp="1" noChangeArrowheads="1"/>
          </p:cNvSpPr>
          <p:nvPr>
            <p:ph type="sldNum" sz="quarter" idx="12"/>
          </p:nvPr>
        </p:nvSpPr>
        <p:spPr>
          <a:ln/>
        </p:spPr>
        <p:txBody>
          <a:bodyPr/>
          <a:lstStyle>
            <a:lvl1pPr>
              <a:defRPr/>
            </a:lvl1pPr>
          </a:lstStyle>
          <a:p>
            <a:fld id="{00BD88E3-D07D-4100-B1B1-339E2CE58CD7}" type="slidenum">
              <a:rPr lang="en-US" altLang="en-US"/>
              <a:pPr/>
              <a:t>‹#›</a:t>
            </a:fld>
            <a:endParaRPr lang="en-US" altLang="en-US"/>
          </a:p>
        </p:txBody>
      </p:sp>
    </p:spTree>
    <p:extLst>
      <p:ext uri="{BB962C8B-B14F-4D97-AF65-F5344CB8AC3E}">
        <p14:creationId xmlns:p14="http://schemas.microsoft.com/office/powerpoint/2010/main" val="35465059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3"/>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3"/>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cs typeface="ＭＳ Ｐゴシック" charset="0"/>
              </a:defRPr>
            </a:lvl1pPr>
          </a:lstStyle>
          <a:p>
            <a:pPr>
              <a:defRPr/>
            </a:pPr>
            <a:fld id="{0DF1B041-0579-E14B-902B-E71AA5B7A609}" type="datetimeFigureOut">
              <a:rPr lang="en-US"/>
              <a:pPr>
                <a:defRPr/>
              </a:pPr>
              <a:t>6/16/26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ＭＳ Ｐゴシック" charset="0"/>
              </a:defRPr>
            </a:lvl1pPr>
          </a:lstStyle>
          <a:p>
            <a:pPr>
              <a:defRPr/>
            </a:pPr>
            <a:fld id="{79E738E6-A3F0-464A-95A2-542682B5D3DB}" type="slidenum">
              <a:rPr lang="en-US"/>
              <a:pPr>
                <a:defRPr/>
              </a:pPr>
              <a:t>‹#›</a:t>
            </a:fld>
            <a:endParaRPr lang="en-US"/>
          </a:p>
        </p:txBody>
      </p:sp>
    </p:spTree>
    <p:extLst>
      <p:ext uri="{BB962C8B-B14F-4D97-AF65-F5344CB8AC3E}">
        <p14:creationId xmlns:p14="http://schemas.microsoft.com/office/powerpoint/2010/main" val="1245434474"/>
      </p:ext>
    </p:extLst>
  </p:cSld>
  <p:clrMapOvr>
    <a:masterClrMapping/>
  </p:clrMapOvr>
  <p:transition spd="slow">
    <p:fade/>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BE173D52-9D50-4833-AE57-432F33C0DB0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6B8B7A7-AC7A-479A-AD81-65C3F655A81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A2FA77A-3933-4781-9C5B-645605A7D150}"/>
              </a:ext>
            </a:extLst>
          </p:cNvPr>
          <p:cNvSpPr>
            <a:spLocks noGrp="1" noChangeArrowheads="1"/>
          </p:cNvSpPr>
          <p:nvPr>
            <p:ph type="sldNum" sz="quarter" idx="12"/>
          </p:nvPr>
        </p:nvSpPr>
        <p:spPr>
          <a:ln/>
        </p:spPr>
        <p:txBody>
          <a:bodyPr/>
          <a:lstStyle>
            <a:lvl1pPr>
              <a:defRPr/>
            </a:lvl1pPr>
          </a:lstStyle>
          <a:p>
            <a:fld id="{0683408A-D88A-43B5-AA2D-78FE34D8A564}" type="slidenum">
              <a:rPr lang="en-US" altLang="en-US"/>
              <a:pPr/>
              <a:t>‹#›</a:t>
            </a:fld>
            <a:endParaRPr lang="en-US" altLang="en-US"/>
          </a:p>
        </p:txBody>
      </p:sp>
    </p:spTree>
    <p:extLst>
      <p:ext uri="{BB962C8B-B14F-4D97-AF65-F5344CB8AC3E}">
        <p14:creationId xmlns:p14="http://schemas.microsoft.com/office/powerpoint/2010/main" val="3852437770"/>
      </p:ext>
    </p:extLst>
  </p:cSld>
  <p:clrMapOvr>
    <a:masterClrMapping/>
  </p:clrMapOvr>
  <p:transition spd="med">
    <p:randomBar dir="vert"/>
  </p:transition>
</p:sldLayout>
</file>

<file path=ppt/slideLayouts/slideLayout3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579D418-0124-4C74-9031-B3B5625405B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5F92493-67D1-4AF0-B093-29CDE5E5FC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95038D7-03AF-4F7D-BE86-7CCB1202AFB7}"/>
              </a:ext>
            </a:extLst>
          </p:cNvPr>
          <p:cNvSpPr>
            <a:spLocks noGrp="1" noChangeArrowheads="1"/>
          </p:cNvSpPr>
          <p:nvPr>
            <p:ph type="sldNum" sz="quarter" idx="12"/>
          </p:nvPr>
        </p:nvSpPr>
        <p:spPr>
          <a:ln/>
        </p:spPr>
        <p:txBody>
          <a:bodyPr/>
          <a:lstStyle>
            <a:lvl1pPr>
              <a:defRPr/>
            </a:lvl1pPr>
          </a:lstStyle>
          <a:p>
            <a:fld id="{5CB5C699-E2DA-440F-B42D-8FEDDC4EC619}" type="slidenum">
              <a:rPr lang="en-US" altLang="en-US"/>
              <a:pPr/>
              <a:t>‹#›</a:t>
            </a:fld>
            <a:endParaRPr lang="en-US" altLang="en-US"/>
          </a:p>
        </p:txBody>
      </p:sp>
    </p:spTree>
    <p:extLst>
      <p:ext uri="{BB962C8B-B14F-4D97-AF65-F5344CB8AC3E}">
        <p14:creationId xmlns:p14="http://schemas.microsoft.com/office/powerpoint/2010/main" val="3808881469"/>
      </p:ext>
    </p:extLst>
  </p:cSld>
  <p:clrMapOvr>
    <a:masterClrMapping/>
  </p:clrMapOvr>
  <p:transition spd="med">
    <p:randomBar dir="vert"/>
  </p:transition>
</p:sldLayout>
</file>

<file path=ppt/slideLayouts/slideLayout3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F08B3287-4534-497F-8236-8FACBB485FC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7DC8EB6-49F7-4786-9A8F-3A174273E21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5122C7D-7659-40C5-8BE9-D30B494E3021}"/>
              </a:ext>
            </a:extLst>
          </p:cNvPr>
          <p:cNvSpPr>
            <a:spLocks noGrp="1" noChangeArrowheads="1"/>
          </p:cNvSpPr>
          <p:nvPr>
            <p:ph type="sldNum" sz="quarter" idx="12"/>
          </p:nvPr>
        </p:nvSpPr>
        <p:spPr>
          <a:ln/>
        </p:spPr>
        <p:txBody>
          <a:bodyPr/>
          <a:lstStyle>
            <a:lvl1pPr>
              <a:defRPr/>
            </a:lvl1pPr>
          </a:lstStyle>
          <a:p>
            <a:fld id="{A9F13E54-6EF6-4042-BE72-C445DF7FBA76}" type="slidenum">
              <a:rPr lang="en-US" altLang="en-US"/>
              <a:pPr/>
              <a:t>‹#›</a:t>
            </a:fld>
            <a:endParaRPr lang="en-US" altLang="en-US"/>
          </a:p>
        </p:txBody>
      </p:sp>
    </p:spTree>
    <p:extLst>
      <p:ext uri="{BB962C8B-B14F-4D97-AF65-F5344CB8AC3E}">
        <p14:creationId xmlns:p14="http://schemas.microsoft.com/office/powerpoint/2010/main" val="3087488264"/>
      </p:ext>
    </p:extLst>
  </p:cSld>
  <p:clrMapOvr>
    <a:masterClrMapping/>
  </p:clrMapOvr>
  <p:transition spd="med">
    <p:randomBar dir="vert"/>
  </p:transition>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773D59C-5290-46A4-A309-B52E54A336E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39A9B87-EA90-4CCB-A6FD-54D1CFA8DA8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DEAC72A-4CBA-4B89-B9B7-76AB1CF306E7}"/>
              </a:ext>
            </a:extLst>
          </p:cNvPr>
          <p:cNvSpPr>
            <a:spLocks noGrp="1" noChangeArrowheads="1"/>
          </p:cNvSpPr>
          <p:nvPr>
            <p:ph type="sldNum" sz="quarter" idx="12"/>
          </p:nvPr>
        </p:nvSpPr>
        <p:spPr>
          <a:ln/>
        </p:spPr>
        <p:txBody>
          <a:bodyPr/>
          <a:lstStyle>
            <a:lvl1pPr>
              <a:defRPr/>
            </a:lvl1pPr>
          </a:lstStyle>
          <a:p>
            <a:fld id="{A6399720-CC35-48F7-AD4F-D9718A19BF2A}" type="slidenum">
              <a:rPr lang="en-US" altLang="en-US"/>
              <a:pPr/>
              <a:t>‹#›</a:t>
            </a:fld>
            <a:endParaRPr lang="en-US" altLang="en-US"/>
          </a:p>
        </p:txBody>
      </p:sp>
    </p:spTree>
    <p:extLst>
      <p:ext uri="{BB962C8B-B14F-4D97-AF65-F5344CB8AC3E}">
        <p14:creationId xmlns:p14="http://schemas.microsoft.com/office/powerpoint/2010/main" val="2187363701"/>
      </p:ext>
    </p:extLst>
  </p:cSld>
  <p:clrMapOvr>
    <a:masterClrMapping/>
  </p:clrMapOvr>
  <p:transition spd="med">
    <p:randomBar dir="vert"/>
  </p:transition>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0A73151-45F8-4EAC-88AF-2A9A0AB76148}"/>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6ECB9BF7-1A78-41FE-A891-A8A84421790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6B36C0A0-4BA9-42A3-8DD7-326D840C4498}"/>
              </a:ext>
            </a:extLst>
          </p:cNvPr>
          <p:cNvSpPr>
            <a:spLocks noGrp="1" noChangeArrowheads="1"/>
          </p:cNvSpPr>
          <p:nvPr>
            <p:ph type="sldNum" sz="quarter" idx="12"/>
          </p:nvPr>
        </p:nvSpPr>
        <p:spPr>
          <a:ln/>
        </p:spPr>
        <p:txBody>
          <a:bodyPr/>
          <a:lstStyle>
            <a:lvl1pPr>
              <a:defRPr/>
            </a:lvl1pPr>
          </a:lstStyle>
          <a:p>
            <a:fld id="{EFD1AC4D-F3B3-4899-A811-1B724BFF373A}" type="slidenum">
              <a:rPr lang="en-US" altLang="en-US"/>
              <a:pPr/>
              <a:t>‹#›</a:t>
            </a:fld>
            <a:endParaRPr lang="en-US" altLang="en-US"/>
          </a:p>
        </p:txBody>
      </p:sp>
    </p:spTree>
    <p:extLst>
      <p:ext uri="{BB962C8B-B14F-4D97-AF65-F5344CB8AC3E}">
        <p14:creationId xmlns:p14="http://schemas.microsoft.com/office/powerpoint/2010/main" val="2050163574"/>
      </p:ext>
    </p:extLst>
  </p:cSld>
  <p:clrMapOvr>
    <a:masterClrMapping/>
  </p:clrMapOvr>
  <p:transition spd="med">
    <p:randomBar dir="vert"/>
  </p:transition>
</p:sldLayout>
</file>

<file path=ppt/slideLayouts/slideLayout3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441D658-2FA7-48E7-B829-71840253D0A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2898FD0B-AF9A-4FE3-A944-B24933494DC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8A0B205-99DE-4639-8AE2-3778EBAC28CB}"/>
              </a:ext>
            </a:extLst>
          </p:cNvPr>
          <p:cNvSpPr>
            <a:spLocks noGrp="1" noChangeArrowheads="1"/>
          </p:cNvSpPr>
          <p:nvPr>
            <p:ph type="sldNum" sz="quarter" idx="12"/>
          </p:nvPr>
        </p:nvSpPr>
        <p:spPr>
          <a:ln/>
        </p:spPr>
        <p:txBody>
          <a:bodyPr/>
          <a:lstStyle>
            <a:lvl1pPr>
              <a:defRPr/>
            </a:lvl1pPr>
          </a:lstStyle>
          <a:p>
            <a:fld id="{6160B7FD-2790-49E8-A583-EFF71DC610F5}" type="slidenum">
              <a:rPr lang="en-US" altLang="en-US"/>
              <a:pPr/>
              <a:t>‹#›</a:t>
            </a:fld>
            <a:endParaRPr lang="en-US" altLang="en-US"/>
          </a:p>
        </p:txBody>
      </p:sp>
    </p:spTree>
    <p:extLst>
      <p:ext uri="{BB962C8B-B14F-4D97-AF65-F5344CB8AC3E}">
        <p14:creationId xmlns:p14="http://schemas.microsoft.com/office/powerpoint/2010/main" val="2201305563"/>
      </p:ext>
    </p:extLst>
  </p:cSld>
  <p:clrMapOvr>
    <a:masterClrMapping/>
  </p:clrMapOvr>
  <p:transition spd="med">
    <p:randomBar dir="vert"/>
  </p:transition>
</p:sldLayout>
</file>

<file path=ppt/slideLayouts/slideLayout3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8CE5A2C-FB2F-4B7F-9DE6-CEBC1D1936CC}"/>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634019F-05A0-44D9-A42F-652813590B2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79ADF4E2-20CB-4098-BC09-FAE9A44EDFB1}"/>
              </a:ext>
            </a:extLst>
          </p:cNvPr>
          <p:cNvSpPr>
            <a:spLocks noGrp="1" noChangeArrowheads="1"/>
          </p:cNvSpPr>
          <p:nvPr>
            <p:ph type="sldNum" sz="quarter" idx="12"/>
          </p:nvPr>
        </p:nvSpPr>
        <p:spPr>
          <a:ln/>
        </p:spPr>
        <p:txBody>
          <a:bodyPr/>
          <a:lstStyle>
            <a:lvl1pPr>
              <a:defRPr/>
            </a:lvl1pPr>
          </a:lstStyle>
          <a:p>
            <a:fld id="{4812A004-3C38-42B9-BECC-77FA4754FA39}" type="slidenum">
              <a:rPr lang="en-US" altLang="en-US"/>
              <a:pPr/>
              <a:t>‹#›</a:t>
            </a:fld>
            <a:endParaRPr lang="en-US" altLang="en-US"/>
          </a:p>
        </p:txBody>
      </p:sp>
    </p:spTree>
    <p:extLst>
      <p:ext uri="{BB962C8B-B14F-4D97-AF65-F5344CB8AC3E}">
        <p14:creationId xmlns:p14="http://schemas.microsoft.com/office/powerpoint/2010/main" val="2920454399"/>
      </p:ext>
    </p:extLst>
  </p:cSld>
  <p:clrMapOvr>
    <a:masterClrMapping/>
  </p:clrMapOvr>
  <p:transition spd="med">
    <p:randomBar dir="vert"/>
  </p:transition>
</p:sldLayout>
</file>

<file path=ppt/slideLayouts/slideLayout3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CE7BE3A-F2D4-4ACD-B218-2690B4FA938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58FBE57-F109-41DC-99D1-A381EB85DA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0B7255A-972C-4639-8848-EA57BC9BD4D2}"/>
              </a:ext>
            </a:extLst>
          </p:cNvPr>
          <p:cNvSpPr>
            <a:spLocks noGrp="1" noChangeArrowheads="1"/>
          </p:cNvSpPr>
          <p:nvPr>
            <p:ph type="sldNum" sz="quarter" idx="12"/>
          </p:nvPr>
        </p:nvSpPr>
        <p:spPr>
          <a:ln/>
        </p:spPr>
        <p:txBody>
          <a:bodyPr/>
          <a:lstStyle>
            <a:lvl1pPr>
              <a:defRPr/>
            </a:lvl1pPr>
          </a:lstStyle>
          <a:p>
            <a:fld id="{13F64340-DD09-48C5-B2AD-A812AD1F43C2}" type="slidenum">
              <a:rPr lang="en-US" altLang="en-US"/>
              <a:pPr/>
              <a:t>‹#›</a:t>
            </a:fld>
            <a:endParaRPr lang="en-US" altLang="en-US"/>
          </a:p>
        </p:txBody>
      </p:sp>
    </p:spTree>
    <p:extLst>
      <p:ext uri="{BB962C8B-B14F-4D97-AF65-F5344CB8AC3E}">
        <p14:creationId xmlns:p14="http://schemas.microsoft.com/office/powerpoint/2010/main" val="771081661"/>
      </p:ext>
    </p:extLst>
  </p:cSld>
  <p:clrMapOvr>
    <a:masterClrMapping/>
  </p:clrMapOvr>
  <p:transition spd="med">
    <p:randomBar dir="vert"/>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E72763C-1A18-4C39-8026-9EA39FB195A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30CBA67-732C-4BAA-B54C-5742D26E9A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28A3665-980C-4BD0-8408-FFB6828DB5F4}"/>
              </a:ext>
            </a:extLst>
          </p:cNvPr>
          <p:cNvSpPr>
            <a:spLocks noGrp="1" noChangeArrowheads="1"/>
          </p:cNvSpPr>
          <p:nvPr>
            <p:ph type="sldNum" sz="quarter" idx="12"/>
          </p:nvPr>
        </p:nvSpPr>
        <p:spPr>
          <a:ln/>
        </p:spPr>
        <p:txBody>
          <a:bodyPr/>
          <a:lstStyle>
            <a:lvl1pPr>
              <a:defRPr/>
            </a:lvl1pPr>
          </a:lstStyle>
          <a:p>
            <a:fld id="{2400A282-33C3-4D18-AAE7-655B94294588}" type="slidenum">
              <a:rPr lang="en-US" altLang="en-US"/>
              <a:pPr/>
              <a:t>‹#›</a:t>
            </a:fld>
            <a:endParaRPr lang="en-US" altLang="en-US"/>
          </a:p>
        </p:txBody>
      </p:sp>
    </p:spTree>
    <p:extLst>
      <p:ext uri="{BB962C8B-B14F-4D97-AF65-F5344CB8AC3E}">
        <p14:creationId xmlns:p14="http://schemas.microsoft.com/office/powerpoint/2010/main" val="3773287329"/>
      </p:ext>
    </p:extLst>
  </p:cSld>
  <p:clrMapOvr>
    <a:masterClrMapping/>
  </p:clrMapOvr>
  <p:transition spd="med">
    <p:randomBar dir="vert"/>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29AB48E-5A64-4DDD-BF8F-4F71C8883D3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DAA247E-2EF1-4BD8-99A6-4EB3CC7C531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556E8F8-672F-453F-A9CC-134320EDCBFE}"/>
              </a:ext>
            </a:extLst>
          </p:cNvPr>
          <p:cNvSpPr>
            <a:spLocks noGrp="1" noChangeArrowheads="1"/>
          </p:cNvSpPr>
          <p:nvPr>
            <p:ph type="sldNum" sz="quarter" idx="12"/>
          </p:nvPr>
        </p:nvSpPr>
        <p:spPr>
          <a:ln/>
        </p:spPr>
        <p:txBody>
          <a:bodyPr/>
          <a:lstStyle>
            <a:lvl1pPr>
              <a:defRPr/>
            </a:lvl1pPr>
          </a:lstStyle>
          <a:p>
            <a:fld id="{2FA02764-68DE-4062-BE40-DA560BFD8594}" type="slidenum">
              <a:rPr lang="en-US" altLang="en-US"/>
              <a:pPr/>
              <a:t>‹#›</a:t>
            </a:fld>
            <a:endParaRPr lang="en-US" altLang="en-US"/>
          </a:p>
        </p:txBody>
      </p:sp>
    </p:spTree>
    <p:extLst>
      <p:ext uri="{BB962C8B-B14F-4D97-AF65-F5344CB8AC3E}">
        <p14:creationId xmlns:p14="http://schemas.microsoft.com/office/powerpoint/2010/main" val="2549177032"/>
      </p:ext>
    </p:extLst>
  </p:cSld>
  <p:clrMapOvr>
    <a:masterClrMapping/>
  </p:clrMapOvr>
  <p:transition spd="med">
    <p:randomBar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411" indent="0" algn="ctr">
              <a:buNone/>
              <a:defRPr/>
            </a:lvl2pPr>
            <a:lvl3pPr marL="912825" indent="0" algn="ctr">
              <a:buNone/>
              <a:defRPr/>
            </a:lvl3pPr>
            <a:lvl4pPr marL="1369220" indent="0" algn="ctr">
              <a:buNone/>
              <a:defRPr/>
            </a:lvl4pPr>
            <a:lvl5pPr marL="1825644" indent="0" algn="ctr">
              <a:buNone/>
              <a:defRPr/>
            </a:lvl5pPr>
            <a:lvl6pPr marL="2282036" indent="0" algn="ctr">
              <a:buNone/>
              <a:defRPr/>
            </a:lvl6pPr>
            <a:lvl7pPr marL="2738440" indent="0" algn="ctr">
              <a:buNone/>
              <a:defRPr/>
            </a:lvl7pPr>
            <a:lvl8pPr marL="3194844" indent="0" algn="ctr">
              <a:buNone/>
              <a:defRPr/>
            </a:lvl8pPr>
            <a:lvl9pPr marL="3651255"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ACA4D80C-0D75-0048-B48C-9FDD94801E5C}" type="slidenum">
              <a:rPr lang="en-US"/>
              <a:pPr>
                <a:defRPr/>
              </a:pPr>
              <a:t>‹#›</a:t>
            </a:fld>
            <a:endParaRPr lang="en-US"/>
          </a:p>
        </p:txBody>
      </p:sp>
    </p:spTree>
    <p:extLst>
      <p:ext uri="{BB962C8B-B14F-4D97-AF65-F5344CB8AC3E}">
        <p14:creationId xmlns:p14="http://schemas.microsoft.com/office/powerpoint/2010/main" val="2776112348"/>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A8F60BC-02E8-45C5-A89F-27F81DFF184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A9CBA4-BFFE-4B5B-9727-E2366E47C3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D2D7C13-4615-4CE4-95D8-14F59AA32FCE}"/>
              </a:ext>
            </a:extLst>
          </p:cNvPr>
          <p:cNvSpPr>
            <a:spLocks noGrp="1" noChangeArrowheads="1"/>
          </p:cNvSpPr>
          <p:nvPr>
            <p:ph type="sldNum" sz="quarter" idx="12"/>
          </p:nvPr>
        </p:nvSpPr>
        <p:spPr>
          <a:ln/>
        </p:spPr>
        <p:txBody>
          <a:bodyPr/>
          <a:lstStyle>
            <a:lvl1pPr>
              <a:defRPr/>
            </a:lvl1pPr>
          </a:lstStyle>
          <a:p>
            <a:fld id="{8D395840-F0D2-4753-B49B-C03AA565C95D}" type="slidenum">
              <a:rPr lang="en-US" altLang="en-US"/>
              <a:pPr/>
              <a:t>‹#›</a:t>
            </a:fld>
            <a:endParaRPr lang="en-US" altLang="en-US"/>
          </a:p>
        </p:txBody>
      </p:sp>
    </p:spTree>
    <p:extLst>
      <p:ext uri="{BB962C8B-B14F-4D97-AF65-F5344CB8AC3E}">
        <p14:creationId xmlns:p14="http://schemas.microsoft.com/office/powerpoint/2010/main" val="2341775314"/>
      </p:ext>
    </p:extLst>
  </p:cSld>
  <p:clrMapOvr>
    <a:masterClrMapping/>
  </p:clrMapOvr>
  <p:transition spd="med">
    <p:randomBar dir="vert"/>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CDDD0A4-2D28-4548-B035-F2240FA95BC7}" type="slidenum">
              <a:rPr lang="en-US"/>
              <a:pPr/>
              <a:t>‹#›</a:t>
            </a:fld>
            <a:endParaRPr lang="en-US"/>
          </a:p>
        </p:txBody>
      </p:sp>
    </p:spTree>
    <p:extLst>
      <p:ext uri="{BB962C8B-B14F-4D97-AF65-F5344CB8AC3E}">
        <p14:creationId xmlns:p14="http://schemas.microsoft.com/office/powerpoint/2010/main" val="50619887"/>
      </p:ext>
    </p:extLst>
  </p:cSld>
  <p:clrMapOvr>
    <a:masterClrMapping/>
  </p:clrMapOvr>
  <p:transition spd="med">
    <p:randomBar dir="vert"/>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1C9DE1E-81A9-BE4E-8A90-54EA92CA49D8}" type="slidenum">
              <a:rPr lang="en-US"/>
              <a:pPr/>
              <a:t>‹#›</a:t>
            </a:fld>
            <a:endParaRPr lang="en-US"/>
          </a:p>
        </p:txBody>
      </p:sp>
    </p:spTree>
    <p:extLst>
      <p:ext uri="{BB962C8B-B14F-4D97-AF65-F5344CB8AC3E}">
        <p14:creationId xmlns:p14="http://schemas.microsoft.com/office/powerpoint/2010/main" val="1277418369"/>
      </p:ext>
    </p:extLst>
  </p:cSld>
  <p:clrMapOvr>
    <a:masterClrMapping/>
  </p:clrMapOvr>
  <p:transition spd="med">
    <p:randomBar dir="vert"/>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036D2FA-AF5D-004D-95BE-CB229887D50F}" type="slidenum">
              <a:rPr lang="en-US"/>
              <a:pPr/>
              <a:t>‹#›</a:t>
            </a:fld>
            <a:endParaRPr lang="en-US"/>
          </a:p>
        </p:txBody>
      </p:sp>
    </p:spTree>
    <p:extLst>
      <p:ext uri="{BB962C8B-B14F-4D97-AF65-F5344CB8AC3E}">
        <p14:creationId xmlns:p14="http://schemas.microsoft.com/office/powerpoint/2010/main" val="2567926875"/>
      </p:ext>
    </p:extLst>
  </p:cSld>
  <p:clrMapOvr>
    <a:masterClrMapping/>
  </p:clrMapOvr>
  <p:transition spd="med">
    <p:randomBar dir="vert"/>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501082C-B02A-A448-8BFE-F74FA432DBA7}" type="slidenum">
              <a:rPr lang="en-US"/>
              <a:pPr/>
              <a:t>‹#›</a:t>
            </a:fld>
            <a:endParaRPr lang="en-US"/>
          </a:p>
        </p:txBody>
      </p:sp>
    </p:spTree>
    <p:extLst>
      <p:ext uri="{BB962C8B-B14F-4D97-AF65-F5344CB8AC3E}">
        <p14:creationId xmlns:p14="http://schemas.microsoft.com/office/powerpoint/2010/main" val="2300225162"/>
      </p:ext>
    </p:extLst>
  </p:cSld>
  <p:clrMapOvr>
    <a:masterClrMapping/>
  </p:clrMapOvr>
  <p:transition spd="med">
    <p:randomBar dir="vert"/>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44788AB1-7443-1E41-9E23-E0258E3F95DB}" type="slidenum">
              <a:rPr lang="en-US"/>
              <a:pPr/>
              <a:t>‹#›</a:t>
            </a:fld>
            <a:endParaRPr lang="en-US"/>
          </a:p>
        </p:txBody>
      </p:sp>
    </p:spTree>
    <p:extLst>
      <p:ext uri="{BB962C8B-B14F-4D97-AF65-F5344CB8AC3E}">
        <p14:creationId xmlns:p14="http://schemas.microsoft.com/office/powerpoint/2010/main" val="3546022664"/>
      </p:ext>
    </p:extLst>
  </p:cSld>
  <p:clrMapOvr>
    <a:masterClrMapping/>
  </p:clrMapOvr>
  <p:transition spd="med">
    <p:randomBar dir="vert"/>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518FACF0-9C2F-0342-A5B2-5801C1A9F55B}" type="slidenum">
              <a:rPr lang="en-US"/>
              <a:pPr/>
              <a:t>‹#›</a:t>
            </a:fld>
            <a:endParaRPr lang="en-US"/>
          </a:p>
        </p:txBody>
      </p:sp>
    </p:spTree>
    <p:extLst>
      <p:ext uri="{BB962C8B-B14F-4D97-AF65-F5344CB8AC3E}">
        <p14:creationId xmlns:p14="http://schemas.microsoft.com/office/powerpoint/2010/main" val="2437248262"/>
      </p:ext>
    </p:extLst>
  </p:cSld>
  <p:clrMapOvr>
    <a:masterClrMapping/>
  </p:clrMapOvr>
  <p:transition spd="med">
    <p:randomBar dir="vert"/>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B226EB25-7AB2-4A43-AEE1-ABEADDA96889}" type="slidenum">
              <a:rPr lang="en-US"/>
              <a:pPr/>
              <a:t>‹#›</a:t>
            </a:fld>
            <a:endParaRPr lang="en-US"/>
          </a:p>
        </p:txBody>
      </p:sp>
    </p:spTree>
    <p:extLst>
      <p:ext uri="{BB962C8B-B14F-4D97-AF65-F5344CB8AC3E}">
        <p14:creationId xmlns:p14="http://schemas.microsoft.com/office/powerpoint/2010/main" val="144144202"/>
      </p:ext>
    </p:extLst>
  </p:cSld>
  <p:clrMapOvr>
    <a:masterClrMapping/>
  </p:clrMapOvr>
  <p:transition spd="med">
    <p:randomBar dir="vert"/>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6A549DB-6392-1D42-9FB6-34959A39BCB4}" type="slidenum">
              <a:rPr lang="en-US"/>
              <a:pPr/>
              <a:t>‹#›</a:t>
            </a:fld>
            <a:endParaRPr lang="en-US"/>
          </a:p>
        </p:txBody>
      </p:sp>
    </p:spTree>
    <p:extLst>
      <p:ext uri="{BB962C8B-B14F-4D97-AF65-F5344CB8AC3E}">
        <p14:creationId xmlns:p14="http://schemas.microsoft.com/office/powerpoint/2010/main" val="248583490"/>
      </p:ext>
    </p:extLst>
  </p:cSld>
  <p:clrMapOvr>
    <a:masterClrMapping/>
  </p:clrMapOvr>
  <p:transition spd="med">
    <p:randomBar dir="vert"/>
  </p:transition>
</p:sldLayout>
</file>

<file path=ppt/slideLayouts/slideLayout3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C8E13B0-FB3D-4248-AD4D-A99BF1CF71BC}" type="slidenum">
              <a:rPr lang="en-US"/>
              <a:pPr/>
              <a:t>‹#›</a:t>
            </a:fld>
            <a:endParaRPr lang="en-US"/>
          </a:p>
        </p:txBody>
      </p:sp>
    </p:spTree>
    <p:extLst>
      <p:ext uri="{BB962C8B-B14F-4D97-AF65-F5344CB8AC3E}">
        <p14:creationId xmlns:p14="http://schemas.microsoft.com/office/powerpoint/2010/main" val="3659751933"/>
      </p:ext>
    </p:extLst>
  </p:cSld>
  <p:clrMapOvr>
    <a:masterClrMapping/>
  </p:clrMapOvr>
  <p:transition spd="med">
    <p:randomBar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9B3757B8-8805-DD47-AEC3-23FC10CF6580}" type="slidenum">
              <a:rPr lang="en-US"/>
              <a:pPr>
                <a:defRPr/>
              </a:pPr>
              <a:t>‹#›</a:t>
            </a:fld>
            <a:endParaRPr lang="en-US"/>
          </a:p>
        </p:txBody>
      </p:sp>
    </p:spTree>
    <p:extLst>
      <p:ext uri="{BB962C8B-B14F-4D97-AF65-F5344CB8AC3E}">
        <p14:creationId xmlns:p14="http://schemas.microsoft.com/office/powerpoint/2010/main" val="79541288"/>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A5CD2A9-5785-4E4F-A418-C0A247BF5D0E}" type="slidenum">
              <a:rPr lang="en-US"/>
              <a:pPr/>
              <a:t>‹#›</a:t>
            </a:fld>
            <a:endParaRPr lang="en-US"/>
          </a:p>
        </p:txBody>
      </p:sp>
    </p:spTree>
    <p:extLst>
      <p:ext uri="{BB962C8B-B14F-4D97-AF65-F5344CB8AC3E}">
        <p14:creationId xmlns:p14="http://schemas.microsoft.com/office/powerpoint/2010/main" val="3238045347"/>
      </p:ext>
    </p:extLst>
  </p:cSld>
  <p:clrMapOvr>
    <a:masterClrMapping/>
  </p:clrMapOvr>
  <p:transition spd="med">
    <p:randomBar dir="vert"/>
  </p:transition>
</p:sldLayout>
</file>

<file path=ppt/slideLayouts/slideLayout3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9AD23AB-5CDC-6D44-9C42-AED35BD8DD6D}" type="slidenum">
              <a:rPr lang="en-US"/>
              <a:pPr/>
              <a:t>‹#›</a:t>
            </a:fld>
            <a:endParaRPr lang="en-US"/>
          </a:p>
        </p:txBody>
      </p:sp>
    </p:spTree>
    <p:extLst>
      <p:ext uri="{BB962C8B-B14F-4D97-AF65-F5344CB8AC3E}">
        <p14:creationId xmlns:p14="http://schemas.microsoft.com/office/powerpoint/2010/main" val="419342327"/>
      </p:ext>
    </p:extLst>
  </p:cSld>
  <p:clrMapOvr>
    <a:masterClrMapping/>
  </p:clrMapOvr>
  <p:transition spd="med">
    <p:randomBar dir="vert"/>
  </p:transition>
</p:sldLayout>
</file>

<file path=ppt/slideLayouts/slideLayout38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p:cNvSpPr>
            <a:spLocks noGrp="1" noChangeArrowheads="1"/>
          </p:cNvSpPr>
          <p:nvPr>
            <p:ph type="dt" sz="half" idx="10"/>
          </p:nvPr>
        </p:nvSpPr>
        <p:spPr/>
        <p:txBody>
          <a:bodyPr/>
          <a:lstStyle>
            <a:lvl1pPr>
              <a:defRPr>
                <a:ea typeface="ＭＳ Ｐゴシック" charset="-128"/>
                <a:cs typeface="ＭＳ Ｐゴシック" charset="-128"/>
              </a:defRPr>
            </a:lvl1pPr>
          </a:lstStyle>
          <a:p>
            <a:pPr>
              <a:defRPr/>
            </a:pPr>
            <a:endParaRPr lang="en-US"/>
          </a:p>
        </p:txBody>
      </p:sp>
      <p:sp>
        <p:nvSpPr>
          <p:cNvPr id="5" name="Rectangle 45"/>
          <p:cNvSpPr>
            <a:spLocks noGrp="1" noChangeArrowheads="1"/>
          </p:cNvSpPr>
          <p:nvPr>
            <p:ph type="ftr" sz="quarter" idx="11"/>
          </p:nvPr>
        </p:nvSpPr>
        <p:spPr/>
        <p:txBody>
          <a:bodyPr/>
          <a:lstStyle>
            <a:lvl1pPr>
              <a:defRPr>
                <a:ea typeface="ＭＳ Ｐゴシック" charset="-128"/>
                <a:cs typeface="ＭＳ Ｐゴシック" charset="-128"/>
              </a:defRPr>
            </a:lvl1pPr>
          </a:lstStyle>
          <a:p>
            <a:pPr>
              <a:defRPr/>
            </a:pPr>
            <a:endParaRPr lang="en-US"/>
          </a:p>
        </p:txBody>
      </p:sp>
      <p:sp>
        <p:nvSpPr>
          <p:cNvPr id="6" name="Rectangle 46"/>
          <p:cNvSpPr>
            <a:spLocks noGrp="1" noChangeArrowheads="1"/>
          </p:cNvSpPr>
          <p:nvPr>
            <p:ph type="sldNum" sz="quarter" idx="12"/>
          </p:nvPr>
        </p:nvSpPr>
        <p:spPr/>
        <p:txBody>
          <a:bodyPr/>
          <a:lstStyle>
            <a:lvl1pPr>
              <a:defRPr/>
            </a:lvl1pPr>
          </a:lstStyle>
          <a:p>
            <a:fld id="{323542F9-0B84-A344-9881-A54FC1314654}" type="slidenum">
              <a:rPr lang="en-US"/>
              <a:pPr/>
              <a:t>‹#›</a:t>
            </a:fld>
            <a:endParaRPr lang="en-US"/>
          </a:p>
        </p:txBody>
      </p:sp>
    </p:spTree>
    <p:extLst>
      <p:ext uri="{BB962C8B-B14F-4D97-AF65-F5344CB8AC3E}">
        <p14:creationId xmlns:p14="http://schemas.microsoft.com/office/powerpoint/2010/main" val="3574361258"/>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p:cNvSpPr>
            <a:spLocks noGrp="1" noChangeArrowheads="1"/>
          </p:cNvSpPr>
          <p:nvPr>
            <p:ph type="dt" sz="half" idx="10"/>
          </p:nvPr>
        </p:nvSpPr>
        <p:spPr/>
        <p:txBody>
          <a:bodyPr/>
          <a:lstStyle>
            <a:lvl1pPr>
              <a:defRPr>
                <a:ea typeface="ＭＳ Ｐゴシック" charset="-128"/>
                <a:cs typeface="ＭＳ Ｐゴシック" charset="-128"/>
              </a:defRPr>
            </a:lvl1pPr>
          </a:lstStyle>
          <a:p>
            <a:pPr>
              <a:defRPr/>
            </a:pPr>
            <a:endParaRPr lang="en-US"/>
          </a:p>
        </p:txBody>
      </p:sp>
      <p:sp>
        <p:nvSpPr>
          <p:cNvPr id="6" name="Rectangle 45"/>
          <p:cNvSpPr>
            <a:spLocks noGrp="1" noChangeArrowheads="1"/>
          </p:cNvSpPr>
          <p:nvPr>
            <p:ph type="ftr" sz="quarter" idx="11"/>
          </p:nvPr>
        </p:nvSpPr>
        <p:spPr/>
        <p:txBody>
          <a:bodyPr/>
          <a:lstStyle>
            <a:lvl1pPr>
              <a:defRPr>
                <a:ea typeface="ＭＳ Ｐゴシック" charset="-128"/>
                <a:cs typeface="ＭＳ Ｐゴシック" charset="-128"/>
              </a:defRPr>
            </a:lvl1pPr>
          </a:lstStyle>
          <a:p>
            <a:pPr>
              <a:defRPr/>
            </a:pPr>
            <a:endParaRPr lang="en-US"/>
          </a:p>
        </p:txBody>
      </p:sp>
      <p:sp>
        <p:nvSpPr>
          <p:cNvPr id="7" name="Rectangle 46"/>
          <p:cNvSpPr>
            <a:spLocks noGrp="1" noChangeArrowheads="1"/>
          </p:cNvSpPr>
          <p:nvPr>
            <p:ph type="sldNum" sz="quarter" idx="12"/>
          </p:nvPr>
        </p:nvSpPr>
        <p:spPr/>
        <p:txBody>
          <a:bodyPr/>
          <a:lstStyle>
            <a:lvl1pPr>
              <a:defRPr/>
            </a:lvl1pPr>
          </a:lstStyle>
          <a:p>
            <a:fld id="{12A63CE8-E35B-1C46-9D5F-C12A4B15E2CE}" type="slidenum">
              <a:rPr lang="en-US"/>
              <a:pPr/>
              <a:t>‹#›</a:t>
            </a:fld>
            <a:endParaRPr lang="en-US"/>
          </a:p>
        </p:txBody>
      </p:sp>
    </p:spTree>
    <p:extLst>
      <p:ext uri="{BB962C8B-B14F-4D97-AF65-F5344CB8AC3E}">
        <p14:creationId xmlns:p14="http://schemas.microsoft.com/office/powerpoint/2010/main" val="4169979178"/>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p:txBody>
          <a:bodyPr/>
          <a:lstStyle>
            <a:lvl1pPr>
              <a:defRPr>
                <a:ea typeface="ＭＳ Ｐゴシック" charset="-128"/>
                <a:cs typeface="ＭＳ Ｐゴシック" charset="-128"/>
              </a:defRPr>
            </a:lvl1pPr>
          </a:lstStyle>
          <a:p>
            <a:pPr>
              <a:defRPr/>
            </a:pPr>
            <a:endParaRPr lang="en-US"/>
          </a:p>
        </p:txBody>
      </p:sp>
      <p:sp>
        <p:nvSpPr>
          <p:cNvPr id="3" name="Rectangle 45"/>
          <p:cNvSpPr>
            <a:spLocks noGrp="1" noChangeArrowheads="1"/>
          </p:cNvSpPr>
          <p:nvPr>
            <p:ph type="ftr" sz="quarter" idx="11"/>
          </p:nvPr>
        </p:nvSpPr>
        <p:spPr/>
        <p:txBody>
          <a:bodyPr/>
          <a:lstStyle>
            <a:lvl1pPr>
              <a:defRPr>
                <a:ea typeface="ＭＳ Ｐゴシック" charset="-128"/>
                <a:cs typeface="ＭＳ Ｐゴシック" charset="-128"/>
              </a:defRPr>
            </a:lvl1pPr>
          </a:lstStyle>
          <a:p>
            <a:pPr>
              <a:defRPr/>
            </a:pPr>
            <a:endParaRPr lang="en-US"/>
          </a:p>
        </p:txBody>
      </p:sp>
      <p:sp>
        <p:nvSpPr>
          <p:cNvPr id="4" name="Rectangle 46"/>
          <p:cNvSpPr>
            <a:spLocks noGrp="1" noChangeArrowheads="1"/>
          </p:cNvSpPr>
          <p:nvPr>
            <p:ph type="sldNum" sz="quarter" idx="12"/>
          </p:nvPr>
        </p:nvSpPr>
        <p:spPr/>
        <p:txBody>
          <a:bodyPr/>
          <a:lstStyle>
            <a:lvl1pPr>
              <a:defRPr/>
            </a:lvl1pPr>
          </a:lstStyle>
          <a:p>
            <a:fld id="{C75400DA-30BF-4143-9D44-82C31419C8AB}" type="slidenum">
              <a:rPr lang="en-US"/>
              <a:pPr/>
              <a:t>‹#›</a:t>
            </a:fld>
            <a:endParaRPr lang="en-US"/>
          </a:p>
        </p:txBody>
      </p:sp>
    </p:spTree>
    <p:extLst>
      <p:ext uri="{BB962C8B-B14F-4D97-AF65-F5344CB8AC3E}">
        <p14:creationId xmlns:p14="http://schemas.microsoft.com/office/powerpoint/2010/main" val="3341735908"/>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8610" name="Rectangle 2"/>
          <p:cNvSpPr>
            <a:spLocks noGrp="1" noChangeArrowheads="1"/>
          </p:cNvSpPr>
          <p:nvPr>
            <p:ph type="ctrTitle"/>
          </p:nvPr>
        </p:nvSpPr>
        <p:spPr>
          <a:xfrm>
            <a:off x="685800" y="2514600"/>
            <a:ext cx="7772400" cy="1371600"/>
          </a:xfrm>
        </p:spPr>
        <p:txBody>
          <a:bodyPr/>
          <a:lstStyle>
            <a:lvl1pPr>
              <a:defRPr/>
            </a:lvl1pPr>
          </a:lstStyle>
          <a:p>
            <a:r>
              <a:rPr lang="en-US"/>
              <a:t>Click to edit Master title style</a:t>
            </a:r>
          </a:p>
        </p:txBody>
      </p:sp>
      <p:sp>
        <p:nvSpPr>
          <p:cNvPr id="68611" name="Rectangle 3"/>
          <p:cNvSpPr>
            <a:spLocks noGrp="1" noChangeArrowheads="1"/>
          </p:cNvSpPr>
          <p:nvPr>
            <p:ph type="subTitle" idx="1"/>
          </p:nvPr>
        </p:nvSpPr>
        <p:spPr>
          <a:xfrm>
            <a:off x="1371600" y="4343400"/>
            <a:ext cx="6400800" cy="1447800"/>
          </a:xfrm>
        </p:spPr>
        <p:txBody>
          <a:bodyPr/>
          <a:lstStyle>
            <a:lvl1pPr marL="0" indent="0" algn="ctr">
              <a:buFont typeface="Wingdings" charset="2"/>
              <a:buNone/>
              <a:defRPr sz="2800"/>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8523203-4992-0848-B401-BC8BF3A3BB07}" type="slidenum">
              <a:rPr lang="en-US"/>
              <a:pPr/>
              <a:t>‹#›</a:t>
            </a:fld>
            <a:endParaRPr lang="en-US"/>
          </a:p>
        </p:txBody>
      </p:sp>
    </p:spTree>
    <p:extLst>
      <p:ext uri="{BB962C8B-B14F-4D97-AF65-F5344CB8AC3E}">
        <p14:creationId xmlns:p14="http://schemas.microsoft.com/office/powerpoint/2010/main" val="3354905459"/>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8CBB284-B5D1-4F49-B51D-A3B844800536}" type="slidenum">
              <a:rPr lang="en-US"/>
              <a:pPr/>
              <a:t>‹#›</a:t>
            </a:fld>
            <a:endParaRPr lang="en-US"/>
          </a:p>
        </p:txBody>
      </p:sp>
    </p:spTree>
    <p:extLst>
      <p:ext uri="{BB962C8B-B14F-4D97-AF65-F5344CB8AC3E}">
        <p14:creationId xmlns:p14="http://schemas.microsoft.com/office/powerpoint/2010/main" val="1146921114"/>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EFE32B9-55AE-2E4F-97A8-CB2980970BD0}" type="slidenum">
              <a:rPr lang="en-US"/>
              <a:pPr/>
              <a:t>‹#›</a:t>
            </a:fld>
            <a:endParaRPr lang="en-US"/>
          </a:p>
        </p:txBody>
      </p:sp>
    </p:spTree>
    <p:extLst>
      <p:ext uri="{BB962C8B-B14F-4D97-AF65-F5344CB8AC3E}">
        <p14:creationId xmlns:p14="http://schemas.microsoft.com/office/powerpoint/2010/main" val="3413042402"/>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9C5CDF3-603B-454A-9BCF-E5F7C629648A}" type="slidenum">
              <a:rPr lang="en-US"/>
              <a:pPr/>
              <a:t>‹#›</a:t>
            </a:fld>
            <a:endParaRPr lang="en-US"/>
          </a:p>
        </p:txBody>
      </p:sp>
    </p:spTree>
    <p:extLst>
      <p:ext uri="{BB962C8B-B14F-4D97-AF65-F5344CB8AC3E}">
        <p14:creationId xmlns:p14="http://schemas.microsoft.com/office/powerpoint/2010/main" val="2433245262"/>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2EA8D4AC-B1AC-D945-B2A5-7A5D2EB93FEA}" type="slidenum">
              <a:rPr lang="en-US"/>
              <a:pPr/>
              <a:t>‹#›</a:t>
            </a:fld>
            <a:endParaRPr lang="en-US"/>
          </a:p>
        </p:txBody>
      </p:sp>
    </p:spTree>
    <p:extLst>
      <p:ext uri="{BB962C8B-B14F-4D97-AF65-F5344CB8AC3E}">
        <p14:creationId xmlns:p14="http://schemas.microsoft.com/office/powerpoint/2010/main" val="28701228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411" indent="0">
              <a:buNone/>
              <a:defRPr sz="1800"/>
            </a:lvl2pPr>
            <a:lvl3pPr marL="912825" indent="0">
              <a:buNone/>
              <a:defRPr sz="1600"/>
            </a:lvl3pPr>
            <a:lvl4pPr marL="1369220" indent="0">
              <a:buNone/>
              <a:defRPr sz="1400"/>
            </a:lvl4pPr>
            <a:lvl5pPr marL="1825644" indent="0">
              <a:buNone/>
              <a:defRPr sz="1400"/>
            </a:lvl5pPr>
            <a:lvl6pPr marL="2282036" indent="0">
              <a:buNone/>
              <a:defRPr sz="1400"/>
            </a:lvl6pPr>
            <a:lvl7pPr marL="2738440" indent="0">
              <a:buNone/>
              <a:defRPr sz="1400"/>
            </a:lvl7pPr>
            <a:lvl8pPr marL="3194844" indent="0">
              <a:buNone/>
              <a:defRPr sz="1400"/>
            </a:lvl8pPr>
            <a:lvl9pPr marL="365125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90C79943-D0C7-FC4A-9005-0BC5A4B8266C}" type="slidenum">
              <a:rPr lang="en-US"/>
              <a:pPr>
                <a:defRPr/>
              </a:pPr>
              <a:t>‹#›</a:t>
            </a:fld>
            <a:endParaRPr lang="en-US"/>
          </a:p>
        </p:txBody>
      </p:sp>
    </p:spTree>
    <p:extLst>
      <p:ext uri="{BB962C8B-B14F-4D97-AF65-F5344CB8AC3E}">
        <p14:creationId xmlns:p14="http://schemas.microsoft.com/office/powerpoint/2010/main" val="667973824"/>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86F919E4-3E6B-9146-8BBC-92DD7DF11AE6}" type="slidenum">
              <a:rPr lang="en-US"/>
              <a:pPr/>
              <a:t>‹#›</a:t>
            </a:fld>
            <a:endParaRPr lang="en-US"/>
          </a:p>
        </p:txBody>
      </p:sp>
    </p:spTree>
    <p:extLst>
      <p:ext uri="{BB962C8B-B14F-4D97-AF65-F5344CB8AC3E}">
        <p14:creationId xmlns:p14="http://schemas.microsoft.com/office/powerpoint/2010/main" val="1040753905"/>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DFB9CA77-F7F7-EF4A-8ABA-3EA2717BC07E}" type="slidenum">
              <a:rPr lang="en-US"/>
              <a:pPr/>
              <a:t>‹#›</a:t>
            </a:fld>
            <a:endParaRPr lang="en-US"/>
          </a:p>
        </p:txBody>
      </p:sp>
    </p:spTree>
    <p:extLst>
      <p:ext uri="{BB962C8B-B14F-4D97-AF65-F5344CB8AC3E}">
        <p14:creationId xmlns:p14="http://schemas.microsoft.com/office/powerpoint/2010/main" val="3891167760"/>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15E7F7A-5B06-1C46-814D-59427B313CFE}" type="slidenum">
              <a:rPr lang="en-US"/>
              <a:pPr/>
              <a:t>‹#›</a:t>
            </a:fld>
            <a:endParaRPr lang="en-US"/>
          </a:p>
        </p:txBody>
      </p:sp>
    </p:spTree>
    <p:extLst>
      <p:ext uri="{BB962C8B-B14F-4D97-AF65-F5344CB8AC3E}">
        <p14:creationId xmlns:p14="http://schemas.microsoft.com/office/powerpoint/2010/main" val="1820202189"/>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9F1DBF2-5149-174D-B01E-5A695C358084}" type="slidenum">
              <a:rPr lang="en-US"/>
              <a:pPr/>
              <a:t>‹#›</a:t>
            </a:fld>
            <a:endParaRPr lang="en-US"/>
          </a:p>
        </p:txBody>
      </p:sp>
    </p:spTree>
    <p:extLst>
      <p:ext uri="{BB962C8B-B14F-4D97-AF65-F5344CB8AC3E}">
        <p14:creationId xmlns:p14="http://schemas.microsoft.com/office/powerpoint/2010/main" val="3370896581"/>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50F8B89-2B7A-9349-8EFA-F205BCF42B05}" type="slidenum">
              <a:rPr lang="en-US"/>
              <a:pPr/>
              <a:t>‹#›</a:t>
            </a:fld>
            <a:endParaRPr lang="en-US"/>
          </a:p>
        </p:txBody>
      </p:sp>
    </p:spTree>
    <p:extLst>
      <p:ext uri="{BB962C8B-B14F-4D97-AF65-F5344CB8AC3E}">
        <p14:creationId xmlns:p14="http://schemas.microsoft.com/office/powerpoint/2010/main" val="2969582559"/>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9EDD470-5763-0C48-BE8D-C48A40860E80}" type="slidenum">
              <a:rPr lang="en-US"/>
              <a:pPr/>
              <a:t>‹#›</a:t>
            </a:fld>
            <a:endParaRPr lang="en-US"/>
          </a:p>
        </p:txBody>
      </p:sp>
    </p:spTree>
    <p:extLst>
      <p:ext uri="{BB962C8B-B14F-4D97-AF65-F5344CB8AC3E}">
        <p14:creationId xmlns:p14="http://schemas.microsoft.com/office/powerpoint/2010/main" val="251729431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99C16423-FA29-4F0D-AD3A-E42AD5BE47D6}"/>
              </a:ext>
            </a:extLst>
          </p:cNvPr>
          <p:cNvGrpSpPr>
            <a:grpSpLocks/>
          </p:cNvGrpSpPr>
          <p:nvPr/>
        </p:nvGrpSpPr>
        <p:grpSpPr bwMode="auto">
          <a:xfrm>
            <a:off x="-1035050" y="1552575"/>
            <a:ext cx="10179050" cy="5305425"/>
            <a:chOff x="-652" y="978"/>
            <a:chExt cx="6412" cy="3342"/>
          </a:xfrm>
        </p:grpSpPr>
        <p:sp>
          <p:nvSpPr>
            <p:cNvPr id="5" name="Freeform 3">
              <a:extLst>
                <a:ext uri="{FF2B5EF4-FFF2-40B4-BE49-F238E27FC236}">
                  <a16:creationId xmlns:a16="http://schemas.microsoft.com/office/drawing/2014/main" id="{2B6431F4-4766-44E9-860A-E59F124D9D88}"/>
                </a:ext>
              </a:extLst>
            </p:cNvPr>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eaLnBrk="1" hangingPunct="1">
                <a:defRPr/>
              </a:pPr>
              <a:endParaRPr lang="en-US">
                <a:solidFill>
                  <a:srgbClr val="FFFFFF"/>
                </a:solidFill>
                <a:latin typeface="Times New Roman" charset="0"/>
                <a:ea typeface="ＭＳ Ｐゴシック" charset="-128"/>
                <a:cs typeface="ＭＳ Ｐゴシック" charset="-128"/>
              </a:endParaRPr>
            </a:p>
          </p:txBody>
        </p:sp>
        <p:sp>
          <p:nvSpPr>
            <p:cNvPr id="6" name="Arc 4">
              <a:extLst>
                <a:ext uri="{FF2B5EF4-FFF2-40B4-BE49-F238E27FC236}">
                  <a16:creationId xmlns:a16="http://schemas.microsoft.com/office/drawing/2014/main" id="{E884744D-21AF-46EF-BC94-721AE14BDEFD}"/>
                </a:ext>
              </a:extLst>
            </p:cNvPr>
            <p:cNvSpPr>
              <a:spLocks/>
            </p:cNvSpPr>
            <p:nvPr/>
          </p:nvSpPr>
          <p:spPr bwMode="auto">
            <a:xfrm>
              <a:off x="-652" y="978"/>
              <a:ext cx="4237" cy="3342"/>
            </a:xfrm>
            <a:custGeom>
              <a:avLst/>
              <a:gdLst>
                <a:gd name="T0" fmla="*/ 30 w 21600"/>
                <a:gd name="T1" fmla="*/ 0 h 21231"/>
                <a:gd name="T2" fmla="*/ 163 w 21600"/>
                <a:gd name="T3" fmla="*/ 83 h 21231"/>
                <a:gd name="T4" fmla="*/ 0 w 21600"/>
                <a:gd name="T5" fmla="*/ 83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7174"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108" charset="2"/>
              <a:buNone/>
              <a:defRPr/>
            </a:lvl1pPr>
          </a:lstStyle>
          <a:p>
            <a:r>
              <a:rPr lang="en-US"/>
              <a:t>Click to edit Master subtitle style</a:t>
            </a:r>
          </a:p>
        </p:txBody>
      </p:sp>
      <p:sp>
        <p:nvSpPr>
          <p:cNvPr id="7" name="Rectangle 7">
            <a:extLst>
              <a:ext uri="{FF2B5EF4-FFF2-40B4-BE49-F238E27FC236}">
                <a16:creationId xmlns:a16="http://schemas.microsoft.com/office/drawing/2014/main" id="{A9CB1933-57C1-404D-9A0C-F4384934BE0A}"/>
              </a:ext>
            </a:extLst>
          </p:cNvPr>
          <p:cNvSpPr>
            <a:spLocks noGrp="1" noChangeArrowheads="1"/>
          </p:cNvSpPr>
          <p:nvPr>
            <p:ph type="dt" sz="quarter" idx="10"/>
          </p:nvPr>
        </p:nvSpPr>
        <p:spPr/>
        <p:txBody>
          <a:bodyPr/>
          <a:lstStyle>
            <a:lvl1pPr eaLnBrk="0" hangingPunct="0">
              <a:defRPr>
                <a:latin typeface="Arial" charset="0"/>
              </a:defRPr>
            </a:lvl1pPr>
          </a:lstStyle>
          <a:p>
            <a:pPr>
              <a:defRPr/>
            </a:pPr>
            <a:endParaRPr lang="en-US"/>
          </a:p>
        </p:txBody>
      </p:sp>
      <p:sp>
        <p:nvSpPr>
          <p:cNvPr id="8" name="Rectangle 8">
            <a:extLst>
              <a:ext uri="{FF2B5EF4-FFF2-40B4-BE49-F238E27FC236}">
                <a16:creationId xmlns:a16="http://schemas.microsoft.com/office/drawing/2014/main" id="{303207C0-DEBA-4371-9A53-6F09F11A9C15}"/>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9" name="Rectangle 9">
            <a:extLst>
              <a:ext uri="{FF2B5EF4-FFF2-40B4-BE49-F238E27FC236}">
                <a16:creationId xmlns:a16="http://schemas.microsoft.com/office/drawing/2014/main" id="{9AF0B7D7-4A87-4D2F-9DD2-0CB36B8721A7}"/>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D7D43206-C2FC-40E8-83DD-D42A8C4D07B7}" type="slidenum">
              <a:rPr lang="en-US" altLang="en-US"/>
              <a:pPr/>
              <a:t>‹#›</a:t>
            </a:fld>
            <a:endParaRPr lang="en-US" altLang="en-US"/>
          </a:p>
        </p:txBody>
      </p:sp>
    </p:spTree>
    <p:extLst>
      <p:ext uri="{BB962C8B-B14F-4D97-AF65-F5344CB8AC3E}">
        <p14:creationId xmlns:p14="http://schemas.microsoft.com/office/powerpoint/2010/main" val="1983343533"/>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72F127B4-6B7E-4A80-AAA1-95EDC3B8BD3B}"/>
              </a:ext>
            </a:extLst>
          </p:cNvPr>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a:extLst>
              <a:ext uri="{FF2B5EF4-FFF2-40B4-BE49-F238E27FC236}">
                <a16:creationId xmlns:a16="http://schemas.microsoft.com/office/drawing/2014/main" id="{767BDC34-4A82-4C6F-8662-29B7AE5093B0}"/>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a:extLst>
              <a:ext uri="{FF2B5EF4-FFF2-40B4-BE49-F238E27FC236}">
                <a16:creationId xmlns:a16="http://schemas.microsoft.com/office/drawing/2014/main" id="{478CC637-2D54-43D6-A685-FA31C79A33F0}"/>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1DA7ADED-7005-4731-AFF7-7BFB51DA912B}" type="slidenum">
              <a:rPr lang="en-US" altLang="en-US"/>
              <a:pPr/>
              <a:t>‹#›</a:t>
            </a:fld>
            <a:endParaRPr lang="en-US" altLang="en-US"/>
          </a:p>
        </p:txBody>
      </p:sp>
    </p:spTree>
    <p:extLst>
      <p:ext uri="{BB962C8B-B14F-4D97-AF65-F5344CB8AC3E}">
        <p14:creationId xmlns:p14="http://schemas.microsoft.com/office/powerpoint/2010/main" val="1275184170"/>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A03A3EA0-889D-4648-BC58-7A334F20FD3B}"/>
              </a:ext>
            </a:extLst>
          </p:cNvPr>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a:extLst>
              <a:ext uri="{FF2B5EF4-FFF2-40B4-BE49-F238E27FC236}">
                <a16:creationId xmlns:a16="http://schemas.microsoft.com/office/drawing/2014/main" id="{7D698917-88E6-4EDC-8ACD-DD269EFD0B96}"/>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a:extLst>
              <a:ext uri="{FF2B5EF4-FFF2-40B4-BE49-F238E27FC236}">
                <a16:creationId xmlns:a16="http://schemas.microsoft.com/office/drawing/2014/main" id="{B692FD22-F574-4B9F-8B0A-310763880D9F}"/>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1B2C9AA8-AC0F-45CE-B185-256D9E5A1E0D}" type="slidenum">
              <a:rPr lang="en-US" altLang="en-US"/>
              <a:pPr/>
              <a:t>‹#›</a:t>
            </a:fld>
            <a:endParaRPr lang="en-US" altLang="en-US"/>
          </a:p>
        </p:txBody>
      </p:sp>
    </p:spTree>
    <p:extLst>
      <p:ext uri="{BB962C8B-B14F-4D97-AF65-F5344CB8AC3E}">
        <p14:creationId xmlns:p14="http://schemas.microsoft.com/office/powerpoint/2010/main" val="4231366003"/>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0038A9E8-E8B1-4C64-B0B6-8774F671ED0F}"/>
              </a:ext>
            </a:extLst>
          </p:cNvPr>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a:extLst>
              <a:ext uri="{FF2B5EF4-FFF2-40B4-BE49-F238E27FC236}">
                <a16:creationId xmlns:a16="http://schemas.microsoft.com/office/drawing/2014/main" id="{1972C654-CE79-4D20-99DA-C6945EB6D4F5}"/>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a:extLst>
              <a:ext uri="{FF2B5EF4-FFF2-40B4-BE49-F238E27FC236}">
                <a16:creationId xmlns:a16="http://schemas.microsoft.com/office/drawing/2014/main" id="{72C852D6-292E-4873-B53E-58B90514C7BF}"/>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5CB4E855-9006-42D4-ABF5-B3932B51576A}" type="slidenum">
              <a:rPr lang="en-US" altLang="en-US"/>
              <a:pPr/>
              <a:t>‹#›</a:t>
            </a:fld>
            <a:endParaRPr lang="en-US" altLang="en-US"/>
          </a:p>
        </p:txBody>
      </p:sp>
    </p:spTree>
    <p:extLst>
      <p:ext uri="{BB962C8B-B14F-4D97-AF65-F5344CB8AC3E}">
        <p14:creationId xmlns:p14="http://schemas.microsoft.com/office/powerpoint/2010/main" val="1709263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9BCD9396-5D04-BA4A-B915-C6F4FD812AE9}" type="slidenum">
              <a:rPr lang="en-US"/>
              <a:pPr>
                <a:defRPr/>
              </a:pPr>
              <a:t>‹#›</a:t>
            </a:fld>
            <a:endParaRPr lang="en-US"/>
          </a:p>
        </p:txBody>
      </p:sp>
    </p:spTree>
    <p:extLst>
      <p:ext uri="{BB962C8B-B14F-4D97-AF65-F5344CB8AC3E}">
        <p14:creationId xmlns:p14="http://schemas.microsoft.com/office/powerpoint/2010/main" val="41303789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07F66B4F-EB2E-684B-831D-54976BEE31B7}" type="slidenum">
              <a:rPr lang="en-US"/>
              <a:pPr>
                <a:defRPr/>
              </a:pPr>
              <a:t>‹#›</a:t>
            </a:fld>
            <a:endParaRPr lang="en-US"/>
          </a:p>
        </p:txBody>
      </p:sp>
    </p:spTree>
    <p:extLst>
      <p:ext uri="{BB962C8B-B14F-4D97-AF65-F5344CB8AC3E}">
        <p14:creationId xmlns:p14="http://schemas.microsoft.com/office/powerpoint/2010/main" val="724212661"/>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01374A2-9E18-4B81-A4F8-5D01C4FAD096}"/>
              </a:ext>
            </a:extLst>
          </p:cNvPr>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8" name="Footer Placeholder 7">
            <a:extLst>
              <a:ext uri="{FF2B5EF4-FFF2-40B4-BE49-F238E27FC236}">
                <a16:creationId xmlns:a16="http://schemas.microsoft.com/office/drawing/2014/main" id="{A9E15531-ECA9-445F-B2A6-EDB94B78663D}"/>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9" name="Slide Number Placeholder 8">
            <a:extLst>
              <a:ext uri="{FF2B5EF4-FFF2-40B4-BE49-F238E27FC236}">
                <a16:creationId xmlns:a16="http://schemas.microsoft.com/office/drawing/2014/main" id="{5DF199D3-C669-40F7-8A7A-0EA07D5E6E70}"/>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4A3166CF-ED76-4276-B7BB-081C55FCFF03}" type="slidenum">
              <a:rPr lang="en-US" altLang="en-US"/>
              <a:pPr/>
              <a:t>‹#›</a:t>
            </a:fld>
            <a:endParaRPr lang="en-US" altLang="en-US"/>
          </a:p>
        </p:txBody>
      </p:sp>
    </p:spTree>
    <p:extLst>
      <p:ext uri="{BB962C8B-B14F-4D97-AF65-F5344CB8AC3E}">
        <p14:creationId xmlns:p14="http://schemas.microsoft.com/office/powerpoint/2010/main" val="1420076912"/>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a:extLst>
              <a:ext uri="{FF2B5EF4-FFF2-40B4-BE49-F238E27FC236}">
                <a16:creationId xmlns:a16="http://schemas.microsoft.com/office/drawing/2014/main" id="{FF00DBFC-7472-4813-BA5A-A94A12F0A0B7}"/>
              </a:ext>
            </a:extLst>
          </p:cNvPr>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4" name="Rectangle 7">
            <a:extLst>
              <a:ext uri="{FF2B5EF4-FFF2-40B4-BE49-F238E27FC236}">
                <a16:creationId xmlns:a16="http://schemas.microsoft.com/office/drawing/2014/main" id="{E832CD06-5171-42CE-AF19-7D267B2CEA6A}"/>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5" name="Rectangle 8">
            <a:extLst>
              <a:ext uri="{FF2B5EF4-FFF2-40B4-BE49-F238E27FC236}">
                <a16:creationId xmlns:a16="http://schemas.microsoft.com/office/drawing/2014/main" id="{B053717A-DEB8-4D8F-97BA-F955C959DB3B}"/>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2A089F0B-0461-4523-BD85-1206DF0CE3C2}" type="slidenum">
              <a:rPr lang="en-US" altLang="en-US"/>
              <a:pPr/>
              <a:t>‹#›</a:t>
            </a:fld>
            <a:endParaRPr lang="en-US" altLang="en-US"/>
          </a:p>
        </p:txBody>
      </p:sp>
    </p:spTree>
    <p:extLst>
      <p:ext uri="{BB962C8B-B14F-4D97-AF65-F5344CB8AC3E}">
        <p14:creationId xmlns:p14="http://schemas.microsoft.com/office/powerpoint/2010/main" val="3921621947"/>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F27B6EE-6057-48AD-A376-D7838B74B6E5}"/>
              </a:ext>
            </a:extLst>
          </p:cNvPr>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3" name="Rectangle 7">
            <a:extLst>
              <a:ext uri="{FF2B5EF4-FFF2-40B4-BE49-F238E27FC236}">
                <a16:creationId xmlns:a16="http://schemas.microsoft.com/office/drawing/2014/main" id="{1CEACD1B-A949-4058-B4C8-0952F211D5CC}"/>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4" name="Rectangle 8">
            <a:extLst>
              <a:ext uri="{FF2B5EF4-FFF2-40B4-BE49-F238E27FC236}">
                <a16:creationId xmlns:a16="http://schemas.microsoft.com/office/drawing/2014/main" id="{34412DB5-82E9-437B-A9BB-E307D924ED79}"/>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957538A2-4636-418F-842B-FC36020F6E57}" type="slidenum">
              <a:rPr lang="en-US" altLang="en-US"/>
              <a:pPr/>
              <a:t>‹#›</a:t>
            </a:fld>
            <a:endParaRPr lang="en-US" altLang="en-US"/>
          </a:p>
        </p:txBody>
      </p:sp>
    </p:spTree>
    <p:extLst>
      <p:ext uri="{BB962C8B-B14F-4D97-AF65-F5344CB8AC3E}">
        <p14:creationId xmlns:p14="http://schemas.microsoft.com/office/powerpoint/2010/main" val="228231216"/>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68B8FD8C-67C6-4093-9FB0-061420D2A24E}"/>
              </a:ext>
            </a:extLst>
          </p:cNvPr>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a:extLst>
              <a:ext uri="{FF2B5EF4-FFF2-40B4-BE49-F238E27FC236}">
                <a16:creationId xmlns:a16="http://schemas.microsoft.com/office/drawing/2014/main" id="{76D404F0-0D13-4F82-B488-D9228B1DA400}"/>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a:extLst>
              <a:ext uri="{FF2B5EF4-FFF2-40B4-BE49-F238E27FC236}">
                <a16:creationId xmlns:a16="http://schemas.microsoft.com/office/drawing/2014/main" id="{C8871150-B5C7-477E-8DE5-22A5E324CDA0}"/>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2330B2B8-6A34-4EF6-8F82-78A9384FACDE}" type="slidenum">
              <a:rPr lang="en-US" altLang="en-US"/>
              <a:pPr/>
              <a:t>‹#›</a:t>
            </a:fld>
            <a:endParaRPr lang="en-US" altLang="en-US"/>
          </a:p>
        </p:txBody>
      </p:sp>
    </p:spTree>
    <p:extLst>
      <p:ext uri="{BB962C8B-B14F-4D97-AF65-F5344CB8AC3E}">
        <p14:creationId xmlns:p14="http://schemas.microsoft.com/office/powerpoint/2010/main" val="3635451930"/>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7DB05FA7-2E6F-447B-9B3E-CAD18B09A2AB}"/>
              </a:ext>
            </a:extLst>
          </p:cNvPr>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6" name="Rectangle 7">
            <a:extLst>
              <a:ext uri="{FF2B5EF4-FFF2-40B4-BE49-F238E27FC236}">
                <a16:creationId xmlns:a16="http://schemas.microsoft.com/office/drawing/2014/main" id="{03C06D7F-0ECE-435D-BBF2-3081FCD2683F}"/>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7" name="Rectangle 8">
            <a:extLst>
              <a:ext uri="{FF2B5EF4-FFF2-40B4-BE49-F238E27FC236}">
                <a16:creationId xmlns:a16="http://schemas.microsoft.com/office/drawing/2014/main" id="{47F811A3-2606-4274-9D1D-5A85DCBBCAEF}"/>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C31861B9-A177-4798-B60C-795A811EA252}" type="slidenum">
              <a:rPr lang="en-US" altLang="en-US"/>
              <a:pPr/>
              <a:t>‹#›</a:t>
            </a:fld>
            <a:endParaRPr lang="en-US" altLang="en-US"/>
          </a:p>
        </p:txBody>
      </p:sp>
    </p:spTree>
    <p:extLst>
      <p:ext uri="{BB962C8B-B14F-4D97-AF65-F5344CB8AC3E}">
        <p14:creationId xmlns:p14="http://schemas.microsoft.com/office/powerpoint/2010/main" val="1031249008"/>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E4FC008D-FB41-43A1-9B71-5889DEC4BA65}"/>
              </a:ext>
            </a:extLst>
          </p:cNvPr>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a:extLst>
              <a:ext uri="{FF2B5EF4-FFF2-40B4-BE49-F238E27FC236}">
                <a16:creationId xmlns:a16="http://schemas.microsoft.com/office/drawing/2014/main" id="{28C0E591-5A42-4EF4-AB7B-7685B3091E56}"/>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a:extLst>
              <a:ext uri="{FF2B5EF4-FFF2-40B4-BE49-F238E27FC236}">
                <a16:creationId xmlns:a16="http://schemas.microsoft.com/office/drawing/2014/main" id="{8EB60072-DBD4-4591-B1CD-38439FC9AB9D}"/>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FAD99491-563A-41D9-BEE5-E48DF29A4D64}" type="slidenum">
              <a:rPr lang="en-US" altLang="en-US"/>
              <a:pPr/>
              <a:t>‹#›</a:t>
            </a:fld>
            <a:endParaRPr lang="en-US" altLang="en-US"/>
          </a:p>
        </p:txBody>
      </p:sp>
    </p:spTree>
    <p:extLst>
      <p:ext uri="{BB962C8B-B14F-4D97-AF65-F5344CB8AC3E}">
        <p14:creationId xmlns:p14="http://schemas.microsoft.com/office/powerpoint/2010/main" val="2819975127"/>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1BC43EB0-F514-46E7-BE15-BF3B37500670}"/>
              </a:ext>
            </a:extLst>
          </p:cNvPr>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5" name="Rectangle 7">
            <a:extLst>
              <a:ext uri="{FF2B5EF4-FFF2-40B4-BE49-F238E27FC236}">
                <a16:creationId xmlns:a16="http://schemas.microsoft.com/office/drawing/2014/main" id="{0EB76B17-4989-4F7C-8ABD-D9BF4F591431}"/>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6" name="Rectangle 8">
            <a:extLst>
              <a:ext uri="{FF2B5EF4-FFF2-40B4-BE49-F238E27FC236}">
                <a16:creationId xmlns:a16="http://schemas.microsoft.com/office/drawing/2014/main" id="{AC894345-F837-465E-AC42-2A76B7814CDB}"/>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7E94FD74-F88D-485D-AD76-2C8149B70009}" type="slidenum">
              <a:rPr lang="en-US" altLang="en-US"/>
              <a:pPr/>
              <a:t>‹#›</a:t>
            </a:fld>
            <a:endParaRPr lang="en-US" altLang="en-US"/>
          </a:p>
        </p:txBody>
      </p:sp>
    </p:spTree>
    <p:extLst>
      <p:ext uri="{BB962C8B-B14F-4D97-AF65-F5344CB8AC3E}">
        <p14:creationId xmlns:p14="http://schemas.microsoft.com/office/powerpoint/2010/main" val="774543877"/>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a:extLst>
              <a:ext uri="{FF2B5EF4-FFF2-40B4-BE49-F238E27FC236}">
                <a16:creationId xmlns:a16="http://schemas.microsoft.com/office/drawing/2014/main" id="{704B96C4-9D72-4CBA-BDEE-BC8C5A3E1373}"/>
              </a:ext>
            </a:extLst>
          </p:cNvPr>
          <p:cNvSpPr>
            <a:spLocks noGrp="1" noChangeArrowheads="1"/>
          </p:cNvSpPr>
          <p:nvPr>
            <p:ph type="dt" sz="half" idx="10"/>
          </p:nvPr>
        </p:nvSpPr>
        <p:spPr/>
        <p:txBody>
          <a:bodyPr/>
          <a:lstStyle>
            <a:lvl1pPr eaLnBrk="0" hangingPunct="0">
              <a:defRPr>
                <a:latin typeface="Arial" charset="0"/>
              </a:defRPr>
            </a:lvl1pPr>
          </a:lstStyle>
          <a:p>
            <a:pPr>
              <a:defRPr/>
            </a:pPr>
            <a:endParaRPr lang="en-US"/>
          </a:p>
        </p:txBody>
      </p:sp>
      <p:sp>
        <p:nvSpPr>
          <p:cNvPr id="7" name="Rectangle 7">
            <a:extLst>
              <a:ext uri="{FF2B5EF4-FFF2-40B4-BE49-F238E27FC236}">
                <a16:creationId xmlns:a16="http://schemas.microsoft.com/office/drawing/2014/main" id="{84E718E8-4CE4-41AA-B894-EB0B18F199B8}"/>
              </a:ext>
            </a:extLst>
          </p:cNvPr>
          <p:cNvSpPr>
            <a:spLocks noGrp="1" noChangeArrowheads="1"/>
          </p:cNvSpPr>
          <p:nvPr>
            <p:ph type="ftr" sz="quarter" idx="11"/>
          </p:nvPr>
        </p:nvSpPr>
        <p:spPr/>
        <p:txBody>
          <a:bodyPr/>
          <a:lstStyle>
            <a:lvl1pPr eaLnBrk="0" hangingPunct="0">
              <a:defRPr>
                <a:latin typeface="Arial" charset="0"/>
              </a:defRPr>
            </a:lvl1pPr>
          </a:lstStyle>
          <a:p>
            <a:pPr>
              <a:defRPr/>
            </a:pPr>
            <a:endParaRPr lang="en-US"/>
          </a:p>
        </p:txBody>
      </p:sp>
      <p:sp>
        <p:nvSpPr>
          <p:cNvPr id="8" name="Rectangle 8">
            <a:extLst>
              <a:ext uri="{FF2B5EF4-FFF2-40B4-BE49-F238E27FC236}">
                <a16:creationId xmlns:a16="http://schemas.microsoft.com/office/drawing/2014/main" id="{35E14051-C2EA-4373-9DA0-C00408281796}"/>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fld id="{7286D699-15FD-449F-BD17-DEA449795FFA}" type="slidenum">
              <a:rPr lang="en-US" altLang="en-US"/>
              <a:pPr/>
              <a:t>‹#›</a:t>
            </a:fld>
            <a:endParaRPr lang="en-US" altLang="en-US"/>
          </a:p>
        </p:txBody>
      </p:sp>
    </p:spTree>
    <p:extLst>
      <p:ext uri="{BB962C8B-B14F-4D97-AF65-F5344CB8AC3E}">
        <p14:creationId xmlns:p14="http://schemas.microsoft.com/office/powerpoint/2010/main" val="3329379257"/>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E5621692-17E1-400E-80FE-21C8AE45A31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33C447A-D08C-4F52-9279-037EBF3811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4FD6FEC-3BB7-414C-B272-4AA6B10BCBBD}"/>
              </a:ext>
            </a:extLst>
          </p:cNvPr>
          <p:cNvSpPr>
            <a:spLocks noGrp="1" noChangeArrowheads="1"/>
          </p:cNvSpPr>
          <p:nvPr>
            <p:ph type="sldNum" sz="quarter" idx="12"/>
          </p:nvPr>
        </p:nvSpPr>
        <p:spPr>
          <a:ln/>
        </p:spPr>
        <p:txBody>
          <a:bodyPr/>
          <a:lstStyle>
            <a:lvl1pPr>
              <a:defRPr/>
            </a:lvl1pPr>
          </a:lstStyle>
          <a:p>
            <a:fld id="{E87D13A9-EA80-4C76-ACCC-D5255FCB9ADC}" type="slidenum">
              <a:rPr lang="en-US" altLang="en-US"/>
              <a:pPr/>
              <a:t>‹#›</a:t>
            </a:fld>
            <a:endParaRPr lang="en-US" altLang="en-US"/>
          </a:p>
        </p:txBody>
      </p:sp>
    </p:spTree>
    <p:extLst>
      <p:ext uri="{BB962C8B-B14F-4D97-AF65-F5344CB8AC3E}">
        <p14:creationId xmlns:p14="http://schemas.microsoft.com/office/powerpoint/2010/main" val="780793159"/>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43E2A61-56A0-441F-830A-9CEC1BF85B5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E51AE71-1BA0-4CBC-BCD4-0BC4917035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7565729-1039-49C7-BAAE-5A4D5D7FD287}"/>
              </a:ext>
            </a:extLst>
          </p:cNvPr>
          <p:cNvSpPr>
            <a:spLocks noGrp="1" noChangeArrowheads="1"/>
          </p:cNvSpPr>
          <p:nvPr>
            <p:ph type="sldNum" sz="quarter" idx="12"/>
          </p:nvPr>
        </p:nvSpPr>
        <p:spPr>
          <a:ln/>
        </p:spPr>
        <p:txBody>
          <a:bodyPr/>
          <a:lstStyle>
            <a:lvl1pPr>
              <a:defRPr/>
            </a:lvl1pPr>
          </a:lstStyle>
          <a:p>
            <a:fld id="{A512F251-BBFC-4475-BE9A-CF793F522A82}" type="slidenum">
              <a:rPr lang="en-US" altLang="en-US"/>
              <a:pPr/>
              <a:t>‹#›</a:t>
            </a:fld>
            <a:endParaRPr lang="en-US" altLang="en-US"/>
          </a:p>
        </p:txBody>
      </p:sp>
    </p:spTree>
    <p:extLst>
      <p:ext uri="{BB962C8B-B14F-4D97-AF65-F5344CB8AC3E}">
        <p14:creationId xmlns:p14="http://schemas.microsoft.com/office/powerpoint/2010/main" val="40265683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0" y="1535113"/>
            <a:ext cx="4041775"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pPr>
              <a:defRPr/>
            </a:pPr>
            <a:fld id="{7BC2D604-E0AC-B247-84CA-EE5374A6A2BC}" type="slidenum">
              <a:rPr lang="en-US"/>
              <a:pPr>
                <a:defRPr/>
              </a:pPr>
              <a:t>‹#›</a:t>
            </a:fld>
            <a:endParaRPr lang="en-US"/>
          </a:p>
        </p:txBody>
      </p:sp>
    </p:spTree>
    <p:extLst>
      <p:ext uri="{BB962C8B-B14F-4D97-AF65-F5344CB8AC3E}">
        <p14:creationId xmlns:p14="http://schemas.microsoft.com/office/powerpoint/2010/main" val="1665698259"/>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C426473-5BFE-4A8F-8B98-0082003C829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FE1EC3A-C160-4CFA-ABAA-3B7AD9E826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B314514-6C12-43B2-893F-DD86083A4F70}"/>
              </a:ext>
            </a:extLst>
          </p:cNvPr>
          <p:cNvSpPr>
            <a:spLocks noGrp="1" noChangeArrowheads="1"/>
          </p:cNvSpPr>
          <p:nvPr>
            <p:ph type="sldNum" sz="quarter" idx="12"/>
          </p:nvPr>
        </p:nvSpPr>
        <p:spPr>
          <a:ln/>
        </p:spPr>
        <p:txBody>
          <a:bodyPr/>
          <a:lstStyle>
            <a:lvl1pPr>
              <a:defRPr/>
            </a:lvl1pPr>
          </a:lstStyle>
          <a:p>
            <a:fld id="{1E5FF159-1412-46AD-8076-F20AD9EAF92F}" type="slidenum">
              <a:rPr lang="en-US" altLang="en-US"/>
              <a:pPr/>
              <a:t>‹#›</a:t>
            </a:fld>
            <a:endParaRPr lang="en-US" altLang="en-US"/>
          </a:p>
        </p:txBody>
      </p:sp>
    </p:spTree>
    <p:extLst>
      <p:ext uri="{BB962C8B-B14F-4D97-AF65-F5344CB8AC3E}">
        <p14:creationId xmlns:p14="http://schemas.microsoft.com/office/powerpoint/2010/main" val="249571882"/>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8E0B927-8139-4596-AF41-A82E97DB710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E8DB8E7-AA48-43A9-A064-40C8454CBA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E662106-5782-406A-B54D-DC98E0F9E112}"/>
              </a:ext>
            </a:extLst>
          </p:cNvPr>
          <p:cNvSpPr>
            <a:spLocks noGrp="1" noChangeArrowheads="1"/>
          </p:cNvSpPr>
          <p:nvPr>
            <p:ph type="sldNum" sz="quarter" idx="12"/>
          </p:nvPr>
        </p:nvSpPr>
        <p:spPr>
          <a:ln/>
        </p:spPr>
        <p:txBody>
          <a:bodyPr/>
          <a:lstStyle>
            <a:lvl1pPr>
              <a:defRPr/>
            </a:lvl1pPr>
          </a:lstStyle>
          <a:p>
            <a:fld id="{5E7C1A4D-B3AB-4300-B3B1-C88CE1C729A0}" type="slidenum">
              <a:rPr lang="en-US" altLang="en-US"/>
              <a:pPr/>
              <a:t>‹#›</a:t>
            </a:fld>
            <a:endParaRPr lang="en-US" altLang="en-US"/>
          </a:p>
        </p:txBody>
      </p:sp>
    </p:spTree>
    <p:extLst>
      <p:ext uri="{BB962C8B-B14F-4D97-AF65-F5344CB8AC3E}">
        <p14:creationId xmlns:p14="http://schemas.microsoft.com/office/powerpoint/2010/main" val="4134320787"/>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4693398-A6A8-432A-8165-67BEE7A2F878}"/>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409C40AB-C8D5-4B56-995A-C7C991E9177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6F6D0601-16E4-4721-B3A1-D001702E12A5}"/>
              </a:ext>
            </a:extLst>
          </p:cNvPr>
          <p:cNvSpPr>
            <a:spLocks noGrp="1" noChangeArrowheads="1"/>
          </p:cNvSpPr>
          <p:nvPr>
            <p:ph type="sldNum" sz="quarter" idx="12"/>
          </p:nvPr>
        </p:nvSpPr>
        <p:spPr>
          <a:ln/>
        </p:spPr>
        <p:txBody>
          <a:bodyPr/>
          <a:lstStyle>
            <a:lvl1pPr>
              <a:defRPr/>
            </a:lvl1pPr>
          </a:lstStyle>
          <a:p>
            <a:fld id="{475DC578-79BA-461B-AB5A-20E7F59B03FF}" type="slidenum">
              <a:rPr lang="en-US" altLang="en-US"/>
              <a:pPr/>
              <a:t>‹#›</a:t>
            </a:fld>
            <a:endParaRPr lang="en-US" altLang="en-US"/>
          </a:p>
        </p:txBody>
      </p:sp>
    </p:spTree>
    <p:extLst>
      <p:ext uri="{BB962C8B-B14F-4D97-AF65-F5344CB8AC3E}">
        <p14:creationId xmlns:p14="http://schemas.microsoft.com/office/powerpoint/2010/main" val="846448605"/>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6956EC1-369C-4895-BF24-F7009A7379B0}"/>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FAA2EE8-BAFA-4308-9DF0-3D7299F73ED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AD621A3B-E104-436B-9453-1BD0CB3747C7}"/>
              </a:ext>
            </a:extLst>
          </p:cNvPr>
          <p:cNvSpPr>
            <a:spLocks noGrp="1" noChangeArrowheads="1"/>
          </p:cNvSpPr>
          <p:nvPr>
            <p:ph type="sldNum" sz="quarter" idx="12"/>
          </p:nvPr>
        </p:nvSpPr>
        <p:spPr>
          <a:ln/>
        </p:spPr>
        <p:txBody>
          <a:bodyPr/>
          <a:lstStyle>
            <a:lvl1pPr>
              <a:defRPr/>
            </a:lvl1pPr>
          </a:lstStyle>
          <a:p>
            <a:fld id="{C3D75960-9B05-40D5-A967-CCCF58FB3524}" type="slidenum">
              <a:rPr lang="en-US" altLang="en-US"/>
              <a:pPr/>
              <a:t>‹#›</a:t>
            </a:fld>
            <a:endParaRPr lang="en-US" altLang="en-US"/>
          </a:p>
        </p:txBody>
      </p:sp>
    </p:spTree>
    <p:extLst>
      <p:ext uri="{BB962C8B-B14F-4D97-AF65-F5344CB8AC3E}">
        <p14:creationId xmlns:p14="http://schemas.microsoft.com/office/powerpoint/2010/main" val="345477883"/>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18DDEA8-BBB1-4796-90CA-6BB79F0E3EA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4DA664DF-5DCB-4C57-B65B-307A5D6AA67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07A4A6FE-8B38-4109-AE51-0B7909F5BB03}"/>
              </a:ext>
            </a:extLst>
          </p:cNvPr>
          <p:cNvSpPr>
            <a:spLocks noGrp="1" noChangeArrowheads="1"/>
          </p:cNvSpPr>
          <p:nvPr>
            <p:ph type="sldNum" sz="quarter" idx="12"/>
          </p:nvPr>
        </p:nvSpPr>
        <p:spPr>
          <a:ln/>
        </p:spPr>
        <p:txBody>
          <a:bodyPr/>
          <a:lstStyle>
            <a:lvl1pPr>
              <a:defRPr/>
            </a:lvl1pPr>
          </a:lstStyle>
          <a:p>
            <a:fld id="{4F0B9D1B-0585-4D71-B305-CA955D9450F2}" type="slidenum">
              <a:rPr lang="en-US" altLang="en-US"/>
              <a:pPr/>
              <a:t>‹#›</a:t>
            </a:fld>
            <a:endParaRPr lang="en-US" altLang="en-US"/>
          </a:p>
        </p:txBody>
      </p:sp>
    </p:spTree>
    <p:extLst>
      <p:ext uri="{BB962C8B-B14F-4D97-AF65-F5344CB8AC3E}">
        <p14:creationId xmlns:p14="http://schemas.microsoft.com/office/powerpoint/2010/main" val="3177139841"/>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CDA9A11-5CB2-4C7C-AE8B-B76E5A44945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85CD603-DEEE-4618-A037-645AA7BDFA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4F6CAB7-A0DE-4548-87C8-5EE2D490F2D7}"/>
              </a:ext>
            </a:extLst>
          </p:cNvPr>
          <p:cNvSpPr>
            <a:spLocks noGrp="1" noChangeArrowheads="1"/>
          </p:cNvSpPr>
          <p:nvPr>
            <p:ph type="sldNum" sz="quarter" idx="12"/>
          </p:nvPr>
        </p:nvSpPr>
        <p:spPr>
          <a:ln/>
        </p:spPr>
        <p:txBody>
          <a:bodyPr/>
          <a:lstStyle>
            <a:lvl1pPr>
              <a:defRPr/>
            </a:lvl1pPr>
          </a:lstStyle>
          <a:p>
            <a:fld id="{82A7AFFF-D538-4F6F-B8B5-91E6B589996A}" type="slidenum">
              <a:rPr lang="en-US" altLang="en-US"/>
              <a:pPr/>
              <a:t>‹#›</a:t>
            </a:fld>
            <a:endParaRPr lang="en-US" altLang="en-US"/>
          </a:p>
        </p:txBody>
      </p:sp>
    </p:spTree>
    <p:extLst>
      <p:ext uri="{BB962C8B-B14F-4D97-AF65-F5344CB8AC3E}">
        <p14:creationId xmlns:p14="http://schemas.microsoft.com/office/powerpoint/2010/main" val="2950291911"/>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5AABD1D-7D42-422B-BACE-ECA5B7D5A75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69FCBB9-CF5A-4F2E-82B5-1D15092EEC7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242057E-0B16-4AB9-8538-84864C7AB801}"/>
              </a:ext>
            </a:extLst>
          </p:cNvPr>
          <p:cNvSpPr>
            <a:spLocks noGrp="1" noChangeArrowheads="1"/>
          </p:cNvSpPr>
          <p:nvPr>
            <p:ph type="sldNum" sz="quarter" idx="12"/>
          </p:nvPr>
        </p:nvSpPr>
        <p:spPr>
          <a:ln/>
        </p:spPr>
        <p:txBody>
          <a:bodyPr/>
          <a:lstStyle>
            <a:lvl1pPr>
              <a:defRPr/>
            </a:lvl1pPr>
          </a:lstStyle>
          <a:p>
            <a:fld id="{1BEA4BFF-3184-4FA2-8ACD-800872997ECD}" type="slidenum">
              <a:rPr lang="en-US" altLang="en-US"/>
              <a:pPr/>
              <a:t>‹#›</a:t>
            </a:fld>
            <a:endParaRPr lang="en-US" altLang="en-US"/>
          </a:p>
        </p:txBody>
      </p:sp>
    </p:spTree>
    <p:extLst>
      <p:ext uri="{BB962C8B-B14F-4D97-AF65-F5344CB8AC3E}">
        <p14:creationId xmlns:p14="http://schemas.microsoft.com/office/powerpoint/2010/main" val="2404559228"/>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276899C-F9B2-467E-AF57-6681F538505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7B1736B-A6F6-4A9A-A93D-3BDF26C6E54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4041B22-1F0A-421D-B7D8-720B7205CAD2}"/>
              </a:ext>
            </a:extLst>
          </p:cNvPr>
          <p:cNvSpPr>
            <a:spLocks noGrp="1" noChangeArrowheads="1"/>
          </p:cNvSpPr>
          <p:nvPr>
            <p:ph type="sldNum" sz="quarter" idx="12"/>
          </p:nvPr>
        </p:nvSpPr>
        <p:spPr>
          <a:ln/>
        </p:spPr>
        <p:txBody>
          <a:bodyPr/>
          <a:lstStyle>
            <a:lvl1pPr>
              <a:defRPr/>
            </a:lvl1pPr>
          </a:lstStyle>
          <a:p>
            <a:fld id="{078C5ADA-0A3D-4794-BFA2-EC2F0F219E6F}" type="slidenum">
              <a:rPr lang="en-US" altLang="en-US"/>
              <a:pPr/>
              <a:t>‹#›</a:t>
            </a:fld>
            <a:endParaRPr lang="en-US" altLang="en-US"/>
          </a:p>
        </p:txBody>
      </p:sp>
    </p:spTree>
    <p:extLst>
      <p:ext uri="{BB962C8B-B14F-4D97-AF65-F5344CB8AC3E}">
        <p14:creationId xmlns:p14="http://schemas.microsoft.com/office/powerpoint/2010/main" val="1023093587"/>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8AA39E4-D98D-4A2A-9905-EC6EB65CE51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965904A-6CA4-4BBD-803C-8CA42DC1D8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9B8C27D-7878-4F30-86D5-751F5416C2D1}"/>
              </a:ext>
            </a:extLst>
          </p:cNvPr>
          <p:cNvSpPr>
            <a:spLocks noGrp="1" noChangeArrowheads="1"/>
          </p:cNvSpPr>
          <p:nvPr>
            <p:ph type="sldNum" sz="quarter" idx="12"/>
          </p:nvPr>
        </p:nvSpPr>
        <p:spPr>
          <a:ln/>
        </p:spPr>
        <p:txBody>
          <a:bodyPr/>
          <a:lstStyle>
            <a:lvl1pPr>
              <a:defRPr/>
            </a:lvl1pPr>
          </a:lstStyle>
          <a:p>
            <a:fld id="{81C2EA98-30AA-4ED8-9D08-54A1D66AA837}" type="slidenum">
              <a:rPr lang="en-US" altLang="en-US"/>
              <a:pPr/>
              <a:t>‹#›</a:t>
            </a:fld>
            <a:endParaRPr lang="en-US" altLang="en-US"/>
          </a:p>
        </p:txBody>
      </p:sp>
    </p:spTree>
    <p:extLst>
      <p:ext uri="{BB962C8B-B14F-4D97-AF65-F5344CB8AC3E}">
        <p14:creationId xmlns:p14="http://schemas.microsoft.com/office/powerpoint/2010/main" val="3046093196"/>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115A562-A8FF-43DD-BE1F-A3A5B3003F3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F1575D9-10E4-4560-8451-D7E31DF1C0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B011BCC-C63A-4FC1-A39E-CA233AC30C50}"/>
              </a:ext>
            </a:extLst>
          </p:cNvPr>
          <p:cNvSpPr>
            <a:spLocks noGrp="1" noChangeArrowheads="1"/>
          </p:cNvSpPr>
          <p:nvPr>
            <p:ph type="sldNum" sz="quarter" idx="12"/>
          </p:nvPr>
        </p:nvSpPr>
        <p:spPr>
          <a:ln/>
        </p:spPr>
        <p:txBody>
          <a:bodyPr/>
          <a:lstStyle>
            <a:lvl1pPr>
              <a:defRPr/>
            </a:lvl1pPr>
          </a:lstStyle>
          <a:p>
            <a:fld id="{DF251DE0-A5B5-4B1C-A9CD-470DDAA8B168}" type="slidenum">
              <a:rPr lang="en-US" altLang="en-US"/>
              <a:pPr/>
              <a:t>‹#›</a:t>
            </a:fld>
            <a:endParaRPr lang="en-US" altLang="en-US"/>
          </a:p>
        </p:txBody>
      </p:sp>
    </p:spTree>
    <p:extLst>
      <p:ext uri="{BB962C8B-B14F-4D97-AF65-F5344CB8AC3E}">
        <p14:creationId xmlns:p14="http://schemas.microsoft.com/office/powerpoint/2010/main" val="1877111935"/>
      </p:ext>
    </p:extLst>
  </p:cSld>
  <p:clrMapOvr>
    <a:masterClrMapping/>
  </p:clrMapOvr>
  <p:transition spd="med">
    <p:randomBar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4"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5" name="Rectangle 6"/>
          <p:cNvSpPr>
            <a:spLocks noGrp="1" noChangeArrowheads="1"/>
          </p:cNvSpPr>
          <p:nvPr>
            <p:ph type="sldNum" sz="quarter" idx="12"/>
          </p:nvPr>
        </p:nvSpPr>
        <p:spPr/>
        <p:txBody>
          <a:bodyPr/>
          <a:lstStyle>
            <a:lvl1pPr eaLnBrk="1" hangingPunct="1">
              <a:defRPr/>
            </a:lvl1pPr>
          </a:lstStyle>
          <a:p>
            <a:pPr>
              <a:defRPr/>
            </a:pPr>
            <a:fld id="{D2276A8F-6834-2E41-BBA8-1F1B3424E67A}" type="slidenum">
              <a:rPr lang="en-US"/>
              <a:pPr>
                <a:defRPr/>
              </a:pPr>
              <a:t>‹#›</a:t>
            </a:fld>
            <a:endParaRPr lang="en-US"/>
          </a:p>
        </p:txBody>
      </p:sp>
    </p:spTree>
    <p:extLst>
      <p:ext uri="{BB962C8B-B14F-4D97-AF65-F5344CB8AC3E}">
        <p14:creationId xmlns:p14="http://schemas.microsoft.com/office/powerpoint/2010/main" val="544788259"/>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0B6A881-AB3C-466B-9093-C976F52808A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822C5F7-615F-46EE-BC84-9E48FB2D45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4B8C3DF-1C8F-4F4C-A0BB-3B762EB51E7F}"/>
              </a:ext>
            </a:extLst>
          </p:cNvPr>
          <p:cNvSpPr>
            <a:spLocks noGrp="1" noChangeArrowheads="1"/>
          </p:cNvSpPr>
          <p:nvPr>
            <p:ph type="sldNum" sz="quarter" idx="12"/>
          </p:nvPr>
        </p:nvSpPr>
        <p:spPr>
          <a:ln/>
        </p:spPr>
        <p:txBody>
          <a:bodyPr/>
          <a:lstStyle>
            <a:lvl1pPr>
              <a:defRPr/>
            </a:lvl1pPr>
          </a:lstStyle>
          <a:p>
            <a:fld id="{7B6DAE15-3FF0-4FC2-95A1-54222601A5E6}" type="slidenum">
              <a:rPr lang="en-US" altLang="en-US"/>
              <a:pPr/>
              <a:t>‹#›</a:t>
            </a:fld>
            <a:endParaRPr lang="en-US" altLang="en-US"/>
          </a:p>
        </p:txBody>
      </p:sp>
    </p:spTree>
    <p:extLst>
      <p:ext uri="{BB962C8B-B14F-4D97-AF65-F5344CB8AC3E}">
        <p14:creationId xmlns:p14="http://schemas.microsoft.com/office/powerpoint/2010/main" val="1843983903"/>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D54E07B-3ECC-4940-B57F-FC100B5BCBF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F3AB320-8CE6-4309-9570-88DC7A43EE1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4F04169-7856-4AF4-BA97-0BA616FF5858}"/>
              </a:ext>
            </a:extLst>
          </p:cNvPr>
          <p:cNvSpPr>
            <a:spLocks noGrp="1" noChangeArrowheads="1"/>
          </p:cNvSpPr>
          <p:nvPr>
            <p:ph type="sldNum" sz="quarter" idx="12"/>
          </p:nvPr>
        </p:nvSpPr>
        <p:spPr>
          <a:ln/>
        </p:spPr>
        <p:txBody>
          <a:bodyPr/>
          <a:lstStyle>
            <a:lvl1pPr>
              <a:defRPr/>
            </a:lvl1pPr>
          </a:lstStyle>
          <a:p>
            <a:fld id="{15153275-4E73-42D4-A645-B2FF8F5CFD89}" type="slidenum">
              <a:rPr lang="en-US" altLang="en-US"/>
              <a:pPr/>
              <a:t>‹#›</a:t>
            </a:fld>
            <a:endParaRPr lang="en-US" altLang="en-US"/>
          </a:p>
        </p:txBody>
      </p:sp>
    </p:spTree>
    <p:extLst>
      <p:ext uri="{BB962C8B-B14F-4D97-AF65-F5344CB8AC3E}">
        <p14:creationId xmlns:p14="http://schemas.microsoft.com/office/powerpoint/2010/main" val="2244187246"/>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821AC32-5719-489C-8284-E26E63C3B83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DB9910A-1BB0-409E-984A-15EC42CD572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E63CE0F-42AA-4F5C-8CD8-2FE7B2C408B7}"/>
              </a:ext>
            </a:extLst>
          </p:cNvPr>
          <p:cNvSpPr>
            <a:spLocks noGrp="1" noChangeArrowheads="1"/>
          </p:cNvSpPr>
          <p:nvPr>
            <p:ph type="sldNum" sz="quarter" idx="12"/>
          </p:nvPr>
        </p:nvSpPr>
        <p:spPr>
          <a:ln/>
        </p:spPr>
        <p:txBody>
          <a:bodyPr/>
          <a:lstStyle>
            <a:lvl1pPr>
              <a:defRPr/>
            </a:lvl1pPr>
          </a:lstStyle>
          <a:p>
            <a:fld id="{DE3DDD4B-5CC0-4471-88C2-CE5BE980028D}" type="slidenum">
              <a:rPr lang="en-US" altLang="en-US"/>
              <a:pPr/>
              <a:t>‹#›</a:t>
            </a:fld>
            <a:endParaRPr lang="en-US" altLang="en-US"/>
          </a:p>
        </p:txBody>
      </p:sp>
    </p:spTree>
    <p:extLst>
      <p:ext uri="{BB962C8B-B14F-4D97-AF65-F5344CB8AC3E}">
        <p14:creationId xmlns:p14="http://schemas.microsoft.com/office/powerpoint/2010/main" val="590593273"/>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0C6BB47-B67A-4AFB-9456-A22D9FEE57A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BC61C55-F682-4A32-8753-447853EB59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FD9270D-BA07-4053-BACB-B2C6C1FBFA80}"/>
              </a:ext>
            </a:extLst>
          </p:cNvPr>
          <p:cNvSpPr>
            <a:spLocks noGrp="1" noChangeArrowheads="1"/>
          </p:cNvSpPr>
          <p:nvPr>
            <p:ph type="sldNum" sz="quarter" idx="12"/>
          </p:nvPr>
        </p:nvSpPr>
        <p:spPr>
          <a:ln/>
        </p:spPr>
        <p:txBody>
          <a:bodyPr/>
          <a:lstStyle>
            <a:lvl1pPr>
              <a:defRPr/>
            </a:lvl1pPr>
          </a:lstStyle>
          <a:p>
            <a:fld id="{E09E957C-A7FC-4F72-9CD8-B72DB110F240}" type="slidenum">
              <a:rPr lang="en-US" altLang="en-US"/>
              <a:pPr/>
              <a:t>‹#›</a:t>
            </a:fld>
            <a:endParaRPr lang="en-US" altLang="en-US"/>
          </a:p>
        </p:txBody>
      </p:sp>
    </p:spTree>
    <p:extLst>
      <p:ext uri="{BB962C8B-B14F-4D97-AF65-F5344CB8AC3E}">
        <p14:creationId xmlns:p14="http://schemas.microsoft.com/office/powerpoint/2010/main" val="3633791415"/>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02B0F123-036C-4349-BA6E-AA60B790C509}"/>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F035726-C28A-4EFD-9B55-47D2D9C5C69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2156041A-6525-41D7-AD00-6C8173611DDA}"/>
              </a:ext>
            </a:extLst>
          </p:cNvPr>
          <p:cNvSpPr>
            <a:spLocks noGrp="1" noChangeArrowheads="1"/>
          </p:cNvSpPr>
          <p:nvPr>
            <p:ph type="sldNum" sz="quarter" idx="12"/>
          </p:nvPr>
        </p:nvSpPr>
        <p:spPr>
          <a:ln/>
        </p:spPr>
        <p:txBody>
          <a:bodyPr/>
          <a:lstStyle>
            <a:lvl1pPr>
              <a:defRPr/>
            </a:lvl1pPr>
          </a:lstStyle>
          <a:p>
            <a:fld id="{776B57DE-2630-4A35-B4C4-3A0BF0F8375C}" type="slidenum">
              <a:rPr lang="en-US" altLang="en-US"/>
              <a:pPr/>
              <a:t>‹#›</a:t>
            </a:fld>
            <a:endParaRPr lang="en-US" altLang="en-US"/>
          </a:p>
        </p:txBody>
      </p:sp>
    </p:spTree>
    <p:extLst>
      <p:ext uri="{BB962C8B-B14F-4D97-AF65-F5344CB8AC3E}">
        <p14:creationId xmlns:p14="http://schemas.microsoft.com/office/powerpoint/2010/main" val="1095681102"/>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F68C8F1-5D8B-447E-8112-9EB44BEF363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5C77EDB5-B3B9-411E-9E28-FA39D7EBB31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C483A486-3B68-4A15-A2EA-0CA68C8E29A0}"/>
              </a:ext>
            </a:extLst>
          </p:cNvPr>
          <p:cNvSpPr>
            <a:spLocks noGrp="1" noChangeArrowheads="1"/>
          </p:cNvSpPr>
          <p:nvPr>
            <p:ph type="sldNum" sz="quarter" idx="12"/>
          </p:nvPr>
        </p:nvSpPr>
        <p:spPr>
          <a:ln/>
        </p:spPr>
        <p:txBody>
          <a:bodyPr/>
          <a:lstStyle>
            <a:lvl1pPr>
              <a:defRPr/>
            </a:lvl1pPr>
          </a:lstStyle>
          <a:p>
            <a:fld id="{3DA16B0E-E4AD-4BB1-B068-ACD6024BF824}" type="slidenum">
              <a:rPr lang="en-US" altLang="en-US"/>
              <a:pPr/>
              <a:t>‹#›</a:t>
            </a:fld>
            <a:endParaRPr lang="en-US" altLang="en-US"/>
          </a:p>
        </p:txBody>
      </p:sp>
    </p:spTree>
    <p:extLst>
      <p:ext uri="{BB962C8B-B14F-4D97-AF65-F5344CB8AC3E}">
        <p14:creationId xmlns:p14="http://schemas.microsoft.com/office/powerpoint/2010/main" val="2198065633"/>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8ED87FD-7DE5-45DE-9220-1BC7E3A0FB56}"/>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498A7D25-82D6-4E0E-8D4B-F8E4DF3CB06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1E4E67B0-AF4B-473D-83B7-E34C21B1C7CB}"/>
              </a:ext>
            </a:extLst>
          </p:cNvPr>
          <p:cNvSpPr>
            <a:spLocks noGrp="1" noChangeArrowheads="1"/>
          </p:cNvSpPr>
          <p:nvPr>
            <p:ph type="sldNum" sz="quarter" idx="12"/>
          </p:nvPr>
        </p:nvSpPr>
        <p:spPr>
          <a:ln/>
        </p:spPr>
        <p:txBody>
          <a:bodyPr/>
          <a:lstStyle>
            <a:lvl1pPr>
              <a:defRPr/>
            </a:lvl1pPr>
          </a:lstStyle>
          <a:p>
            <a:fld id="{5174F498-48CA-4F04-9DA4-425EFE4AC5A0}" type="slidenum">
              <a:rPr lang="en-US" altLang="en-US"/>
              <a:pPr/>
              <a:t>‹#›</a:t>
            </a:fld>
            <a:endParaRPr lang="en-US" altLang="en-US"/>
          </a:p>
        </p:txBody>
      </p:sp>
    </p:spTree>
    <p:extLst>
      <p:ext uri="{BB962C8B-B14F-4D97-AF65-F5344CB8AC3E}">
        <p14:creationId xmlns:p14="http://schemas.microsoft.com/office/powerpoint/2010/main" val="1886600197"/>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9F958B6-35ED-4509-9570-C45504945CB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88C4FE3-CA63-4571-9338-38E9C12D90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67029E0-8198-42B1-BC75-D11A162F8E0A}"/>
              </a:ext>
            </a:extLst>
          </p:cNvPr>
          <p:cNvSpPr>
            <a:spLocks noGrp="1" noChangeArrowheads="1"/>
          </p:cNvSpPr>
          <p:nvPr>
            <p:ph type="sldNum" sz="quarter" idx="12"/>
          </p:nvPr>
        </p:nvSpPr>
        <p:spPr>
          <a:ln/>
        </p:spPr>
        <p:txBody>
          <a:bodyPr/>
          <a:lstStyle>
            <a:lvl1pPr>
              <a:defRPr/>
            </a:lvl1pPr>
          </a:lstStyle>
          <a:p>
            <a:fld id="{EBDC107E-C457-4143-822C-2C27C11BA478}" type="slidenum">
              <a:rPr lang="en-US" altLang="en-US"/>
              <a:pPr/>
              <a:t>‹#›</a:t>
            </a:fld>
            <a:endParaRPr lang="en-US" altLang="en-US"/>
          </a:p>
        </p:txBody>
      </p:sp>
    </p:spTree>
    <p:extLst>
      <p:ext uri="{BB962C8B-B14F-4D97-AF65-F5344CB8AC3E}">
        <p14:creationId xmlns:p14="http://schemas.microsoft.com/office/powerpoint/2010/main" val="1802407331"/>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77816EB-A406-4D3A-AFF0-B82F252BF6C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8EF24E2-CF40-4028-88E8-4A186A06423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14B8893-E1A3-420A-8554-0BF83F2F15FE}"/>
              </a:ext>
            </a:extLst>
          </p:cNvPr>
          <p:cNvSpPr>
            <a:spLocks noGrp="1" noChangeArrowheads="1"/>
          </p:cNvSpPr>
          <p:nvPr>
            <p:ph type="sldNum" sz="quarter" idx="12"/>
          </p:nvPr>
        </p:nvSpPr>
        <p:spPr>
          <a:ln/>
        </p:spPr>
        <p:txBody>
          <a:bodyPr/>
          <a:lstStyle>
            <a:lvl1pPr>
              <a:defRPr/>
            </a:lvl1pPr>
          </a:lstStyle>
          <a:p>
            <a:fld id="{9A734237-AF8F-469A-9972-4978F8042441}" type="slidenum">
              <a:rPr lang="en-US" altLang="en-US"/>
              <a:pPr/>
              <a:t>‹#›</a:t>
            </a:fld>
            <a:endParaRPr lang="en-US" altLang="en-US"/>
          </a:p>
        </p:txBody>
      </p:sp>
    </p:spTree>
    <p:extLst>
      <p:ext uri="{BB962C8B-B14F-4D97-AF65-F5344CB8AC3E}">
        <p14:creationId xmlns:p14="http://schemas.microsoft.com/office/powerpoint/2010/main" val="4232964293"/>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E585C33-03F1-4011-95D7-35F916ADDF8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2ABA2ED-1388-4CAC-A915-1A6A807D856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A49E9D7-776B-4F7F-8450-27D21A0D9BBA}"/>
              </a:ext>
            </a:extLst>
          </p:cNvPr>
          <p:cNvSpPr>
            <a:spLocks noGrp="1" noChangeArrowheads="1"/>
          </p:cNvSpPr>
          <p:nvPr>
            <p:ph type="sldNum" sz="quarter" idx="12"/>
          </p:nvPr>
        </p:nvSpPr>
        <p:spPr>
          <a:ln/>
        </p:spPr>
        <p:txBody>
          <a:bodyPr/>
          <a:lstStyle>
            <a:lvl1pPr>
              <a:defRPr/>
            </a:lvl1pPr>
          </a:lstStyle>
          <a:p>
            <a:fld id="{DE447C46-D8BF-420E-A5A1-B393583D2D96}" type="slidenum">
              <a:rPr lang="en-US" altLang="en-US"/>
              <a:pPr/>
              <a:t>‹#›</a:t>
            </a:fld>
            <a:endParaRPr lang="en-US" altLang="en-US"/>
          </a:p>
        </p:txBody>
      </p:sp>
    </p:spTree>
    <p:extLst>
      <p:ext uri="{BB962C8B-B14F-4D97-AF65-F5344CB8AC3E}">
        <p14:creationId xmlns:p14="http://schemas.microsoft.com/office/powerpoint/2010/main" val="22382529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3"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4" name="Rectangle 6"/>
          <p:cNvSpPr>
            <a:spLocks noGrp="1" noChangeArrowheads="1"/>
          </p:cNvSpPr>
          <p:nvPr>
            <p:ph type="sldNum" sz="quarter" idx="12"/>
          </p:nvPr>
        </p:nvSpPr>
        <p:spPr/>
        <p:txBody>
          <a:bodyPr/>
          <a:lstStyle>
            <a:lvl1pPr eaLnBrk="1" hangingPunct="1">
              <a:defRPr/>
            </a:lvl1pPr>
          </a:lstStyle>
          <a:p>
            <a:pPr>
              <a:defRPr/>
            </a:pPr>
            <a:fld id="{AD9B3D62-4FAF-C24B-B806-2F231165A40C}" type="slidenum">
              <a:rPr lang="en-US"/>
              <a:pPr>
                <a:defRPr/>
              </a:pPr>
              <a:t>‹#›</a:t>
            </a:fld>
            <a:endParaRPr lang="en-US"/>
          </a:p>
        </p:txBody>
      </p:sp>
    </p:spTree>
    <p:extLst>
      <p:ext uri="{BB962C8B-B14F-4D97-AF65-F5344CB8AC3E}">
        <p14:creationId xmlns:p14="http://schemas.microsoft.com/office/powerpoint/2010/main" val="3078458441"/>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2094E02-E251-4F8F-83BA-23641C70DC9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CC14C51-57B5-4933-BAA5-8CB677C046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8E22179-D1FB-4523-8E28-B5C770A32956}"/>
              </a:ext>
            </a:extLst>
          </p:cNvPr>
          <p:cNvSpPr>
            <a:spLocks noGrp="1" noChangeArrowheads="1"/>
          </p:cNvSpPr>
          <p:nvPr>
            <p:ph type="sldNum" sz="quarter" idx="12"/>
          </p:nvPr>
        </p:nvSpPr>
        <p:spPr>
          <a:ln/>
        </p:spPr>
        <p:txBody>
          <a:bodyPr/>
          <a:lstStyle>
            <a:lvl1pPr>
              <a:defRPr/>
            </a:lvl1pPr>
          </a:lstStyle>
          <a:p>
            <a:fld id="{FBAED008-3962-4888-A9C5-DBD2DD356276}" type="slidenum">
              <a:rPr lang="en-US" altLang="en-US"/>
              <a:pPr/>
              <a:t>‹#›</a:t>
            </a:fld>
            <a:endParaRPr lang="en-US" altLang="en-US"/>
          </a:p>
        </p:txBody>
      </p:sp>
    </p:spTree>
    <p:extLst>
      <p:ext uri="{BB962C8B-B14F-4D97-AF65-F5344CB8AC3E}">
        <p14:creationId xmlns:p14="http://schemas.microsoft.com/office/powerpoint/2010/main" val="1943445078"/>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34675245-4D34-40D3-9B04-A50FB5EF28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C43ECAC-EF81-4276-ABAC-214102A37C4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F55ACCB-02A6-4DBE-94AA-21EFC18AE34C}"/>
              </a:ext>
            </a:extLst>
          </p:cNvPr>
          <p:cNvSpPr>
            <a:spLocks noGrp="1" noChangeArrowheads="1"/>
          </p:cNvSpPr>
          <p:nvPr>
            <p:ph type="sldNum" sz="quarter" idx="12"/>
          </p:nvPr>
        </p:nvSpPr>
        <p:spPr>
          <a:ln/>
        </p:spPr>
        <p:txBody>
          <a:bodyPr/>
          <a:lstStyle>
            <a:lvl1pPr>
              <a:defRPr/>
            </a:lvl1pPr>
          </a:lstStyle>
          <a:p>
            <a:fld id="{F29FFC87-A075-466B-9294-0F7C22C575C7}" type="slidenum">
              <a:rPr lang="en-US" altLang="en-US"/>
              <a:pPr/>
              <a:t>‹#›</a:t>
            </a:fld>
            <a:endParaRPr lang="en-US" altLang="en-US"/>
          </a:p>
        </p:txBody>
      </p:sp>
    </p:spTree>
    <p:extLst>
      <p:ext uri="{BB962C8B-B14F-4D97-AF65-F5344CB8AC3E}">
        <p14:creationId xmlns:p14="http://schemas.microsoft.com/office/powerpoint/2010/main" val="1776196726"/>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2BB5278-60CF-4E8D-8690-DF2E621EE9C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3946798-2B9C-4DB4-A3FD-CD60D5D9C20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FC25D31-26DB-4DB0-AA31-0C4DE70951D0}"/>
              </a:ext>
            </a:extLst>
          </p:cNvPr>
          <p:cNvSpPr>
            <a:spLocks noGrp="1" noChangeArrowheads="1"/>
          </p:cNvSpPr>
          <p:nvPr>
            <p:ph type="sldNum" sz="quarter" idx="12"/>
          </p:nvPr>
        </p:nvSpPr>
        <p:spPr>
          <a:ln/>
        </p:spPr>
        <p:txBody>
          <a:bodyPr/>
          <a:lstStyle>
            <a:lvl1pPr>
              <a:defRPr/>
            </a:lvl1pPr>
          </a:lstStyle>
          <a:p>
            <a:fld id="{48CE5A28-2B7B-4CDB-A4E9-9BFF97249FAC}" type="slidenum">
              <a:rPr lang="en-US" altLang="en-US"/>
              <a:pPr/>
              <a:t>‹#›</a:t>
            </a:fld>
            <a:endParaRPr lang="en-US" altLang="en-US"/>
          </a:p>
        </p:txBody>
      </p:sp>
    </p:spTree>
    <p:extLst>
      <p:ext uri="{BB962C8B-B14F-4D97-AF65-F5344CB8AC3E}">
        <p14:creationId xmlns:p14="http://schemas.microsoft.com/office/powerpoint/2010/main" val="4077624769"/>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F193E690-5797-41F5-82D1-A074CEC58D0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92B207F-99F2-4258-B7DE-30258E53B4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5DD8368-714B-425C-92EB-69F05CAE8393}"/>
              </a:ext>
            </a:extLst>
          </p:cNvPr>
          <p:cNvSpPr>
            <a:spLocks noGrp="1" noChangeArrowheads="1"/>
          </p:cNvSpPr>
          <p:nvPr>
            <p:ph type="sldNum" sz="quarter" idx="12"/>
          </p:nvPr>
        </p:nvSpPr>
        <p:spPr>
          <a:ln/>
        </p:spPr>
        <p:txBody>
          <a:bodyPr/>
          <a:lstStyle>
            <a:lvl1pPr>
              <a:defRPr/>
            </a:lvl1pPr>
          </a:lstStyle>
          <a:p>
            <a:fld id="{0FBC0522-F13B-4E7E-8141-FA4E60342BAD}" type="slidenum">
              <a:rPr lang="en-US" altLang="en-US"/>
              <a:pPr/>
              <a:t>‹#›</a:t>
            </a:fld>
            <a:endParaRPr lang="en-US" altLang="en-US"/>
          </a:p>
        </p:txBody>
      </p:sp>
    </p:spTree>
    <p:extLst>
      <p:ext uri="{BB962C8B-B14F-4D97-AF65-F5344CB8AC3E}">
        <p14:creationId xmlns:p14="http://schemas.microsoft.com/office/powerpoint/2010/main" val="3105056051"/>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2806F61-28E8-4AE4-8BDB-C3692073BB1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2DF00EE-D554-46E4-B40C-49A6E706A41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D5E1198-4FDB-41A9-90DB-E08381C19E84}"/>
              </a:ext>
            </a:extLst>
          </p:cNvPr>
          <p:cNvSpPr>
            <a:spLocks noGrp="1" noChangeArrowheads="1"/>
          </p:cNvSpPr>
          <p:nvPr>
            <p:ph type="sldNum" sz="quarter" idx="12"/>
          </p:nvPr>
        </p:nvSpPr>
        <p:spPr>
          <a:ln/>
        </p:spPr>
        <p:txBody>
          <a:bodyPr/>
          <a:lstStyle>
            <a:lvl1pPr>
              <a:defRPr/>
            </a:lvl1pPr>
          </a:lstStyle>
          <a:p>
            <a:fld id="{F134F442-A887-400E-90FC-998B2A58DEB6}" type="slidenum">
              <a:rPr lang="en-US" altLang="en-US"/>
              <a:pPr/>
              <a:t>‹#›</a:t>
            </a:fld>
            <a:endParaRPr lang="en-US" altLang="en-US"/>
          </a:p>
        </p:txBody>
      </p:sp>
    </p:spTree>
    <p:extLst>
      <p:ext uri="{BB962C8B-B14F-4D97-AF65-F5344CB8AC3E}">
        <p14:creationId xmlns:p14="http://schemas.microsoft.com/office/powerpoint/2010/main" val="2017639486"/>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8A81021-D80D-462E-AD3E-0CC2AF1754A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DEED5E3-226B-445A-87D7-CCEA006E692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4EE2752-E49A-4E49-A32F-2200C02B9DCA}"/>
              </a:ext>
            </a:extLst>
          </p:cNvPr>
          <p:cNvSpPr>
            <a:spLocks noGrp="1" noChangeArrowheads="1"/>
          </p:cNvSpPr>
          <p:nvPr>
            <p:ph type="sldNum" sz="quarter" idx="12"/>
          </p:nvPr>
        </p:nvSpPr>
        <p:spPr>
          <a:ln/>
        </p:spPr>
        <p:txBody>
          <a:bodyPr/>
          <a:lstStyle>
            <a:lvl1pPr>
              <a:defRPr/>
            </a:lvl1pPr>
          </a:lstStyle>
          <a:p>
            <a:fld id="{5A6004EF-FE67-491D-8919-C3F9ECF0A055}" type="slidenum">
              <a:rPr lang="en-US" altLang="en-US"/>
              <a:pPr/>
              <a:t>‹#›</a:t>
            </a:fld>
            <a:endParaRPr lang="en-US" altLang="en-US"/>
          </a:p>
        </p:txBody>
      </p:sp>
    </p:spTree>
    <p:extLst>
      <p:ext uri="{BB962C8B-B14F-4D97-AF65-F5344CB8AC3E}">
        <p14:creationId xmlns:p14="http://schemas.microsoft.com/office/powerpoint/2010/main" val="3150948307"/>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E7BA565-36A2-4981-B295-C85EDAED741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E1D602C4-C0E6-46F0-8CC5-B898370E11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E70EC168-2FED-4922-A2DE-589DCAACEB26}"/>
              </a:ext>
            </a:extLst>
          </p:cNvPr>
          <p:cNvSpPr>
            <a:spLocks noGrp="1" noChangeArrowheads="1"/>
          </p:cNvSpPr>
          <p:nvPr>
            <p:ph type="sldNum" sz="quarter" idx="12"/>
          </p:nvPr>
        </p:nvSpPr>
        <p:spPr>
          <a:ln/>
        </p:spPr>
        <p:txBody>
          <a:bodyPr/>
          <a:lstStyle>
            <a:lvl1pPr>
              <a:defRPr/>
            </a:lvl1pPr>
          </a:lstStyle>
          <a:p>
            <a:fld id="{84313798-B05D-4A56-A6C1-F5C39468F8AD}" type="slidenum">
              <a:rPr lang="en-US" altLang="en-US"/>
              <a:pPr/>
              <a:t>‹#›</a:t>
            </a:fld>
            <a:endParaRPr lang="en-US" altLang="en-US"/>
          </a:p>
        </p:txBody>
      </p:sp>
    </p:spTree>
    <p:extLst>
      <p:ext uri="{BB962C8B-B14F-4D97-AF65-F5344CB8AC3E}">
        <p14:creationId xmlns:p14="http://schemas.microsoft.com/office/powerpoint/2010/main" val="1572036516"/>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66D752C-6093-4586-B177-B02954F5B805}"/>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AACCCEF-4EBB-4F26-AB9B-03560627061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F659B541-C115-416A-8642-73516E31E519}"/>
              </a:ext>
            </a:extLst>
          </p:cNvPr>
          <p:cNvSpPr>
            <a:spLocks noGrp="1" noChangeArrowheads="1"/>
          </p:cNvSpPr>
          <p:nvPr>
            <p:ph type="sldNum" sz="quarter" idx="12"/>
          </p:nvPr>
        </p:nvSpPr>
        <p:spPr>
          <a:ln/>
        </p:spPr>
        <p:txBody>
          <a:bodyPr/>
          <a:lstStyle>
            <a:lvl1pPr>
              <a:defRPr/>
            </a:lvl1pPr>
          </a:lstStyle>
          <a:p>
            <a:fld id="{ABD217F0-E398-4C17-8DF7-1643977A88B6}" type="slidenum">
              <a:rPr lang="en-US" altLang="en-US"/>
              <a:pPr/>
              <a:t>‹#›</a:t>
            </a:fld>
            <a:endParaRPr lang="en-US" altLang="en-US"/>
          </a:p>
        </p:txBody>
      </p:sp>
    </p:spTree>
    <p:extLst>
      <p:ext uri="{BB962C8B-B14F-4D97-AF65-F5344CB8AC3E}">
        <p14:creationId xmlns:p14="http://schemas.microsoft.com/office/powerpoint/2010/main" val="1889745619"/>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FCD9050-0295-499E-84A2-E321FCC987D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CEE269E-8FEF-4944-8413-FD203648AAA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FD3018C-546E-46C7-A24D-94FD9443BCCF}"/>
              </a:ext>
            </a:extLst>
          </p:cNvPr>
          <p:cNvSpPr>
            <a:spLocks noGrp="1" noChangeArrowheads="1"/>
          </p:cNvSpPr>
          <p:nvPr>
            <p:ph type="sldNum" sz="quarter" idx="12"/>
          </p:nvPr>
        </p:nvSpPr>
        <p:spPr>
          <a:ln/>
        </p:spPr>
        <p:txBody>
          <a:bodyPr/>
          <a:lstStyle>
            <a:lvl1pPr>
              <a:defRPr/>
            </a:lvl1pPr>
          </a:lstStyle>
          <a:p>
            <a:fld id="{C988C65E-84FF-4D16-AEB0-76F6262E5A0C}" type="slidenum">
              <a:rPr lang="en-US" altLang="en-US"/>
              <a:pPr/>
              <a:t>‹#›</a:t>
            </a:fld>
            <a:endParaRPr lang="en-US" altLang="en-US"/>
          </a:p>
        </p:txBody>
      </p:sp>
    </p:spTree>
    <p:extLst>
      <p:ext uri="{BB962C8B-B14F-4D97-AF65-F5344CB8AC3E}">
        <p14:creationId xmlns:p14="http://schemas.microsoft.com/office/powerpoint/2010/main" val="3261002444"/>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BED5CAA-67E2-4F0F-9297-64FE56BF99B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45C1EBF-8C5E-442C-83F0-2CE67F66B5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18A989A-886B-4655-B72A-4723F11CA643}"/>
              </a:ext>
            </a:extLst>
          </p:cNvPr>
          <p:cNvSpPr>
            <a:spLocks noGrp="1" noChangeArrowheads="1"/>
          </p:cNvSpPr>
          <p:nvPr>
            <p:ph type="sldNum" sz="quarter" idx="12"/>
          </p:nvPr>
        </p:nvSpPr>
        <p:spPr>
          <a:ln/>
        </p:spPr>
        <p:txBody>
          <a:bodyPr/>
          <a:lstStyle>
            <a:lvl1pPr>
              <a:defRPr/>
            </a:lvl1pPr>
          </a:lstStyle>
          <a:p>
            <a:fld id="{2E25F54D-028E-441F-ACAB-7169E1B78226}" type="slidenum">
              <a:rPr lang="en-US" altLang="en-US"/>
              <a:pPr/>
              <a:t>‹#›</a:t>
            </a:fld>
            <a:endParaRPr lang="en-US" altLang="en-US"/>
          </a:p>
        </p:txBody>
      </p:sp>
    </p:spTree>
    <p:extLst>
      <p:ext uri="{BB962C8B-B14F-4D97-AF65-F5344CB8AC3E}">
        <p14:creationId xmlns:p14="http://schemas.microsoft.com/office/powerpoint/2010/main" val="26035940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5" y="1435101"/>
            <a:ext cx="3008313" cy="4691063"/>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40DBAB71-8D2F-C949-B956-33CDDFBA9942}" type="slidenum">
              <a:rPr lang="en-US"/>
              <a:pPr>
                <a:defRPr/>
              </a:pPr>
              <a:t>‹#›</a:t>
            </a:fld>
            <a:endParaRPr lang="en-US"/>
          </a:p>
        </p:txBody>
      </p:sp>
    </p:spTree>
    <p:extLst>
      <p:ext uri="{BB962C8B-B14F-4D97-AF65-F5344CB8AC3E}">
        <p14:creationId xmlns:p14="http://schemas.microsoft.com/office/powerpoint/2010/main" val="1528283958"/>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9202F9A-7796-426D-8EB9-6BB3EF83B09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FFD0004-799B-4571-850C-B5F01B67F7C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5054C5C-3CEB-49C8-B32E-70EECD62C9FF}"/>
              </a:ext>
            </a:extLst>
          </p:cNvPr>
          <p:cNvSpPr>
            <a:spLocks noGrp="1" noChangeArrowheads="1"/>
          </p:cNvSpPr>
          <p:nvPr>
            <p:ph type="sldNum" sz="quarter" idx="12"/>
          </p:nvPr>
        </p:nvSpPr>
        <p:spPr>
          <a:ln/>
        </p:spPr>
        <p:txBody>
          <a:bodyPr/>
          <a:lstStyle>
            <a:lvl1pPr>
              <a:defRPr/>
            </a:lvl1pPr>
          </a:lstStyle>
          <a:p>
            <a:fld id="{2929AB9C-EB87-4F62-8E94-1B0E21A8C513}" type="slidenum">
              <a:rPr lang="en-US" altLang="en-US"/>
              <a:pPr/>
              <a:t>‹#›</a:t>
            </a:fld>
            <a:endParaRPr lang="en-US" altLang="en-US"/>
          </a:p>
        </p:txBody>
      </p:sp>
    </p:spTree>
    <p:extLst>
      <p:ext uri="{BB962C8B-B14F-4D97-AF65-F5344CB8AC3E}">
        <p14:creationId xmlns:p14="http://schemas.microsoft.com/office/powerpoint/2010/main" val="3078622895"/>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089FE59-41A2-4851-9B4E-6DBD840A10F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AAB77BC-5761-4302-A0CF-6BA9B388E96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63C0FF0-6436-4ED5-8D7D-AD9EB2624975}"/>
              </a:ext>
            </a:extLst>
          </p:cNvPr>
          <p:cNvSpPr>
            <a:spLocks noGrp="1" noChangeArrowheads="1"/>
          </p:cNvSpPr>
          <p:nvPr>
            <p:ph type="sldNum" sz="quarter" idx="12"/>
          </p:nvPr>
        </p:nvSpPr>
        <p:spPr>
          <a:ln/>
        </p:spPr>
        <p:txBody>
          <a:bodyPr/>
          <a:lstStyle>
            <a:lvl1pPr>
              <a:defRPr/>
            </a:lvl1pPr>
          </a:lstStyle>
          <a:p>
            <a:fld id="{FD6FD494-4024-4945-8529-122BFD24F03A}" type="slidenum">
              <a:rPr lang="en-US" altLang="en-US"/>
              <a:pPr/>
              <a:t>‹#›</a:t>
            </a:fld>
            <a:endParaRPr lang="en-US" altLang="en-US"/>
          </a:p>
        </p:txBody>
      </p:sp>
    </p:spTree>
    <p:extLst>
      <p:ext uri="{BB962C8B-B14F-4D97-AF65-F5344CB8AC3E}">
        <p14:creationId xmlns:p14="http://schemas.microsoft.com/office/powerpoint/2010/main" val="3506760663"/>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730004369"/>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346088182"/>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1031235911"/>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1A3F99-0323-4251-B789-07BE038C1AB7}"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3551423610"/>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1A3F99-0323-4251-B789-07BE038C1AB7}" type="datetimeFigureOut">
              <a:rPr lang="en-GB" smtClean="0"/>
              <a:t>16/06/2026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3512080110"/>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1A3F99-0323-4251-B789-07BE038C1AB7}" type="datetimeFigureOut">
              <a:rPr lang="en-GB" smtClean="0"/>
              <a:t>16/06/2026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42623960"/>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A3F99-0323-4251-B789-07BE038C1AB7}" type="datetimeFigureOut">
              <a:rPr lang="en-GB" smtClean="0"/>
              <a:t>16/06/2026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52305347"/>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A3F99-0323-4251-B789-07BE038C1AB7}"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1647994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411" indent="0">
              <a:buNone/>
              <a:defRPr sz="2800"/>
            </a:lvl2pPr>
            <a:lvl3pPr marL="912825" indent="0">
              <a:buNone/>
              <a:defRPr sz="2400"/>
            </a:lvl3pPr>
            <a:lvl4pPr marL="1369220" indent="0">
              <a:buNone/>
              <a:defRPr sz="2000"/>
            </a:lvl4pPr>
            <a:lvl5pPr marL="1825644" indent="0">
              <a:buNone/>
              <a:defRPr sz="2000"/>
            </a:lvl5pPr>
            <a:lvl6pPr marL="2282036" indent="0">
              <a:buNone/>
              <a:defRPr sz="2000"/>
            </a:lvl6pPr>
            <a:lvl7pPr marL="2738440" indent="0">
              <a:buNone/>
              <a:defRPr sz="2000"/>
            </a:lvl7pPr>
            <a:lvl8pPr marL="3194844" indent="0">
              <a:buNone/>
              <a:defRPr sz="2000"/>
            </a:lvl8pPr>
            <a:lvl9pPr marL="365125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76332BDA-A585-D445-A4F3-A6048E9A3C2F}" type="slidenum">
              <a:rPr lang="en-US"/>
              <a:pPr>
                <a:defRPr/>
              </a:pPr>
              <a:t>‹#›</a:t>
            </a:fld>
            <a:endParaRPr lang="en-US"/>
          </a:p>
        </p:txBody>
      </p:sp>
    </p:spTree>
    <p:extLst>
      <p:ext uri="{BB962C8B-B14F-4D97-AF65-F5344CB8AC3E}">
        <p14:creationId xmlns:p14="http://schemas.microsoft.com/office/powerpoint/2010/main" val="1188762648"/>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A3F99-0323-4251-B789-07BE038C1AB7}"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1108536538"/>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572677465"/>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3154349438"/>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B93A5A3E-0717-4AB3-890B-1FF5688D84E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8D8FFD0-D893-4020-8446-BC628FF20BE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693357D-F98D-4F6C-91F7-1E77E1C40121}"/>
              </a:ext>
            </a:extLst>
          </p:cNvPr>
          <p:cNvSpPr>
            <a:spLocks noGrp="1" noChangeArrowheads="1"/>
          </p:cNvSpPr>
          <p:nvPr>
            <p:ph type="sldNum" sz="quarter" idx="12"/>
          </p:nvPr>
        </p:nvSpPr>
        <p:spPr>
          <a:ln/>
        </p:spPr>
        <p:txBody>
          <a:bodyPr/>
          <a:lstStyle>
            <a:lvl1pPr>
              <a:defRPr/>
            </a:lvl1pPr>
          </a:lstStyle>
          <a:p>
            <a:fld id="{4610A3FE-7C39-4665-A177-D3CA3C85FDD2}" type="slidenum">
              <a:rPr lang="en-US" altLang="en-US"/>
              <a:pPr/>
              <a:t>‹#›</a:t>
            </a:fld>
            <a:endParaRPr lang="en-US" altLang="en-US"/>
          </a:p>
        </p:txBody>
      </p:sp>
    </p:spTree>
    <p:extLst>
      <p:ext uri="{BB962C8B-B14F-4D97-AF65-F5344CB8AC3E}">
        <p14:creationId xmlns:p14="http://schemas.microsoft.com/office/powerpoint/2010/main" val="1362396496"/>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378A5F4-F9C1-4E37-AA77-C632B6D7E6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48FB3B1-7A3F-4F12-BF51-7B7D4A98CD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7DAA47B-1F90-448C-BED7-54C617DBA52B}"/>
              </a:ext>
            </a:extLst>
          </p:cNvPr>
          <p:cNvSpPr>
            <a:spLocks noGrp="1" noChangeArrowheads="1"/>
          </p:cNvSpPr>
          <p:nvPr>
            <p:ph type="sldNum" sz="quarter" idx="12"/>
          </p:nvPr>
        </p:nvSpPr>
        <p:spPr>
          <a:ln/>
        </p:spPr>
        <p:txBody>
          <a:bodyPr/>
          <a:lstStyle>
            <a:lvl1pPr>
              <a:defRPr/>
            </a:lvl1pPr>
          </a:lstStyle>
          <a:p>
            <a:fld id="{9F04B74C-63F4-424F-84A6-759F71BDAFD1}" type="slidenum">
              <a:rPr lang="en-US" altLang="en-US"/>
              <a:pPr/>
              <a:t>‹#›</a:t>
            </a:fld>
            <a:endParaRPr lang="en-US" altLang="en-US"/>
          </a:p>
        </p:txBody>
      </p:sp>
    </p:spTree>
    <p:extLst>
      <p:ext uri="{BB962C8B-B14F-4D97-AF65-F5344CB8AC3E}">
        <p14:creationId xmlns:p14="http://schemas.microsoft.com/office/powerpoint/2010/main" val="2007848898"/>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C02E0ECB-4B65-423E-9457-AAB4C918AB2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C6B4F02-8DD3-4C63-AC27-95D820831C9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1A12DC9-FE53-4F9A-B94F-A8B1D8AF4B4B}"/>
              </a:ext>
            </a:extLst>
          </p:cNvPr>
          <p:cNvSpPr>
            <a:spLocks noGrp="1" noChangeArrowheads="1"/>
          </p:cNvSpPr>
          <p:nvPr>
            <p:ph type="sldNum" sz="quarter" idx="12"/>
          </p:nvPr>
        </p:nvSpPr>
        <p:spPr>
          <a:ln/>
        </p:spPr>
        <p:txBody>
          <a:bodyPr/>
          <a:lstStyle>
            <a:lvl1pPr>
              <a:defRPr/>
            </a:lvl1pPr>
          </a:lstStyle>
          <a:p>
            <a:fld id="{B011BACB-AE55-4630-9C66-6FE58A154BB0}" type="slidenum">
              <a:rPr lang="en-US" altLang="en-US"/>
              <a:pPr/>
              <a:t>‹#›</a:t>
            </a:fld>
            <a:endParaRPr lang="en-US" altLang="en-US"/>
          </a:p>
        </p:txBody>
      </p:sp>
    </p:spTree>
    <p:extLst>
      <p:ext uri="{BB962C8B-B14F-4D97-AF65-F5344CB8AC3E}">
        <p14:creationId xmlns:p14="http://schemas.microsoft.com/office/powerpoint/2010/main" val="3043935163"/>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2B38520-D1EC-48EA-AFEA-537440E2610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72627C8-FD3E-4082-AF73-017F8A3EC90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DBFF9EE-E5C3-43AD-B1B2-32AC8E4BD8FD}"/>
              </a:ext>
            </a:extLst>
          </p:cNvPr>
          <p:cNvSpPr>
            <a:spLocks noGrp="1" noChangeArrowheads="1"/>
          </p:cNvSpPr>
          <p:nvPr>
            <p:ph type="sldNum" sz="quarter" idx="12"/>
          </p:nvPr>
        </p:nvSpPr>
        <p:spPr>
          <a:ln/>
        </p:spPr>
        <p:txBody>
          <a:bodyPr/>
          <a:lstStyle>
            <a:lvl1pPr>
              <a:defRPr/>
            </a:lvl1pPr>
          </a:lstStyle>
          <a:p>
            <a:fld id="{9518AC8C-9063-42C1-B4BB-3EE56FE01831}" type="slidenum">
              <a:rPr lang="en-US" altLang="en-US"/>
              <a:pPr/>
              <a:t>‹#›</a:t>
            </a:fld>
            <a:endParaRPr lang="en-US" altLang="en-US"/>
          </a:p>
        </p:txBody>
      </p:sp>
    </p:spTree>
    <p:extLst>
      <p:ext uri="{BB962C8B-B14F-4D97-AF65-F5344CB8AC3E}">
        <p14:creationId xmlns:p14="http://schemas.microsoft.com/office/powerpoint/2010/main" val="3424823728"/>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857D256-E4BB-45E9-B505-E18A899417B8}"/>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C520C5CA-E9BD-461F-88CE-E38B36DCB02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B8B42FB-ED8E-46A4-A76B-8ABD024B858F}"/>
              </a:ext>
            </a:extLst>
          </p:cNvPr>
          <p:cNvSpPr>
            <a:spLocks noGrp="1" noChangeArrowheads="1"/>
          </p:cNvSpPr>
          <p:nvPr>
            <p:ph type="sldNum" sz="quarter" idx="12"/>
          </p:nvPr>
        </p:nvSpPr>
        <p:spPr>
          <a:ln/>
        </p:spPr>
        <p:txBody>
          <a:bodyPr/>
          <a:lstStyle>
            <a:lvl1pPr>
              <a:defRPr/>
            </a:lvl1pPr>
          </a:lstStyle>
          <a:p>
            <a:fld id="{5389D861-3AB8-443F-820A-3EE8AD07BD58}" type="slidenum">
              <a:rPr lang="en-US" altLang="en-US"/>
              <a:pPr/>
              <a:t>‹#›</a:t>
            </a:fld>
            <a:endParaRPr lang="en-US" altLang="en-US"/>
          </a:p>
        </p:txBody>
      </p:sp>
    </p:spTree>
    <p:extLst>
      <p:ext uri="{BB962C8B-B14F-4D97-AF65-F5344CB8AC3E}">
        <p14:creationId xmlns:p14="http://schemas.microsoft.com/office/powerpoint/2010/main" val="994000841"/>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D9E5727-295E-4B5F-BC39-72AFE40475F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E3E696FF-FA63-43C7-AE9B-0B4F2175B37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CE040DE-9FCD-4245-BDF6-336E5973B8CB}"/>
              </a:ext>
            </a:extLst>
          </p:cNvPr>
          <p:cNvSpPr>
            <a:spLocks noGrp="1" noChangeArrowheads="1"/>
          </p:cNvSpPr>
          <p:nvPr>
            <p:ph type="sldNum" sz="quarter" idx="12"/>
          </p:nvPr>
        </p:nvSpPr>
        <p:spPr>
          <a:ln/>
        </p:spPr>
        <p:txBody>
          <a:bodyPr/>
          <a:lstStyle>
            <a:lvl1pPr>
              <a:defRPr/>
            </a:lvl1pPr>
          </a:lstStyle>
          <a:p>
            <a:fld id="{61CD4DAB-8FF5-4DA1-8110-1C2B8ECB298D}" type="slidenum">
              <a:rPr lang="en-US" altLang="en-US"/>
              <a:pPr/>
              <a:t>‹#›</a:t>
            </a:fld>
            <a:endParaRPr lang="en-US" altLang="en-US"/>
          </a:p>
        </p:txBody>
      </p:sp>
    </p:spTree>
    <p:extLst>
      <p:ext uri="{BB962C8B-B14F-4D97-AF65-F5344CB8AC3E}">
        <p14:creationId xmlns:p14="http://schemas.microsoft.com/office/powerpoint/2010/main" val="604964990"/>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44C8F14-2E38-4ED4-A0BC-987C916EB91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151BB93B-D226-478C-B350-1735CCC7CCD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F76FCEFA-E2FE-4E4A-82B5-2D2E4DE5500B}"/>
              </a:ext>
            </a:extLst>
          </p:cNvPr>
          <p:cNvSpPr>
            <a:spLocks noGrp="1" noChangeArrowheads="1"/>
          </p:cNvSpPr>
          <p:nvPr>
            <p:ph type="sldNum" sz="quarter" idx="12"/>
          </p:nvPr>
        </p:nvSpPr>
        <p:spPr>
          <a:ln/>
        </p:spPr>
        <p:txBody>
          <a:bodyPr/>
          <a:lstStyle>
            <a:lvl1pPr>
              <a:defRPr/>
            </a:lvl1pPr>
          </a:lstStyle>
          <a:p>
            <a:fld id="{55165E0B-E659-46E2-A708-8A091C0C8410}" type="slidenum">
              <a:rPr lang="en-US" altLang="en-US"/>
              <a:pPr/>
              <a:t>‹#›</a:t>
            </a:fld>
            <a:endParaRPr lang="en-US" altLang="en-US"/>
          </a:p>
        </p:txBody>
      </p:sp>
    </p:spTree>
    <p:extLst>
      <p:ext uri="{BB962C8B-B14F-4D97-AF65-F5344CB8AC3E}">
        <p14:creationId xmlns:p14="http://schemas.microsoft.com/office/powerpoint/2010/main" val="11807146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42ECBA6E-16CA-2944-A8C4-7DBA212CD683}" type="slidenum">
              <a:rPr lang="en-US"/>
              <a:pPr>
                <a:defRPr/>
              </a:pPr>
              <a:t>‹#›</a:t>
            </a:fld>
            <a:endParaRPr lang="en-US"/>
          </a:p>
        </p:txBody>
      </p:sp>
    </p:spTree>
    <p:extLst>
      <p:ext uri="{BB962C8B-B14F-4D97-AF65-F5344CB8AC3E}">
        <p14:creationId xmlns:p14="http://schemas.microsoft.com/office/powerpoint/2010/main" val="4228644415"/>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5039E32-ED02-4D15-BC62-4DA39079D8A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8517F95-DFEF-42C9-96C5-D206D4B7F34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5823E2A-5E1E-46B4-8971-10B90F87E0F2}"/>
              </a:ext>
            </a:extLst>
          </p:cNvPr>
          <p:cNvSpPr>
            <a:spLocks noGrp="1" noChangeArrowheads="1"/>
          </p:cNvSpPr>
          <p:nvPr>
            <p:ph type="sldNum" sz="quarter" idx="12"/>
          </p:nvPr>
        </p:nvSpPr>
        <p:spPr>
          <a:ln/>
        </p:spPr>
        <p:txBody>
          <a:bodyPr/>
          <a:lstStyle>
            <a:lvl1pPr>
              <a:defRPr/>
            </a:lvl1pPr>
          </a:lstStyle>
          <a:p>
            <a:fld id="{C838595C-C011-479A-89EE-1B5C0AFB581C}" type="slidenum">
              <a:rPr lang="en-US" altLang="en-US"/>
              <a:pPr/>
              <a:t>‹#›</a:t>
            </a:fld>
            <a:endParaRPr lang="en-US" altLang="en-US"/>
          </a:p>
        </p:txBody>
      </p:sp>
    </p:spTree>
    <p:extLst>
      <p:ext uri="{BB962C8B-B14F-4D97-AF65-F5344CB8AC3E}">
        <p14:creationId xmlns:p14="http://schemas.microsoft.com/office/powerpoint/2010/main" val="4126360520"/>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DF9B164-B44A-4A85-8F04-365D82F4147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8113E24-9223-4BB2-81CF-2CCA2776E6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EBCDC47-3AAC-4B0D-88E1-8C4E49325BDC}"/>
              </a:ext>
            </a:extLst>
          </p:cNvPr>
          <p:cNvSpPr>
            <a:spLocks noGrp="1" noChangeArrowheads="1"/>
          </p:cNvSpPr>
          <p:nvPr>
            <p:ph type="sldNum" sz="quarter" idx="12"/>
          </p:nvPr>
        </p:nvSpPr>
        <p:spPr>
          <a:ln/>
        </p:spPr>
        <p:txBody>
          <a:bodyPr/>
          <a:lstStyle>
            <a:lvl1pPr>
              <a:defRPr/>
            </a:lvl1pPr>
          </a:lstStyle>
          <a:p>
            <a:fld id="{DE5F3EF4-9763-4E49-BA69-E351E0DFE174}" type="slidenum">
              <a:rPr lang="en-US" altLang="en-US"/>
              <a:pPr/>
              <a:t>‹#›</a:t>
            </a:fld>
            <a:endParaRPr lang="en-US" altLang="en-US"/>
          </a:p>
        </p:txBody>
      </p:sp>
    </p:spTree>
    <p:extLst>
      <p:ext uri="{BB962C8B-B14F-4D97-AF65-F5344CB8AC3E}">
        <p14:creationId xmlns:p14="http://schemas.microsoft.com/office/powerpoint/2010/main" val="2076668657"/>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F7C0FCA-3B80-4D99-BAF0-A8BFD700BDE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B0708B2-1BBC-4F13-98AB-2C27A0E3985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5F93214-8DBA-44F4-8CA9-A80FDEC4422B}"/>
              </a:ext>
            </a:extLst>
          </p:cNvPr>
          <p:cNvSpPr>
            <a:spLocks noGrp="1" noChangeArrowheads="1"/>
          </p:cNvSpPr>
          <p:nvPr>
            <p:ph type="sldNum" sz="quarter" idx="12"/>
          </p:nvPr>
        </p:nvSpPr>
        <p:spPr>
          <a:ln/>
        </p:spPr>
        <p:txBody>
          <a:bodyPr/>
          <a:lstStyle>
            <a:lvl1pPr>
              <a:defRPr/>
            </a:lvl1pPr>
          </a:lstStyle>
          <a:p>
            <a:fld id="{6815882A-538E-43FB-A429-070464C97BC2}" type="slidenum">
              <a:rPr lang="en-US" altLang="en-US"/>
              <a:pPr/>
              <a:t>‹#›</a:t>
            </a:fld>
            <a:endParaRPr lang="en-US" altLang="en-US"/>
          </a:p>
        </p:txBody>
      </p:sp>
    </p:spTree>
    <p:extLst>
      <p:ext uri="{BB962C8B-B14F-4D97-AF65-F5344CB8AC3E}">
        <p14:creationId xmlns:p14="http://schemas.microsoft.com/office/powerpoint/2010/main" val="2673384845"/>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2B8754D-CC89-4A6A-A366-5BD5A49685C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22D652B-29D1-4939-BE59-5CD9B7641D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0AECD74-9099-46EE-B524-CFE111B10C29}"/>
              </a:ext>
            </a:extLst>
          </p:cNvPr>
          <p:cNvSpPr>
            <a:spLocks noGrp="1" noChangeArrowheads="1"/>
          </p:cNvSpPr>
          <p:nvPr>
            <p:ph type="sldNum" sz="quarter" idx="12"/>
          </p:nvPr>
        </p:nvSpPr>
        <p:spPr>
          <a:ln/>
        </p:spPr>
        <p:txBody>
          <a:bodyPr/>
          <a:lstStyle>
            <a:lvl1pPr>
              <a:defRPr/>
            </a:lvl1pPr>
          </a:lstStyle>
          <a:p>
            <a:fld id="{BFB57CFC-16FA-42D1-BEFC-DEDD8801BEF0}" type="slidenum">
              <a:rPr lang="en-US" altLang="en-US"/>
              <a:pPr/>
              <a:t>‹#›</a:t>
            </a:fld>
            <a:endParaRPr lang="en-US" altLang="en-US"/>
          </a:p>
        </p:txBody>
      </p:sp>
    </p:spTree>
    <p:extLst>
      <p:ext uri="{BB962C8B-B14F-4D97-AF65-F5344CB8AC3E}">
        <p14:creationId xmlns:p14="http://schemas.microsoft.com/office/powerpoint/2010/main" val="872686943"/>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18682FF4-5197-4F7C-8D47-787AED77828A}"/>
              </a:ext>
            </a:extLst>
          </p:cNvPr>
          <p:cNvSpPr>
            <a:spLocks noGrp="1"/>
          </p:cNvSpPr>
          <p:nvPr>
            <p:ph type="dt" sz="half" idx="10"/>
          </p:nvPr>
        </p:nvSpPr>
        <p:spPr/>
        <p:txBody>
          <a:bodyPr/>
          <a:lstStyle>
            <a:lvl1pPr eaLnBrk="0" hangingPunct="0">
              <a:defRPr/>
            </a:lvl1pPr>
          </a:lstStyle>
          <a:p>
            <a:fld id="{26C6D201-091C-48E3-88A0-1516F07DF946}"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01EA52DD-077B-4841-A9D0-6F2B9B34FC59}"/>
              </a:ext>
            </a:extLst>
          </p:cNvPr>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6" name="Slide Number Placeholder 5">
            <a:extLst>
              <a:ext uri="{FF2B5EF4-FFF2-40B4-BE49-F238E27FC236}">
                <a16:creationId xmlns:a16="http://schemas.microsoft.com/office/drawing/2014/main" id="{7B4C2D48-602C-4608-8688-62F870A02BC6}"/>
              </a:ext>
            </a:extLst>
          </p:cNvPr>
          <p:cNvSpPr>
            <a:spLocks noGrp="1"/>
          </p:cNvSpPr>
          <p:nvPr>
            <p:ph type="sldNum" sz="quarter" idx="12"/>
          </p:nvPr>
        </p:nvSpPr>
        <p:spPr/>
        <p:txBody>
          <a:bodyPr/>
          <a:lstStyle>
            <a:lvl1pPr eaLnBrk="0" hangingPunct="0">
              <a:defRPr/>
            </a:lvl1pPr>
          </a:lstStyle>
          <a:p>
            <a:fld id="{A8F9D4EB-9225-42E6-88EC-885831085EFD}" type="slidenum">
              <a:rPr lang="en-US" altLang="en-US"/>
              <a:pPr/>
              <a:t>‹#›</a:t>
            </a:fld>
            <a:endParaRPr lang="en-US" altLang="en-US"/>
          </a:p>
        </p:txBody>
      </p:sp>
    </p:spTree>
    <p:extLst>
      <p:ext uri="{BB962C8B-B14F-4D97-AF65-F5344CB8AC3E}">
        <p14:creationId xmlns:p14="http://schemas.microsoft.com/office/powerpoint/2010/main" val="1329305413"/>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FC9B5C-E511-4BB5-B8CC-8C13B8E7226D}"/>
              </a:ext>
            </a:extLst>
          </p:cNvPr>
          <p:cNvSpPr>
            <a:spLocks noGrp="1"/>
          </p:cNvSpPr>
          <p:nvPr>
            <p:ph type="dt" sz="half" idx="10"/>
          </p:nvPr>
        </p:nvSpPr>
        <p:spPr/>
        <p:txBody>
          <a:bodyPr/>
          <a:lstStyle>
            <a:lvl1pPr eaLnBrk="0" hangingPunct="0">
              <a:defRPr/>
            </a:lvl1pPr>
          </a:lstStyle>
          <a:p>
            <a:fld id="{64EE5E7E-4DB6-47D7-B3F6-A35E16815989}"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C34792C6-CC1E-468C-90C0-82E29B9D15C7}"/>
              </a:ext>
            </a:extLst>
          </p:cNvPr>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6" name="Slide Number Placeholder 5">
            <a:extLst>
              <a:ext uri="{FF2B5EF4-FFF2-40B4-BE49-F238E27FC236}">
                <a16:creationId xmlns:a16="http://schemas.microsoft.com/office/drawing/2014/main" id="{A69E2CBC-4E22-40FE-B9AA-AD8821A443A6}"/>
              </a:ext>
            </a:extLst>
          </p:cNvPr>
          <p:cNvSpPr>
            <a:spLocks noGrp="1"/>
          </p:cNvSpPr>
          <p:nvPr>
            <p:ph type="sldNum" sz="quarter" idx="12"/>
          </p:nvPr>
        </p:nvSpPr>
        <p:spPr/>
        <p:txBody>
          <a:bodyPr/>
          <a:lstStyle>
            <a:lvl1pPr eaLnBrk="0" hangingPunct="0">
              <a:defRPr/>
            </a:lvl1pPr>
          </a:lstStyle>
          <a:p>
            <a:fld id="{DEDBF231-97AC-4A2D-BEE6-DBAFCF37EAD4}" type="slidenum">
              <a:rPr lang="en-US" altLang="en-US"/>
              <a:pPr/>
              <a:t>‹#›</a:t>
            </a:fld>
            <a:endParaRPr lang="en-US" altLang="en-US"/>
          </a:p>
        </p:txBody>
      </p:sp>
    </p:spTree>
    <p:extLst>
      <p:ext uri="{BB962C8B-B14F-4D97-AF65-F5344CB8AC3E}">
        <p14:creationId xmlns:p14="http://schemas.microsoft.com/office/powerpoint/2010/main" val="3949160701"/>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9433EA-3E5F-4B1E-B31C-033939554E2F}"/>
              </a:ext>
            </a:extLst>
          </p:cNvPr>
          <p:cNvSpPr>
            <a:spLocks noGrp="1"/>
          </p:cNvSpPr>
          <p:nvPr>
            <p:ph type="dt" sz="half" idx="10"/>
          </p:nvPr>
        </p:nvSpPr>
        <p:spPr/>
        <p:txBody>
          <a:bodyPr/>
          <a:lstStyle>
            <a:lvl1pPr eaLnBrk="0" hangingPunct="0">
              <a:defRPr/>
            </a:lvl1pPr>
          </a:lstStyle>
          <a:p>
            <a:fld id="{A034B51D-56BA-450D-848D-0EAD2F36CC8C}"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E977DE84-9CAF-4966-BBF9-76FA95A0B591}"/>
              </a:ext>
            </a:extLst>
          </p:cNvPr>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6" name="Slide Number Placeholder 5">
            <a:extLst>
              <a:ext uri="{FF2B5EF4-FFF2-40B4-BE49-F238E27FC236}">
                <a16:creationId xmlns:a16="http://schemas.microsoft.com/office/drawing/2014/main" id="{6FDBB08B-83E9-4221-B27C-4D372DB681C9}"/>
              </a:ext>
            </a:extLst>
          </p:cNvPr>
          <p:cNvSpPr>
            <a:spLocks noGrp="1"/>
          </p:cNvSpPr>
          <p:nvPr>
            <p:ph type="sldNum" sz="quarter" idx="12"/>
          </p:nvPr>
        </p:nvSpPr>
        <p:spPr/>
        <p:txBody>
          <a:bodyPr/>
          <a:lstStyle>
            <a:lvl1pPr eaLnBrk="0" hangingPunct="0">
              <a:defRPr/>
            </a:lvl1pPr>
          </a:lstStyle>
          <a:p>
            <a:fld id="{1D06FA6B-8CB8-4C5F-B702-85B8D462450A}" type="slidenum">
              <a:rPr lang="en-US" altLang="en-US"/>
              <a:pPr/>
              <a:t>‹#›</a:t>
            </a:fld>
            <a:endParaRPr lang="en-US" altLang="en-US"/>
          </a:p>
        </p:txBody>
      </p:sp>
    </p:spTree>
    <p:extLst>
      <p:ext uri="{BB962C8B-B14F-4D97-AF65-F5344CB8AC3E}">
        <p14:creationId xmlns:p14="http://schemas.microsoft.com/office/powerpoint/2010/main" val="228383252"/>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EED43F1C-69A5-4CF0-95C4-DA0912A1C9B9}"/>
              </a:ext>
            </a:extLst>
          </p:cNvPr>
          <p:cNvSpPr>
            <a:spLocks noGrp="1"/>
          </p:cNvSpPr>
          <p:nvPr>
            <p:ph type="dt" sz="half" idx="10"/>
          </p:nvPr>
        </p:nvSpPr>
        <p:spPr/>
        <p:txBody>
          <a:bodyPr/>
          <a:lstStyle>
            <a:lvl1pPr eaLnBrk="0" hangingPunct="0">
              <a:defRPr/>
            </a:lvl1pPr>
          </a:lstStyle>
          <a:p>
            <a:fld id="{0B92203F-6A14-436C-9220-FC76D626D754}" type="datetimeFigureOut">
              <a:rPr lang="en-US" altLang="en-US"/>
              <a:pPr/>
              <a:t>6/16/26</a:t>
            </a:fld>
            <a:endParaRPr lang="en-US" altLang="en-US"/>
          </a:p>
        </p:txBody>
      </p:sp>
      <p:sp>
        <p:nvSpPr>
          <p:cNvPr id="6" name="Footer Placeholder 4">
            <a:extLst>
              <a:ext uri="{FF2B5EF4-FFF2-40B4-BE49-F238E27FC236}">
                <a16:creationId xmlns:a16="http://schemas.microsoft.com/office/drawing/2014/main" id="{53D40EC6-966F-42A1-8EDD-9FC7B494E4E3}"/>
              </a:ext>
            </a:extLst>
          </p:cNvPr>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7" name="Slide Number Placeholder 5">
            <a:extLst>
              <a:ext uri="{FF2B5EF4-FFF2-40B4-BE49-F238E27FC236}">
                <a16:creationId xmlns:a16="http://schemas.microsoft.com/office/drawing/2014/main" id="{ADCE6EA5-1AF2-4BC8-BED0-70A65C295807}"/>
              </a:ext>
            </a:extLst>
          </p:cNvPr>
          <p:cNvSpPr>
            <a:spLocks noGrp="1"/>
          </p:cNvSpPr>
          <p:nvPr>
            <p:ph type="sldNum" sz="quarter" idx="12"/>
          </p:nvPr>
        </p:nvSpPr>
        <p:spPr/>
        <p:txBody>
          <a:bodyPr/>
          <a:lstStyle>
            <a:lvl1pPr eaLnBrk="0" hangingPunct="0">
              <a:defRPr/>
            </a:lvl1pPr>
          </a:lstStyle>
          <a:p>
            <a:fld id="{2B158881-9851-4814-A46D-083DB2A29FC9}" type="slidenum">
              <a:rPr lang="en-US" altLang="en-US"/>
              <a:pPr/>
              <a:t>‹#›</a:t>
            </a:fld>
            <a:endParaRPr lang="en-US" altLang="en-US"/>
          </a:p>
        </p:txBody>
      </p:sp>
    </p:spTree>
    <p:extLst>
      <p:ext uri="{BB962C8B-B14F-4D97-AF65-F5344CB8AC3E}">
        <p14:creationId xmlns:p14="http://schemas.microsoft.com/office/powerpoint/2010/main" val="740973444"/>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41A2FE3-3540-4C6E-BFCD-C3FD2C0AD89D}"/>
              </a:ext>
            </a:extLst>
          </p:cNvPr>
          <p:cNvSpPr>
            <a:spLocks noGrp="1"/>
          </p:cNvSpPr>
          <p:nvPr>
            <p:ph type="dt" sz="half" idx="10"/>
          </p:nvPr>
        </p:nvSpPr>
        <p:spPr/>
        <p:txBody>
          <a:bodyPr/>
          <a:lstStyle>
            <a:lvl1pPr eaLnBrk="0" hangingPunct="0">
              <a:defRPr/>
            </a:lvl1pPr>
          </a:lstStyle>
          <a:p>
            <a:fld id="{1ED987F6-087C-4011-8F7E-2A76B93AD7D2}" type="datetimeFigureOut">
              <a:rPr lang="en-US" altLang="en-US"/>
              <a:pPr/>
              <a:t>6/16/26</a:t>
            </a:fld>
            <a:endParaRPr lang="en-US" altLang="en-US"/>
          </a:p>
        </p:txBody>
      </p:sp>
      <p:sp>
        <p:nvSpPr>
          <p:cNvPr id="8" name="Footer Placeholder 4">
            <a:extLst>
              <a:ext uri="{FF2B5EF4-FFF2-40B4-BE49-F238E27FC236}">
                <a16:creationId xmlns:a16="http://schemas.microsoft.com/office/drawing/2014/main" id="{99529142-5642-4F84-9684-B0FB45891BD7}"/>
              </a:ext>
            </a:extLst>
          </p:cNvPr>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9" name="Slide Number Placeholder 5">
            <a:extLst>
              <a:ext uri="{FF2B5EF4-FFF2-40B4-BE49-F238E27FC236}">
                <a16:creationId xmlns:a16="http://schemas.microsoft.com/office/drawing/2014/main" id="{FBDF0DC1-A298-4EDA-ABFC-60E3955648DC}"/>
              </a:ext>
            </a:extLst>
          </p:cNvPr>
          <p:cNvSpPr>
            <a:spLocks noGrp="1"/>
          </p:cNvSpPr>
          <p:nvPr>
            <p:ph type="sldNum" sz="quarter" idx="12"/>
          </p:nvPr>
        </p:nvSpPr>
        <p:spPr/>
        <p:txBody>
          <a:bodyPr/>
          <a:lstStyle>
            <a:lvl1pPr eaLnBrk="0" hangingPunct="0">
              <a:defRPr/>
            </a:lvl1pPr>
          </a:lstStyle>
          <a:p>
            <a:fld id="{6E49743C-1526-40BD-92FF-639586CED319}" type="slidenum">
              <a:rPr lang="en-US" altLang="en-US"/>
              <a:pPr/>
              <a:t>‹#›</a:t>
            </a:fld>
            <a:endParaRPr lang="en-US" altLang="en-US"/>
          </a:p>
        </p:txBody>
      </p:sp>
    </p:spTree>
    <p:extLst>
      <p:ext uri="{BB962C8B-B14F-4D97-AF65-F5344CB8AC3E}">
        <p14:creationId xmlns:p14="http://schemas.microsoft.com/office/powerpoint/2010/main" val="3685073550"/>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3C1C283C-43B1-4091-8719-E4EB6DD08B7A}"/>
              </a:ext>
            </a:extLst>
          </p:cNvPr>
          <p:cNvSpPr>
            <a:spLocks noGrp="1"/>
          </p:cNvSpPr>
          <p:nvPr>
            <p:ph type="dt" sz="half" idx="10"/>
          </p:nvPr>
        </p:nvSpPr>
        <p:spPr/>
        <p:txBody>
          <a:bodyPr/>
          <a:lstStyle>
            <a:lvl1pPr eaLnBrk="0" hangingPunct="0">
              <a:defRPr/>
            </a:lvl1pPr>
          </a:lstStyle>
          <a:p>
            <a:fld id="{DBB7C215-D5EF-48A0-9378-3607E0C95EC9}" type="datetimeFigureOut">
              <a:rPr lang="en-US" altLang="en-US"/>
              <a:pPr/>
              <a:t>6/16/26</a:t>
            </a:fld>
            <a:endParaRPr lang="en-US" altLang="en-US"/>
          </a:p>
        </p:txBody>
      </p:sp>
      <p:sp>
        <p:nvSpPr>
          <p:cNvPr id="4" name="Footer Placeholder 4">
            <a:extLst>
              <a:ext uri="{FF2B5EF4-FFF2-40B4-BE49-F238E27FC236}">
                <a16:creationId xmlns:a16="http://schemas.microsoft.com/office/drawing/2014/main" id="{8BB4C617-EA7B-46DA-9DBA-7052D22F8190}"/>
              </a:ext>
            </a:extLst>
          </p:cNvPr>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5" name="Slide Number Placeholder 5">
            <a:extLst>
              <a:ext uri="{FF2B5EF4-FFF2-40B4-BE49-F238E27FC236}">
                <a16:creationId xmlns:a16="http://schemas.microsoft.com/office/drawing/2014/main" id="{55AC078E-199F-41DE-BB4C-A6EEBBDA8CFD}"/>
              </a:ext>
            </a:extLst>
          </p:cNvPr>
          <p:cNvSpPr>
            <a:spLocks noGrp="1"/>
          </p:cNvSpPr>
          <p:nvPr>
            <p:ph type="sldNum" sz="quarter" idx="12"/>
          </p:nvPr>
        </p:nvSpPr>
        <p:spPr/>
        <p:txBody>
          <a:bodyPr/>
          <a:lstStyle>
            <a:lvl1pPr eaLnBrk="0" hangingPunct="0">
              <a:defRPr/>
            </a:lvl1pPr>
          </a:lstStyle>
          <a:p>
            <a:fld id="{DF53BD8A-E19A-48E3-A409-2C38425ED51D}" type="slidenum">
              <a:rPr lang="en-US" altLang="en-US"/>
              <a:pPr/>
              <a:t>‹#›</a:t>
            </a:fld>
            <a:endParaRPr lang="en-US" altLang="en-US"/>
          </a:p>
        </p:txBody>
      </p:sp>
    </p:spTree>
    <p:extLst>
      <p:ext uri="{BB962C8B-B14F-4D97-AF65-F5344CB8AC3E}">
        <p14:creationId xmlns:p14="http://schemas.microsoft.com/office/powerpoint/2010/main" val="26840475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6275E767-B16A-124A-9F11-18189882B843}" type="slidenum">
              <a:rPr lang="en-US"/>
              <a:pPr>
                <a:defRPr/>
              </a:pPr>
              <a:t>‹#›</a:t>
            </a:fld>
            <a:endParaRPr lang="en-US"/>
          </a:p>
        </p:txBody>
      </p:sp>
    </p:spTree>
    <p:extLst>
      <p:ext uri="{BB962C8B-B14F-4D97-AF65-F5344CB8AC3E}">
        <p14:creationId xmlns:p14="http://schemas.microsoft.com/office/powerpoint/2010/main" val="1499543293"/>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153917E-A21D-4144-93D5-5011EEEE2CFD}"/>
              </a:ext>
            </a:extLst>
          </p:cNvPr>
          <p:cNvSpPr>
            <a:spLocks noGrp="1"/>
          </p:cNvSpPr>
          <p:nvPr>
            <p:ph type="dt" sz="half" idx="10"/>
          </p:nvPr>
        </p:nvSpPr>
        <p:spPr/>
        <p:txBody>
          <a:bodyPr/>
          <a:lstStyle>
            <a:lvl1pPr eaLnBrk="0" hangingPunct="0">
              <a:defRPr/>
            </a:lvl1pPr>
          </a:lstStyle>
          <a:p>
            <a:fld id="{9CD2850E-E60D-4F07-AED7-876FD4AA804B}" type="datetimeFigureOut">
              <a:rPr lang="en-US" altLang="en-US"/>
              <a:pPr/>
              <a:t>6/16/26</a:t>
            </a:fld>
            <a:endParaRPr lang="en-US" altLang="en-US"/>
          </a:p>
        </p:txBody>
      </p:sp>
      <p:sp>
        <p:nvSpPr>
          <p:cNvPr id="3" name="Footer Placeholder 4">
            <a:extLst>
              <a:ext uri="{FF2B5EF4-FFF2-40B4-BE49-F238E27FC236}">
                <a16:creationId xmlns:a16="http://schemas.microsoft.com/office/drawing/2014/main" id="{DF88B50A-561D-4C27-B666-289548D3D9B1}"/>
              </a:ext>
            </a:extLst>
          </p:cNvPr>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4" name="Slide Number Placeholder 5">
            <a:extLst>
              <a:ext uri="{FF2B5EF4-FFF2-40B4-BE49-F238E27FC236}">
                <a16:creationId xmlns:a16="http://schemas.microsoft.com/office/drawing/2014/main" id="{0561B386-7FC4-4904-8EEC-91178365FF2B}"/>
              </a:ext>
            </a:extLst>
          </p:cNvPr>
          <p:cNvSpPr>
            <a:spLocks noGrp="1"/>
          </p:cNvSpPr>
          <p:nvPr>
            <p:ph type="sldNum" sz="quarter" idx="12"/>
          </p:nvPr>
        </p:nvSpPr>
        <p:spPr/>
        <p:txBody>
          <a:bodyPr/>
          <a:lstStyle>
            <a:lvl1pPr eaLnBrk="0" hangingPunct="0">
              <a:defRPr/>
            </a:lvl1pPr>
          </a:lstStyle>
          <a:p>
            <a:fld id="{440AAD95-AADA-40D9-97CF-BC7707CBBD4A}" type="slidenum">
              <a:rPr lang="en-US" altLang="en-US"/>
              <a:pPr/>
              <a:t>‹#›</a:t>
            </a:fld>
            <a:endParaRPr lang="en-US" altLang="en-US"/>
          </a:p>
        </p:txBody>
      </p:sp>
    </p:spTree>
    <p:extLst>
      <p:ext uri="{BB962C8B-B14F-4D97-AF65-F5344CB8AC3E}">
        <p14:creationId xmlns:p14="http://schemas.microsoft.com/office/powerpoint/2010/main" val="3474213128"/>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2537EF6-3868-4357-8E0E-2A6C1129D03C}"/>
              </a:ext>
            </a:extLst>
          </p:cNvPr>
          <p:cNvSpPr>
            <a:spLocks noGrp="1"/>
          </p:cNvSpPr>
          <p:nvPr>
            <p:ph type="dt" sz="half" idx="10"/>
          </p:nvPr>
        </p:nvSpPr>
        <p:spPr/>
        <p:txBody>
          <a:bodyPr/>
          <a:lstStyle>
            <a:lvl1pPr eaLnBrk="0" hangingPunct="0">
              <a:defRPr/>
            </a:lvl1pPr>
          </a:lstStyle>
          <a:p>
            <a:fld id="{B2DABB16-216F-4070-8135-CD931FD28C73}" type="datetimeFigureOut">
              <a:rPr lang="en-US" altLang="en-US"/>
              <a:pPr/>
              <a:t>6/16/26</a:t>
            </a:fld>
            <a:endParaRPr lang="en-US" altLang="en-US"/>
          </a:p>
        </p:txBody>
      </p:sp>
      <p:sp>
        <p:nvSpPr>
          <p:cNvPr id="6" name="Footer Placeholder 4">
            <a:extLst>
              <a:ext uri="{FF2B5EF4-FFF2-40B4-BE49-F238E27FC236}">
                <a16:creationId xmlns:a16="http://schemas.microsoft.com/office/drawing/2014/main" id="{EE643F16-A464-49BC-860B-49243D7D59D1}"/>
              </a:ext>
            </a:extLst>
          </p:cNvPr>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7" name="Slide Number Placeholder 5">
            <a:extLst>
              <a:ext uri="{FF2B5EF4-FFF2-40B4-BE49-F238E27FC236}">
                <a16:creationId xmlns:a16="http://schemas.microsoft.com/office/drawing/2014/main" id="{B234B58D-F16C-497D-ABEB-21C11F721900}"/>
              </a:ext>
            </a:extLst>
          </p:cNvPr>
          <p:cNvSpPr>
            <a:spLocks noGrp="1"/>
          </p:cNvSpPr>
          <p:nvPr>
            <p:ph type="sldNum" sz="quarter" idx="12"/>
          </p:nvPr>
        </p:nvSpPr>
        <p:spPr/>
        <p:txBody>
          <a:bodyPr/>
          <a:lstStyle>
            <a:lvl1pPr eaLnBrk="0" hangingPunct="0">
              <a:defRPr/>
            </a:lvl1pPr>
          </a:lstStyle>
          <a:p>
            <a:fld id="{14D0EF09-8CE7-4A86-B9DC-5FC83EEEBB0A}" type="slidenum">
              <a:rPr lang="en-US" altLang="en-US"/>
              <a:pPr/>
              <a:t>‹#›</a:t>
            </a:fld>
            <a:endParaRPr lang="en-US" altLang="en-US"/>
          </a:p>
        </p:txBody>
      </p:sp>
    </p:spTree>
    <p:extLst>
      <p:ext uri="{BB962C8B-B14F-4D97-AF65-F5344CB8AC3E}">
        <p14:creationId xmlns:p14="http://schemas.microsoft.com/office/powerpoint/2010/main" val="2015975398"/>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4B6DE13-12F2-4078-B2CB-1D124A6013E3}"/>
              </a:ext>
            </a:extLst>
          </p:cNvPr>
          <p:cNvSpPr>
            <a:spLocks noGrp="1"/>
          </p:cNvSpPr>
          <p:nvPr>
            <p:ph type="dt" sz="half" idx="10"/>
          </p:nvPr>
        </p:nvSpPr>
        <p:spPr/>
        <p:txBody>
          <a:bodyPr/>
          <a:lstStyle>
            <a:lvl1pPr eaLnBrk="0" hangingPunct="0">
              <a:defRPr/>
            </a:lvl1pPr>
          </a:lstStyle>
          <a:p>
            <a:fld id="{9C8E0CDD-0738-4723-A980-28C51C9C883B}" type="datetimeFigureOut">
              <a:rPr lang="en-US" altLang="en-US"/>
              <a:pPr/>
              <a:t>6/16/26</a:t>
            </a:fld>
            <a:endParaRPr lang="en-US" altLang="en-US"/>
          </a:p>
        </p:txBody>
      </p:sp>
      <p:sp>
        <p:nvSpPr>
          <p:cNvPr id="6" name="Footer Placeholder 4">
            <a:extLst>
              <a:ext uri="{FF2B5EF4-FFF2-40B4-BE49-F238E27FC236}">
                <a16:creationId xmlns:a16="http://schemas.microsoft.com/office/drawing/2014/main" id="{D7C5824C-2D84-4959-9566-24F3AA30D94B}"/>
              </a:ext>
            </a:extLst>
          </p:cNvPr>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7" name="Slide Number Placeholder 5">
            <a:extLst>
              <a:ext uri="{FF2B5EF4-FFF2-40B4-BE49-F238E27FC236}">
                <a16:creationId xmlns:a16="http://schemas.microsoft.com/office/drawing/2014/main" id="{79E2AE7D-F201-479A-81C0-379D48FDCC25}"/>
              </a:ext>
            </a:extLst>
          </p:cNvPr>
          <p:cNvSpPr>
            <a:spLocks noGrp="1"/>
          </p:cNvSpPr>
          <p:nvPr>
            <p:ph type="sldNum" sz="quarter" idx="12"/>
          </p:nvPr>
        </p:nvSpPr>
        <p:spPr/>
        <p:txBody>
          <a:bodyPr/>
          <a:lstStyle>
            <a:lvl1pPr eaLnBrk="0" hangingPunct="0">
              <a:defRPr/>
            </a:lvl1pPr>
          </a:lstStyle>
          <a:p>
            <a:fld id="{5B980E69-53BE-460B-B754-CBEA32583C0F}" type="slidenum">
              <a:rPr lang="en-US" altLang="en-US"/>
              <a:pPr/>
              <a:t>‹#›</a:t>
            </a:fld>
            <a:endParaRPr lang="en-US" altLang="en-US"/>
          </a:p>
        </p:txBody>
      </p:sp>
    </p:spTree>
    <p:extLst>
      <p:ext uri="{BB962C8B-B14F-4D97-AF65-F5344CB8AC3E}">
        <p14:creationId xmlns:p14="http://schemas.microsoft.com/office/powerpoint/2010/main" val="3345347579"/>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699437-0CE4-4ADC-8B83-2D00C6F94DCE}"/>
              </a:ext>
            </a:extLst>
          </p:cNvPr>
          <p:cNvSpPr>
            <a:spLocks noGrp="1"/>
          </p:cNvSpPr>
          <p:nvPr>
            <p:ph type="dt" sz="half" idx="10"/>
          </p:nvPr>
        </p:nvSpPr>
        <p:spPr/>
        <p:txBody>
          <a:bodyPr/>
          <a:lstStyle>
            <a:lvl1pPr eaLnBrk="0" hangingPunct="0">
              <a:defRPr/>
            </a:lvl1pPr>
          </a:lstStyle>
          <a:p>
            <a:fld id="{C1C4D0BD-AD5A-4AD3-A02D-A491A6AA34C4}"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7B3855D5-B95D-4428-ADE4-9BC03769B628}"/>
              </a:ext>
            </a:extLst>
          </p:cNvPr>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6" name="Slide Number Placeholder 5">
            <a:extLst>
              <a:ext uri="{FF2B5EF4-FFF2-40B4-BE49-F238E27FC236}">
                <a16:creationId xmlns:a16="http://schemas.microsoft.com/office/drawing/2014/main" id="{CE61432F-7053-41EB-BD6E-9184D36B50FD}"/>
              </a:ext>
            </a:extLst>
          </p:cNvPr>
          <p:cNvSpPr>
            <a:spLocks noGrp="1"/>
          </p:cNvSpPr>
          <p:nvPr>
            <p:ph type="sldNum" sz="quarter" idx="12"/>
          </p:nvPr>
        </p:nvSpPr>
        <p:spPr/>
        <p:txBody>
          <a:bodyPr/>
          <a:lstStyle>
            <a:lvl1pPr eaLnBrk="0" hangingPunct="0">
              <a:defRPr/>
            </a:lvl1pPr>
          </a:lstStyle>
          <a:p>
            <a:fld id="{7816A54E-90A9-41DA-B5F0-41F4AE7948D8}" type="slidenum">
              <a:rPr lang="en-US" altLang="en-US"/>
              <a:pPr/>
              <a:t>‹#›</a:t>
            </a:fld>
            <a:endParaRPr lang="en-US" altLang="en-US"/>
          </a:p>
        </p:txBody>
      </p:sp>
    </p:spTree>
    <p:extLst>
      <p:ext uri="{BB962C8B-B14F-4D97-AF65-F5344CB8AC3E}">
        <p14:creationId xmlns:p14="http://schemas.microsoft.com/office/powerpoint/2010/main" val="3649281259"/>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982705-4A43-4278-80D1-C10B85BBE598}"/>
              </a:ext>
            </a:extLst>
          </p:cNvPr>
          <p:cNvSpPr>
            <a:spLocks noGrp="1"/>
          </p:cNvSpPr>
          <p:nvPr>
            <p:ph type="dt" sz="half" idx="10"/>
          </p:nvPr>
        </p:nvSpPr>
        <p:spPr/>
        <p:txBody>
          <a:bodyPr/>
          <a:lstStyle>
            <a:lvl1pPr eaLnBrk="0" hangingPunct="0">
              <a:defRPr/>
            </a:lvl1pPr>
          </a:lstStyle>
          <a:p>
            <a:fld id="{EB68AD2C-F614-4AB2-A407-6C2F6426E6A6}"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D420F409-197A-48F7-BB56-FAE83CE62BE3}"/>
              </a:ext>
            </a:extLst>
          </p:cNvPr>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6" name="Slide Number Placeholder 5">
            <a:extLst>
              <a:ext uri="{FF2B5EF4-FFF2-40B4-BE49-F238E27FC236}">
                <a16:creationId xmlns:a16="http://schemas.microsoft.com/office/drawing/2014/main" id="{BADD3276-FE8F-42C1-87F9-2A72E4709004}"/>
              </a:ext>
            </a:extLst>
          </p:cNvPr>
          <p:cNvSpPr>
            <a:spLocks noGrp="1"/>
          </p:cNvSpPr>
          <p:nvPr>
            <p:ph type="sldNum" sz="quarter" idx="12"/>
          </p:nvPr>
        </p:nvSpPr>
        <p:spPr/>
        <p:txBody>
          <a:bodyPr/>
          <a:lstStyle>
            <a:lvl1pPr eaLnBrk="0" hangingPunct="0">
              <a:defRPr/>
            </a:lvl1pPr>
          </a:lstStyle>
          <a:p>
            <a:fld id="{5753BC47-30D6-45DB-96C4-174EC009B65A}" type="slidenum">
              <a:rPr lang="en-US" altLang="en-US"/>
              <a:pPr/>
              <a:t>‹#›</a:t>
            </a:fld>
            <a:endParaRPr lang="en-US" altLang="en-US"/>
          </a:p>
        </p:txBody>
      </p:sp>
    </p:spTree>
    <p:extLst>
      <p:ext uri="{BB962C8B-B14F-4D97-AF65-F5344CB8AC3E}">
        <p14:creationId xmlns:p14="http://schemas.microsoft.com/office/powerpoint/2010/main" val="3228488220"/>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7FC573-509E-4D4F-AFA2-54313FEAB751}" type="slidenum">
              <a:rPr lang="en-US"/>
              <a:pPr>
                <a:defRPr/>
              </a:pPr>
              <a:t>‹#›</a:t>
            </a:fld>
            <a:endParaRPr lang="en-US"/>
          </a:p>
        </p:txBody>
      </p:sp>
    </p:spTree>
    <p:extLst>
      <p:ext uri="{BB962C8B-B14F-4D97-AF65-F5344CB8AC3E}">
        <p14:creationId xmlns:p14="http://schemas.microsoft.com/office/powerpoint/2010/main" val="8779285"/>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2DDF801-4450-0341-A061-7022117509AD}" type="slidenum">
              <a:rPr lang="en-US"/>
              <a:pPr>
                <a:defRPr/>
              </a:pPr>
              <a:t>‹#›</a:t>
            </a:fld>
            <a:endParaRPr lang="en-US"/>
          </a:p>
        </p:txBody>
      </p:sp>
    </p:spTree>
    <p:extLst>
      <p:ext uri="{BB962C8B-B14F-4D97-AF65-F5344CB8AC3E}">
        <p14:creationId xmlns:p14="http://schemas.microsoft.com/office/powerpoint/2010/main" val="711061236"/>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5D7F43-FCA7-0244-9EE2-E6F612317E14}" type="slidenum">
              <a:rPr lang="en-US"/>
              <a:pPr>
                <a:defRPr/>
              </a:pPr>
              <a:t>‹#›</a:t>
            </a:fld>
            <a:endParaRPr lang="en-US"/>
          </a:p>
        </p:txBody>
      </p:sp>
    </p:spTree>
    <p:extLst>
      <p:ext uri="{BB962C8B-B14F-4D97-AF65-F5344CB8AC3E}">
        <p14:creationId xmlns:p14="http://schemas.microsoft.com/office/powerpoint/2010/main" val="4227140823"/>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738CB7-459B-C74C-958C-7510F9F77567}" type="slidenum">
              <a:rPr lang="en-US"/>
              <a:pPr>
                <a:defRPr/>
              </a:pPr>
              <a:t>‹#›</a:t>
            </a:fld>
            <a:endParaRPr lang="en-US"/>
          </a:p>
        </p:txBody>
      </p:sp>
    </p:spTree>
    <p:extLst>
      <p:ext uri="{BB962C8B-B14F-4D97-AF65-F5344CB8AC3E}">
        <p14:creationId xmlns:p14="http://schemas.microsoft.com/office/powerpoint/2010/main" val="2297312042"/>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C198155-3131-C646-944C-F64979839A4C}" type="slidenum">
              <a:rPr lang="en-US"/>
              <a:pPr>
                <a:defRPr/>
              </a:pPr>
              <a:t>‹#›</a:t>
            </a:fld>
            <a:endParaRPr lang="en-US"/>
          </a:p>
        </p:txBody>
      </p:sp>
    </p:spTree>
    <p:extLst>
      <p:ext uri="{BB962C8B-B14F-4D97-AF65-F5344CB8AC3E}">
        <p14:creationId xmlns:p14="http://schemas.microsoft.com/office/powerpoint/2010/main" val="39883859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pPr>
              <a:defRPr/>
            </a:pPr>
            <a:fld id="{205FD239-B145-104F-BC30-2563D3F27A38}" type="slidenum">
              <a:rPr lang="en-US"/>
              <a:pPr>
                <a:defRPr/>
              </a:pPr>
              <a:t>‹#›</a:t>
            </a:fld>
            <a:endParaRPr lang="en-US"/>
          </a:p>
        </p:txBody>
      </p:sp>
    </p:spTree>
    <p:extLst>
      <p:ext uri="{BB962C8B-B14F-4D97-AF65-F5344CB8AC3E}">
        <p14:creationId xmlns:p14="http://schemas.microsoft.com/office/powerpoint/2010/main" val="19568796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9E7CCBD-B7E9-814C-BB5B-05542743C8D3}" type="slidenum">
              <a:rPr lang="en-US"/>
              <a:pPr>
                <a:defRPr/>
              </a:pPr>
              <a:t>‹#›</a:t>
            </a:fld>
            <a:endParaRPr lang="en-US"/>
          </a:p>
        </p:txBody>
      </p:sp>
    </p:spTree>
    <p:extLst>
      <p:ext uri="{BB962C8B-B14F-4D97-AF65-F5344CB8AC3E}">
        <p14:creationId xmlns:p14="http://schemas.microsoft.com/office/powerpoint/2010/main" val="2468367064"/>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ABF23B3-4463-6C4C-8341-B652361D310E}" type="slidenum">
              <a:rPr lang="en-US"/>
              <a:pPr>
                <a:defRPr/>
              </a:pPr>
              <a:t>‹#›</a:t>
            </a:fld>
            <a:endParaRPr lang="en-US"/>
          </a:p>
        </p:txBody>
      </p:sp>
    </p:spTree>
    <p:extLst>
      <p:ext uri="{BB962C8B-B14F-4D97-AF65-F5344CB8AC3E}">
        <p14:creationId xmlns:p14="http://schemas.microsoft.com/office/powerpoint/2010/main" val="2823723005"/>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987CB71-7D36-1A4B-B864-17FB81FFA0C0}" type="slidenum">
              <a:rPr lang="en-US"/>
              <a:pPr>
                <a:defRPr/>
              </a:pPr>
              <a:t>‹#›</a:t>
            </a:fld>
            <a:endParaRPr lang="en-US"/>
          </a:p>
        </p:txBody>
      </p:sp>
    </p:spTree>
    <p:extLst>
      <p:ext uri="{BB962C8B-B14F-4D97-AF65-F5344CB8AC3E}">
        <p14:creationId xmlns:p14="http://schemas.microsoft.com/office/powerpoint/2010/main" val="363280872"/>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D890764-C28D-5845-A640-6491FC2F7A88}" type="slidenum">
              <a:rPr lang="en-US"/>
              <a:pPr>
                <a:defRPr/>
              </a:pPr>
              <a:t>‹#›</a:t>
            </a:fld>
            <a:endParaRPr lang="en-US"/>
          </a:p>
        </p:txBody>
      </p:sp>
    </p:spTree>
    <p:extLst>
      <p:ext uri="{BB962C8B-B14F-4D97-AF65-F5344CB8AC3E}">
        <p14:creationId xmlns:p14="http://schemas.microsoft.com/office/powerpoint/2010/main" val="1863136836"/>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7152AE5-55A4-2746-983D-B92983603205}" type="slidenum">
              <a:rPr lang="en-US"/>
              <a:pPr>
                <a:defRPr/>
              </a:pPr>
              <a:t>‹#›</a:t>
            </a:fld>
            <a:endParaRPr lang="en-US"/>
          </a:p>
        </p:txBody>
      </p:sp>
    </p:spTree>
    <p:extLst>
      <p:ext uri="{BB962C8B-B14F-4D97-AF65-F5344CB8AC3E}">
        <p14:creationId xmlns:p14="http://schemas.microsoft.com/office/powerpoint/2010/main" val="985143008"/>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BDC20F7-8A1F-BE41-A1E8-BFC84C9C077A}" type="slidenum">
              <a:rPr lang="en-US"/>
              <a:pPr>
                <a:defRPr/>
              </a:pPr>
              <a:t>‹#›</a:t>
            </a:fld>
            <a:endParaRPr lang="en-US"/>
          </a:p>
        </p:txBody>
      </p:sp>
    </p:spTree>
    <p:extLst>
      <p:ext uri="{BB962C8B-B14F-4D97-AF65-F5344CB8AC3E}">
        <p14:creationId xmlns:p14="http://schemas.microsoft.com/office/powerpoint/2010/main" val="1901612109"/>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548965-0019-074D-93E1-D8EE4692CF86}" type="slidenum">
              <a:rPr lang="en-US"/>
              <a:pPr>
                <a:defRPr/>
              </a:pPr>
              <a:t>‹#›</a:t>
            </a:fld>
            <a:endParaRPr lang="en-US"/>
          </a:p>
        </p:txBody>
      </p:sp>
    </p:spTree>
    <p:extLst>
      <p:ext uri="{BB962C8B-B14F-4D97-AF65-F5344CB8AC3E}">
        <p14:creationId xmlns:p14="http://schemas.microsoft.com/office/powerpoint/2010/main" val="36298224"/>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539B191-15A7-F54D-8460-5B3AB36ED9CB}" type="slidenum">
              <a:rPr lang="en-US"/>
              <a:pPr>
                <a:defRPr/>
              </a:pPr>
              <a:t>‹#›</a:t>
            </a:fld>
            <a:endParaRPr lang="en-US"/>
          </a:p>
        </p:txBody>
      </p:sp>
    </p:spTree>
    <p:extLst>
      <p:ext uri="{BB962C8B-B14F-4D97-AF65-F5344CB8AC3E}">
        <p14:creationId xmlns:p14="http://schemas.microsoft.com/office/powerpoint/2010/main" val="122665931"/>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113A62-6C76-8C46-8E44-0BAAF70FA0DD}" type="slidenum">
              <a:rPr lang="en-US"/>
              <a:pPr>
                <a:defRPr/>
              </a:pPr>
              <a:t>‹#›</a:t>
            </a:fld>
            <a:endParaRPr lang="en-US"/>
          </a:p>
        </p:txBody>
      </p:sp>
    </p:spTree>
    <p:extLst>
      <p:ext uri="{BB962C8B-B14F-4D97-AF65-F5344CB8AC3E}">
        <p14:creationId xmlns:p14="http://schemas.microsoft.com/office/powerpoint/2010/main" val="720277359"/>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A88877B-4161-5840-B36B-4FC0174133BF}" type="slidenum">
              <a:rPr lang="en-US"/>
              <a:pPr>
                <a:defRPr/>
              </a:pPr>
              <a:t>‹#›</a:t>
            </a:fld>
            <a:endParaRPr lang="en-US"/>
          </a:p>
        </p:txBody>
      </p:sp>
    </p:spTree>
    <p:extLst>
      <p:ext uri="{BB962C8B-B14F-4D97-AF65-F5344CB8AC3E}">
        <p14:creationId xmlns:p14="http://schemas.microsoft.com/office/powerpoint/2010/main" val="15446805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7"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8" name="Rectangle 6"/>
          <p:cNvSpPr>
            <a:spLocks noGrp="1" noChangeArrowheads="1"/>
          </p:cNvSpPr>
          <p:nvPr>
            <p:ph type="sldNum" sz="quarter" idx="12"/>
          </p:nvPr>
        </p:nvSpPr>
        <p:spPr/>
        <p:txBody>
          <a:bodyPr/>
          <a:lstStyle>
            <a:lvl1pPr eaLnBrk="1" hangingPunct="1">
              <a:defRPr/>
            </a:lvl1pPr>
          </a:lstStyle>
          <a:p>
            <a:pPr>
              <a:defRPr/>
            </a:pPr>
            <a:fld id="{F8528C7D-18D7-CE49-9980-B6012DFCDD2B}" type="slidenum">
              <a:rPr lang="en-US"/>
              <a:pPr>
                <a:defRPr/>
              </a:pPr>
              <a:t>‹#›</a:t>
            </a:fld>
            <a:endParaRPr lang="en-US"/>
          </a:p>
        </p:txBody>
      </p:sp>
    </p:spTree>
    <p:extLst>
      <p:ext uri="{BB962C8B-B14F-4D97-AF65-F5344CB8AC3E}">
        <p14:creationId xmlns:p14="http://schemas.microsoft.com/office/powerpoint/2010/main" val="2129962367"/>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95C5934-2B03-024D-AE7E-D0B012D0FC07}" type="slidenum">
              <a:rPr lang="en-US"/>
              <a:pPr>
                <a:defRPr/>
              </a:pPr>
              <a:t>‹#›</a:t>
            </a:fld>
            <a:endParaRPr lang="en-US"/>
          </a:p>
        </p:txBody>
      </p:sp>
    </p:spTree>
    <p:extLst>
      <p:ext uri="{BB962C8B-B14F-4D97-AF65-F5344CB8AC3E}">
        <p14:creationId xmlns:p14="http://schemas.microsoft.com/office/powerpoint/2010/main" val="678969563"/>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6D07A14-4D90-CB46-89D0-F37542729DB1}" type="slidenum">
              <a:rPr lang="en-US"/>
              <a:pPr>
                <a:defRPr/>
              </a:pPr>
              <a:t>‹#›</a:t>
            </a:fld>
            <a:endParaRPr lang="en-US"/>
          </a:p>
        </p:txBody>
      </p:sp>
    </p:spTree>
    <p:extLst>
      <p:ext uri="{BB962C8B-B14F-4D97-AF65-F5344CB8AC3E}">
        <p14:creationId xmlns:p14="http://schemas.microsoft.com/office/powerpoint/2010/main" val="2837474136"/>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64F4F25-36A1-A04C-AD96-58EBB565EEA2}" type="slidenum">
              <a:rPr lang="en-US"/>
              <a:pPr>
                <a:defRPr/>
              </a:pPr>
              <a:t>‹#›</a:t>
            </a:fld>
            <a:endParaRPr lang="en-US"/>
          </a:p>
        </p:txBody>
      </p:sp>
    </p:spTree>
    <p:extLst>
      <p:ext uri="{BB962C8B-B14F-4D97-AF65-F5344CB8AC3E}">
        <p14:creationId xmlns:p14="http://schemas.microsoft.com/office/powerpoint/2010/main" val="78583862"/>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62FC482-35BE-F644-B0F7-694CB34FC43A}" type="slidenum">
              <a:rPr lang="en-US"/>
              <a:pPr>
                <a:defRPr/>
              </a:pPr>
              <a:t>‹#›</a:t>
            </a:fld>
            <a:endParaRPr lang="en-US"/>
          </a:p>
        </p:txBody>
      </p:sp>
    </p:spTree>
    <p:extLst>
      <p:ext uri="{BB962C8B-B14F-4D97-AF65-F5344CB8AC3E}">
        <p14:creationId xmlns:p14="http://schemas.microsoft.com/office/powerpoint/2010/main" val="488745012"/>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03828CC-B941-AF4F-8B00-F9D83860B472}" type="slidenum">
              <a:rPr lang="en-US"/>
              <a:pPr>
                <a:defRPr/>
              </a:pPr>
              <a:t>‹#›</a:t>
            </a:fld>
            <a:endParaRPr lang="en-US"/>
          </a:p>
        </p:txBody>
      </p:sp>
    </p:spTree>
    <p:extLst>
      <p:ext uri="{BB962C8B-B14F-4D97-AF65-F5344CB8AC3E}">
        <p14:creationId xmlns:p14="http://schemas.microsoft.com/office/powerpoint/2010/main" val="1639250047"/>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99BF26-9350-064F-A0F4-AAB9BB1A168D}" type="slidenum">
              <a:rPr lang="en-US"/>
              <a:pPr>
                <a:defRPr/>
              </a:pPr>
              <a:t>‹#›</a:t>
            </a:fld>
            <a:endParaRPr lang="en-US"/>
          </a:p>
        </p:txBody>
      </p:sp>
    </p:spTree>
    <p:extLst>
      <p:ext uri="{BB962C8B-B14F-4D97-AF65-F5344CB8AC3E}">
        <p14:creationId xmlns:p14="http://schemas.microsoft.com/office/powerpoint/2010/main" val="2125882706"/>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F0E6264-4E55-7549-AB2C-46296E02868E}" type="slidenum">
              <a:rPr lang="en-US"/>
              <a:pPr>
                <a:defRPr/>
              </a:pPr>
              <a:t>‹#›</a:t>
            </a:fld>
            <a:endParaRPr lang="en-US"/>
          </a:p>
        </p:txBody>
      </p:sp>
    </p:spTree>
    <p:extLst>
      <p:ext uri="{BB962C8B-B14F-4D97-AF65-F5344CB8AC3E}">
        <p14:creationId xmlns:p14="http://schemas.microsoft.com/office/powerpoint/2010/main" val="4069804070"/>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9C9C97F-AE71-F24A-98DA-A65FC6BFDEA7}" type="slidenum">
              <a:rPr lang="en-US"/>
              <a:pPr>
                <a:defRPr/>
              </a:pPr>
              <a:t>‹#›</a:t>
            </a:fld>
            <a:endParaRPr lang="en-US"/>
          </a:p>
        </p:txBody>
      </p:sp>
    </p:spTree>
    <p:extLst>
      <p:ext uri="{BB962C8B-B14F-4D97-AF65-F5344CB8AC3E}">
        <p14:creationId xmlns:p14="http://schemas.microsoft.com/office/powerpoint/2010/main" val="4042225622"/>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826624-59B6-4547-A723-6578BEC61FDB}" type="slidenum">
              <a:rPr lang="en-US"/>
              <a:pPr>
                <a:defRPr/>
              </a:pPr>
              <a:t>‹#›</a:t>
            </a:fld>
            <a:endParaRPr lang="en-US"/>
          </a:p>
        </p:txBody>
      </p:sp>
    </p:spTree>
    <p:extLst>
      <p:ext uri="{BB962C8B-B14F-4D97-AF65-F5344CB8AC3E}">
        <p14:creationId xmlns:p14="http://schemas.microsoft.com/office/powerpoint/2010/main" val="2009168466"/>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137B4F-79E7-1A43-9068-16AB3221C4EA}" type="slidenum">
              <a:rPr lang="en-US"/>
              <a:pPr>
                <a:defRPr/>
              </a:pPr>
              <a:t>‹#›</a:t>
            </a:fld>
            <a:endParaRPr lang="en-US"/>
          </a:p>
        </p:txBody>
      </p:sp>
    </p:spTree>
    <p:extLst>
      <p:ext uri="{BB962C8B-B14F-4D97-AF65-F5344CB8AC3E}">
        <p14:creationId xmlns:p14="http://schemas.microsoft.com/office/powerpoint/2010/main" val="2590758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0" y="1535113"/>
            <a:ext cx="4041775"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89AA3612-B84F-F940-88B0-1A42C92F0309}" type="slidenum">
              <a:rPr lang="en-US"/>
              <a:pPr>
                <a:defRPr/>
              </a:pPr>
              <a:t>‹#›</a:t>
            </a:fld>
            <a:endParaRPr lang="en-US"/>
          </a:p>
        </p:txBody>
      </p:sp>
    </p:spTree>
    <p:extLst>
      <p:ext uri="{BB962C8B-B14F-4D97-AF65-F5344CB8AC3E}">
        <p14:creationId xmlns:p14="http://schemas.microsoft.com/office/powerpoint/2010/main" val="10081349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a:prstGeom prst="rect">
            <a:avLst/>
          </a:prstGeom>
        </p:spPr>
        <p:txBody>
          <a:bodyPr lIns="91275" tIns="45638" rIns="91275" bIns="45638"/>
          <a:lstStyle>
            <a:lvl1pPr marL="0" indent="0" algn="ctr">
              <a:buNone/>
              <a:defRPr>
                <a:solidFill>
                  <a:schemeClr val="tx1">
                    <a:tint val="75000"/>
                  </a:schemeClr>
                </a:solidFill>
              </a:defRPr>
            </a:lvl1pPr>
            <a:lvl2pPr marL="456411" indent="0" algn="ctr">
              <a:buNone/>
              <a:defRPr>
                <a:solidFill>
                  <a:schemeClr val="tx1">
                    <a:tint val="75000"/>
                  </a:schemeClr>
                </a:solidFill>
              </a:defRPr>
            </a:lvl2pPr>
            <a:lvl3pPr marL="912825" indent="0" algn="ctr">
              <a:buNone/>
              <a:defRPr>
                <a:solidFill>
                  <a:schemeClr val="tx1">
                    <a:tint val="75000"/>
                  </a:schemeClr>
                </a:solidFill>
              </a:defRPr>
            </a:lvl3pPr>
            <a:lvl4pPr marL="1369220" indent="0" algn="ctr">
              <a:buNone/>
              <a:defRPr>
                <a:solidFill>
                  <a:schemeClr val="tx1">
                    <a:tint val="75000"/>
                  </a:schemeClr>
                </a:solidFill>
              </a:defRPr>
            </a:lvl4pPr>
            <a:lvl5pPr marL="1825644" indent="0" algn="ctr">
              <a:buNone/>
              <a:defRPr>
                <a:solidFill>
                  <a:schemeClr val="tx1">
                    <a:tint val="75000"/>
                  </a:schemeClr>
                </a:solidFill>
              </a:defRPr>
            </a:lvl5pPr>
            <a:lvl6pPr marL="2282036" indent="0" algn="ctr">
              <a:buNone/>
              <a:defRPr>
                <a:solidFill>
                  <a:schemeClr val="tx1">
                    <a:tint val="75000"/>
                  </a:schemeClr>
                </a:solidFill>
              </a:defRPr>
            </a:lvl6pPr>
            <a:lvl7pPr marL="2738440" indent="0" algn="ctr">
              <a:buNone/>
              <a:defRPr>
                <a:solidFill>
                  <a:schemeClr val="tx1">
                    <a:tint val="75000"/>
                  </a:schemeClr>
                </a:solidFill>
              </a:defRPr>
            </a:lvl7pPr>
            <a:lvl8pPr marL="3194844" indent="0" algn="ctr">
              <a:buNone/>
              <a:defRPr>
                <a:solidFill>
                  <a:schemeClr val="tx1">
                    <a:tint val="75000"/>
                  </a:schemeClr>
                </a:solidFill>
              </a:defRPr>
            </a:lvl8pPr>
            <a:lvl9pPr marL="36512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defTabSz="912825" fontAlgn="base">
              <a:spcBef>
                <a:spcPct val="0"/>
              </a:spcBef>
              <a:spcAft>
                <a:spcPct val="0"/>
              </a:spcAft>
              <a:defRPr/>
            </a:lvl1pPr>
          </a:lstStyle>
          <a:p>
            <a:pPr>
              <a:defRPr/>
            </a:pPr>
            <a:fld id="{F0921CE0-09F0-C844-9567-91EE901B4A6D}"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825" fontAlgn="base">
              <a:spcBef>
                <a:spcPct val="0"/>
              </a:spcBef>
              <a:spcAft>
                <a:spcPct val="0"/>
              </a:spcAft>
              <a:defRPr/>
            </a:lvl1pPr>
          </a:lstStyle>
          <a:p>
            <a:pPr>
              <a:defRPr/>
            </a:pPr>
            <a:endParaRPr lang="en-US"/>
          </a:p>
        </p:txBody>
      </p:sp>
      <p:sp>
        <p:nvSpPr>
          <p:cNvPr id="6" name="Slide Number Placeholder 5"/>
          <p:cNvSpPr>
            <a:spLocks noGrp="1"/>
          </p:cNvSpPr>
          <p:nvPr>
            <p:ph type="sldNum" sz="quarter" idx="12"/>
          </p:nvPr>
        </p:nvSpPr>
        <p:spPr/>
        <p:txBody>
          <a:bodyPr/>
          <a:lstStyle>
            <a:lvl1pPr defTabSz="912825" fontAlgn="base">
              <a:spcBef>
                <a:spcPct val="0"/>
              </a:spcBef>
              <a:spcAft>
                <a:spcPct val="0"/>
              </a:spcAft>
              <a:defRPr/>
            </a:lvl1pPr>
          </a:lstStyle>
          <a:p>
            <a:pPr>
              <a:defRPr/>
            </a:pPr>
            <a:fld id="{F3BED68A-7E4A-A74B-8308-E904635887AB}" type="slidenum">
              <a:rPr lang="en-US"/>
              <a:pPr>
                <a:defRPr/>
              </a:pPr>
              <a:t>‹#›</a:t>
            </a:fld>
            <a:endParaRPr lang="en-US"/>
          </a:p>
        </p:txBody>
      </p:sp>
    </p:spTree>
    <p:extLst>
      <p:ext uri="{BB962C8B-B14F-4D97-AF65-F5344CB8AC3E}">
        <p14:creationId xmlns:p14="http://schemas.microsoft.com/office/powerpoint/2010/main" val="1526080808"/>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4CEE715-E99F-F340-AB33-2FAC41BAA732}" type="slidenum">
              <a:rPr lang="en-US"/>
              <a:pPr>
                <a:defRPr/>
              </a:pPr>
              <a:t>‹#›</a:t>
            </a:fld>
            <a:endParaRPr lang="en-US"/>
          </a:p>
        </p:txBody>
      </p:sp>
    </p:spTree>
    <p:extLst>
      <p:ext uri="{BB962C8B-B14F-4D97-AF65-F5344CB8AC3E}">
        <p14:creationId xmlns:p14="http://schemas.microsoft.com/office/powerpoint/2010/main" val="492928675"/>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B67579D-1018-ED48-8753-7B52652470B7}" type="slidenum">
              <a:rPr lang="en-US"/>
              <a:pPr>
                <a:defRPr/>
              </a:pPr>
              <a:t>‹#›</a:t>
            </a:fld>
            <a:endParaRPr lang="en-US"/>
          </a:p>
        </p:txBody>
      </p:sp>
    </p:spTree>
    <p:extLst>
      <p:ext uri="{BB962C8B-B14F-4D97-AF65-F5344CB8AC3E}">
        <p14:creationId xmlns:p14="http://schemas.microsoft.com/office/powerpoint/2010/main" val="3669322325"/>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E31A811-FE31-6649-882E-3772139F77F2}" type="slidenum">
              <a:rPr lang="en-US"/>
              <a:pPr>
                <a:defRPr/>
              </a:pPr>
              <a:t>‹#›</a:t>
            </a:fld>
            <a:endParaRPr lang="en-US"/>
          </a:p>
        </p:txBody>
      </p:sp>
    </p:spTree>
    <p:extLst>
      <p:ext uri="{BB962C8B-B14F-4D97-AF65-F5344CB8AC3E}">
        <p14:creationId xmlns:p14="http://schemas.microsoft.com/office/powerpoint/2010/main" val="2549193862"/>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D993D6E-FAA7-9546-BBFB-767CC2700761}" type="slidenum">
              <a:rPr lang="en-US"/>
              <a:pPr>
                <a:defRPr/>
              </a:pPr>
              <a:t>‹#›</a:t>
            </a:fld>
            <a:endParaRPr lang="en-US"/>
          </a:p>
        </p:txBody>
      </p:sp>
    </p:spTree>
    <p:extLst>
      <p:ext uri="{BB962C8B-B14F-4D97-AF65-F5344CB8AC3E}">
        <p14:creationId xmlns:p14="http://schemas.microsoft.com/office/powerpoint/2010/main" val="1181240898"/>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4892DB-290F-9546-B442-9B06D1514349}" type="slidenum">
              <a:rPr lang="en-US"/>
              <a:pPr>
                <a:defRPr/>
              </a:pPr>
              <a:t>‹#›</a:t>
            </a:fld>
            <a:endParaRPr lang="en-US"/>
          </a:p>
        </p:txBody>
      </p:sp>
    </p:spTree>
    <p:extLst>
      <p:ext uri="{BB962C8B-B14F-4D97-AF65-F5344CB8AC3E}">
        <p14:creationId xmlns:p14="http://schemas.microsoft.com/office/powerpoint/2010/main" val="2629427503"/>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A39B2B2-09A9-9444-95B3-4ADA421ADBEA}" type="slidenum">
              <a:rPr lang="en-US"/>
              <a:pPr>
                <a:defRPr/>
              </a:pPr>
              <a:t>‹#›</a:t>
            </a:fld>
            <a:endParaRPr lang="en-US"/>
          </a:p>
        </p:txBody>
      </p:sp>
    </p:spTree>
    <p:extLst>
      <p:ext uri="{BB962C8B-B14F-4D97-AF65-F5344CB8AC3E}">
        <p14:creationId xmlns:p14="http://schemas.microsoft.com/office/powerpoint/2010/main" val="152632599"/>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0221677-62FF-764B-A79E-775AF8432CCA}" type="slidenum">
              <a:rPr lang="en-US"/>
              <a:pPr>
                <a:defRPr/>
              </a:pPr>
              <a:t>‹#›</a:t>
            </a:fld>
            <a:endParaRPr lang="en-US"/>
          </a:p>
        </p:txBody>
      </p:sp>
    </p:spTree>
    <p:extLst>
      <p:ext uri="{BB962C8B-B14F-4D97-AF65-F5344CB8AC3E}">
        <p14:creationId xmlns:p14="http://schemas.microsoft.com/office/powerpoint/2010/main" val="3416555010"/>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B371A6F-7172-D343-BF2C-6FBC8E309B7A}" type="slidenum">
              <a:rPr lang="en-US"/>
              <a:pPr>
                <a:defRPr/>
              </a:pPr>
              <a:t>‹#›</a:t>
            </a:fld>
            <a:endParaRPr lang="en-US"/>
          </a:p>
        </p:txBody>
      </p:sp>
    </p:spTree>
    <p:extLst>
      <p:ext uri="{BB962C8B-B14F-4D97-AF65-F5344CB8AC3E}">
        <p14:creationId xmlns:p14="http://schemas.microsoft.com/office/powerpoint/2010/main" val="3109623492"/>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A6ABC1B8-0174-474C-8EA6-59FC30F646A2}" type="slidenum">
              <a:rPr lang="en-US"/>
              <a:pPr>
                <a:defRPr/>
              </a:pPr>
              <a:t>‹#›</a:t>
            </a:fld>
            <a:endParaRPr lang="en-US"/>
          </a:p>
        </p:txBody>
      </p:sp>
    </p:spTree>
    <p:extLst>
      <p:ext uri="{BB962C8B-B14F-4D97-AF65-F5344CB8AC3E}">
        <p14:creationId xmlns:p14="http://schemas.microsoft.com/office/powerpoint/2010/main" val="2398842666"/>
      </p:ext>
    </p:extLst>
  </p:cSld>
  <p:clrMapOvr>
    <a:masterClrMapping/>
  </p:clrMapOvr>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90EFE3AC-4DB3-D34C-9D61-FEEC75C3D705}" type="slidenum">
              <a:rPr lang="en-US"/>
              <a:pPr>
                <a:defRPr/>
              </a:pPr>
              <a:t>‹#›</a:t>
            </a:fld>
            <a:endParaRPr lang="en-US"/>
          </a:p>
        </p:txBody>
      </p:sp>
    </p:spTree>
    <p:extLst>
      <p:ext uri="{BB962C8B-B14F-4D97-AF65-F5344CB8AC3E}">
        <p14:creationId xmlns:p14="http://schemas.microsoft.com/office/powerpoint/2010/main" val="2524337891"/>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lIns="91275" tIns="45638" rIns="91275" bIns="4563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2825" fontAlgn="base">
              <a:spcBef>
                <a:spcPct val="0"/>
              </a:spcBef>
              <a:spcAft>
                <a:spcPct val="0"/>
              </a:spcAft>
              <a:defRPr/>
            </a:lvl1pPr>
          </a:lstStyle>
          <a:p>
            <a:pPr>
              <a:defRPr/>
            </a:pPr>
            <a:fld id="{F0921CE0-09F0-C844-9567-91EE901B4A6D}"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825" fontAlgn="base">
              <a:spcBef>
                <a:spcPct val="0"/>
              </a:spcBef>
              <a:spcAft>
                <a:spcPct val="0"/>
              </a:spcAft>
              <a:defRPr/>
            </a:lvl1pPr>
          </a:lstStyle>
          <a:p>
            <a:pPr>
              <a:defRPr/>
            </a:pPr>
            <a:endParaRPr lang="en-US"/>
          </a:p>
        </p:txBody>
      </p:sp>
      <p:sp>
        <p:nvSpPr>
          <p:cNvPr id="6" name="Slide Number Placeholder 5"/>
          <p:cNvSpPr>
            <a:spLocks noGrp="1"/>
          </p:cNvSpPr>
          <p:nvPr>
            <p:ph type="sldNum" sz="quarter" idx="12"/>
          </p:nvPr>
        </p:nvSpPr>
        <p:spPr/>
        <p:txBody>
          <a:bodyPr/>
          <a:lstStyle>
            <a:lvl1pPr defTabSz="912825" fontAlgn="base">
              <a:spcBef>
                <a:spcPct val="0"/>
              </a:spcBef>
              <a:spcAft>
                <a:spcPct val="0"/>
              </a:spcAft>
              <a:defRPr/>
            </a:lvl1pPr>
          </a:lstStyle>
          <a:p>
            <a:pPr>
              <a:defRPr/>
            </a:pPr>
            <a:fld id="{8804CCD5-4C85-0A48-9035-FC3F29CA55BF}" type="slidenum">
              <a:rPr lang="en-US"/>
              <a:pPr>
                <a:defRPr/>
              </a:pPr>
              <a:t>‹#›</a:t>
            </a:fld>
            <a:endParaRPr lang="en-US"/>
          </a:p>
        </p:txBody>
      </p:sp>
    </p:spTree>
    <p:extLst>
      <p:ext uri="{BB962C8B-B14F-4D97-AF65-F5344CB8AC3E}">
        <p14:creationId xmlns:p14="http://schemas.microsoft.com/office/powerpoint/2010/main" val="483845920"/>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44380FDF-12AD-F646-9D70-3B08ECC01E78}" type="slidenum">
              <a:rPr lang="en-US"/>
              <a:pPr>
                <a:defRPr/>
              </a:pPr>
              <a:t>‹#›</a:t>
            </a:fld>
            <a:endParaRPr lang="en-US"/>
          </a:p>
        </p:txBody>
      </p:sp>
    </p:spTree>
    <p:extLst>
      <p:ext uri="{BB962C8B-B14F-4D97-AF65-F5344CB8AC3E}">
        <p14:creationId xmlns:p14="http://schemas.microsoft.com/office/powerpoint/2010/main" val="226266659"/>
      </p:ext>
    </p:extLst>
  </p:cSld>
  <p:clrMapOvr>
    <a:masterClrMapping/>
  </p:clrMapOvr>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9F02436F-D8AC-0D42-A8C9-4BBE8D09E625}" type="slidenum">
              <a:rPr lang="en-US"/>
              <a:pPr>
                <a:defRPr/>
              </a:pPr>
              <a:t>‹#›</a:t>
            </a:fld>
            <a:endParaRPr lang="en-US"/>
          </a:p>
        </p:txBody>
      </p:sp>
    </p:spTree>
    <p:extLst>
      <p:ext uri="{BB962C8B-B14F-4D97-AF65-F5344CB8AC3E}">
        <p14:creationId xmlns:p14="http://schemas.microsoft.com/office/powerpoint/2010/main" val="2560402536"/>
      </p:ext>
    </p:extLst>
  </p:cSld>
  <p:clrMapOvr>
    <a:masterClrMapping/>
  </p:clrMapOvr>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8" name="Footer Placeholder 7"/>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7484E6DE-D010-424D-B418-80396D9FC02B}" type="slidenum">
              <a:rPr lang="en-US"/>
              <a:pPr>
                <a:defRPr/>
              </a:pPr>
              <a:t>‹#›</a:t>
            </a:fld>
            <a:endParaRPr lang="en-US"/>
          </a:p>
        </p:txBody>
      </p:sp>
    </p:spTree>
    <p:extLst>
      <p:ext uri="{BB962C8B-B14F-4D97-AF65-F5344CB8AC3E}">
        <p14:creationId xmlns:p14="http://schemas.microsoft.com/office/powerpoint/2010/main" val="3522757409"/>
      </p:ext>
    </p:extLst>
  </p:cSld>
  <p:clrMapOvr>
    <a:masterClrMapping/>
  </p:clrMapOvr>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A96A8876-2C87-0945-8B72-2FDDCC2C316D}" type="slidenum">
              <a:rPr lang="en-US"/>
              <a:pPr>
                <a:defRPr/>
              </a:pPr>
              <a:t>‹#›</a:t>
            </a:fld>
            <a:endParaRPr lang="en-US"/>
          </a:p>
        </p:txBody>
      </p:sp>
    </p:spTree>
    <p:extLst>
      <p:ext uri="{BB962C8B-B14F-4D97-AF65-F5344CB8AC3E}">
        <p14:creationId xmlns:p14="http://schemas.microsoft.com/office/powerpoint/2010/main" val="2140835460"/>
      </p:ext>
    </p:extLst>
  </p:cSld>
  <p:clrMapOvr>
    <a:masterClrMapping/>
  </p:clrMapOvr>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3" name="Footer Placeholder 2"/>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C8FF7B8E-9010-2846-AB9D-E3B43EF2591C}" type="slidenum">
              <a:rPr lang="en-US"/>
              <a:pPr>
                <a:defRPr/>
              </a:pPr>
              <a:t>‹#›</a:t>
            </a:fld>
            <a:endParaRPr lang="en-US"/>
          </a:p>
        </p:txBody>
      </p:sp>
    </p:spTree>
    <p:extLst>
      <p:ext uri="{BB962C8B-B14F-4D97-AF65-F5344CB8AC3E}">
        <p14:creationId xmlns:p14="http://schemas.microsoft.com/office/powerpoint/2010/main" val="333474046"/>
      </p:ext>
    </p:extLst>
  </p:cSld>
  <p:clrMapOvr>
    <a:masterClrMapping/>
  </p:clrMapOvr>
  <p:transition/>
</p:sldLayout>
</file>

<file path=ppt/slideLayouts/slideLayout5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10766161-0E3D-EA40-9A47-18290FFF6F17}" type="slidenum">
              <a:rPr lang="en-US"/>
              <a:pPr>
                <a:defRPr/>
              </a:pPr>
              <a:t>‹#›</a:t>
            </a:fld>
            <a:endParaRPr lang="en-US"/>
          </a:p>
        </p:txBody>
      </p:sp>
    </p:spTree>
    <p:extLst>
      <p:ext uri="{BB962C8B-B14F-4D97-AF65-F5344CB8AC3E}">
        <p14:creationId xmlns:p14="http://schemas.microsoft.com/office/powerpoint/2010/main" val="3772341748"/>
      </p:ext>
    </p:extLst>
  </p:cSld>
  <p:clrMapOvr>
    <a:masterClrMapping/>
  </p:clrMapOvr>
  <p:transition/>
</p:sldLayout>
</file>

<file path=ppt/slideLayouts/slideLayout5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A66B7091-3CFE-5C4A-AB8C-C0F5C53D8BFC}" type="slidenum">
              <a:rPr lang="en-US"/>
              <a:pPr>
                <a:defRPr/>
              </a:pPr>
              <a:t>‹#›</a:t>
            </a:fld>
            <a:endParaRPr lang="en-US"/>
          </a:p>
        </p:txBody>
      </p:sp>
    </p:spTree>
    <p:extLst>
      <p:ext uri="{BB962C8B-B14F-4D97-AF65-F5344CB8AC3E}">
        <p14:creationId xmlns:p14="http://schemas.microsoft.com/office/powerpoint/2010/main" val="3446803391"/>
      </p:ext>
    </p:extLst>
  </p:cSld>
  <p:clrMapOvr>
    <a:masterClrMapping/>
  </p:clrMapOvr>
  <p:transition/>
</p:sldLayout>
</file>

<file path=ppt/slideLayouts/slideLayout5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5C31ED73-0BFD-C141-93CD-22EFD5ED7E70}" type="slidenum">
              <a:rPr lang="en-US"/>
              <a:pPr>
                <a:defRPr/>
              </a:pPr>
              <a:t>‹#›</a:t>
            </a:fld>
            <a:endParaRPr lang="en-US"/>
          </a:p>
        </p:txBody>
      </p:sp>
    </p:spTree>
    <p:extLst>
      <p:ext uri="{BB962C8B-B14F-4D97-AF65-F5344CB8AC3E}">
        <p14:creationId xmlns:p14="http://schemas.microsoft.com/office/powerpoint/2010/main" val="1115053733"/>
      </p:ext>
    </p:extLst>
  </p:cSld>
  <p:clrMapOvr>
    <a:masterClrMapping/>
  </p:clrMapOvr>
  <p:transition/>
</p:sldLayout>
</file>

<file path=ppt/slideLayouts/slideLayout5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069E6EE1-DEB8-B846-8D8D-1A4784A78E8F}" type="slidenum">
              <a:rPr lang="en-US"/>
              <a:pPr>
                <a:defRPr/>
              </a:pPr>
              <a:t>‹#›</a:t>
            </a:fld>
            <a:endParaRPr lang="en-US"/>
          </a:p>
        </p:txBody>
      </p:sp>
    </p:spTree>
    <p:extLst>
      <p:ext uri="{BB962C8B-B14F-4D97-AF65-F5344CB8AC3E}">
        <p14:creationId xmlns:p14="http://schemas.microsoft.com/office/powerpoint/2010/main" val="2210869859"/>
      </p:ext>
    </p:extLst>
  </p:cSld>
  <p:clrMapOvr>
    <a:masterClrMapping/>
  </p:clrMapOvr>
  <p:transition/>
</p:sldLayout>
</file>

<file path=ppt/slideLayouts/slideLayout519.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SmartArt Placeholder 2"/>
          <p:cNvSpPr>
            <a:spLocks noGrp="1"/>
          </p:cNvSpPr>
          <p:nvPr>
            <p:ph type="dgm" idx="1"/>
          </p:nvPr>
        </p:nvSpPr>
        <p:spPr>
          <a:xfrm>
            <a:off x="685800" y="1981200"/>
            <a:ext cx="7772400" cy="4114800"/>
          </a:xfrm>
        </p:spPr>
        <p:txBody>
          <a:bodyPr/>
          <a:lstStyle/>
          <a:p>
            <a:pPr lvl="0"/>
            <a:endParaRPr lang="en-US" noProof="0"/>
          </a:p>
        </p:txBody>
      </p:sp>
      <p:sp>
        <p:nvSpPr>
          <p:cNvPr id="4" name="Date Placeholder 3"/>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995D41B0-8842-1E42-A2DC-BEA308AEE1E3}" type="slidenum">
              <a:rPr lang="en-US"/>
              <a:pPr>
                <a:defRPr/>
              </a:pPr>
              <a:t>‹#›</a:t>
            </a:fld>
            <a:endParaRPr lang="en-US"/>
          </a:p>
        </p:txBody>
      </p:sp>
    </p:spTree>
    <p:extLst>
      <p:ext uri="{BB962C8B-B14F-4D97-AF65-F5344CB8AC3E}">
        <p14:creationId xmlns:p14="http://schemas.microsoft.com/office/powerpoint/2010/main" val="1245562153"/>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a:prstGeom prst="rect">
            <a:avLst/>
          </a:prstGeom>
        </p:spPr>
        <p:txBody>
          <a:bodyPr lIns="91275" tIns="45638" rIns="91275" bIns="45638" anchor="b"/>
          <a:lstStyle>
            <a:lvl1pPr marL="0" indent="0">
              <a:buNone/>
              <a:defRPr sz="2000">
                <a:solidFill>
                  <a:schemeClr val="tx1">
                    <a:tint val="75000"/>
                  </a:schemeClr>
                </a:solidFill>
              </a:defRPr>
            </a:lvl1pPr>
            <a:lvl2pPr marL="456411" indent="0">
              <a:buNone/>
              <a:defRPr sz="1800">
                <a:solidFill>
                  <a:schemeClr val="tx1">
                    <a:tint val="75000"/>
                  </a:schemeClr>
                </a:solidFill>
              </a:defRPr>
            </a:lvl2pPr>
            <a:lvl3pPr marL="912825" indent="0">
              <a:buNone/>
              <a:defRPr sz="1600">
                <a:solidFill>
                  <a:schemeClr val="tx1">
                    <a:tint val="75000"/>
                  </a:schemeClr>
                </a:solidFill>
              </a:defRPr>
            </a:lvl3pPr>
            <a:lvl4pPr marL="1369220" indent="0">
              <a:buNone/>
              <a:defRPr sz="1400">
                <a:solidFill>
                  <a:schemeClr val="tx1">
                    <a:tint val="75000"/>
                  </a:schemeClr>
                </a:solidFill>
              </a:defRPr>
            </a:lvl4pPr>
            <a:lvl5pPr marL="1825644" indent="0">
              <a:buNone/>
              <a:defRPr sz="1400">
                <a:solidFill>
                  <a:schemeClr val="tx1">
                    <a:tint val="75000"/>
                  </a:schemeClr>
                </a:solidFill>
              </a:defRPr>
            </a:lvl5pPr>
            <a:lvl6pPr marL="2282036" indent="0">
              <a:buNone/>
              <a:defRPr sz="1400">
                <a:solidFill>
                  <a:schemeClr val="tx1">
                    <a:tint val="75000"/>
                  </a:schemeClr>
                </a:solidFill>
              </a:defRPr>
            </a:lvl6pPr>
            <a:lvl7pPr marL="2738440" indent="0">
              <a:buNone/>
              <a:defRPr sz="1400">
                <a:solidFill>
                  <a:schemeClr val="tx1">
                    <a:tint val="75000"/>
                  </a:schemeClr>
                </a:solidFill>
              </a:defRPr>
            </a:lvl7pPr>
            <a:lvl8pPr marL="3194844" indent="0">
              <a:buNone/>
              <a:defRPr sz="1400">
                <a:solidFill>
                  <a:schemeClr val="tx1">
                    <a:tint val="75000"/>
                  </a:schemeClr>
                </a:solidFill>
              </a:defRPr>
            </a:lvl8pPr>
            <a:lvl9pPr marL="365125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912825" fontAlgn="base">
              <a:spcBef>
                <a:spcPct val="0"/>
              </a:spcBef>
              <a:spcAft>
                <a:spcPct val="0"/>
              </a:spcAft>
              <a:defRPr/>
            </a:lvl1pPr>
          </a:lstStyle>
          <a:p>
            <a:pPr>
              <a:defRPr/>
            </a:pPr>
            <a:fld id="{F0921CE0-09F0-C844-9567-91EE901B4A6D}"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825" fontAlgn="base">
              <a:spcBef>
                <a:spcPct val="0"/>
              </a:spcBef>
              <a:spcAft>
                <a:spcPct val="0"/>
              </a:spcAft>
              <a:defRPr/>
            </a:lvl1pPr>
          </a:lstStyle>
          <a:p>
            <a:pPr>
              <a:defRPr/>
            </a:pPr>
            <a:endParaRPr lang="en-US"/>
          </a:p>
        </p:txBody>
      </p:sp>
      <p:sp>
        <p:nvSpPr>
          <p:cNvPr id="6" name="Slide Number Placeholder 5"/>
          <p:cNvSpPr>
            <a:spLocks noGrp="1"/>
          </p:cNvSpPr>
          <p:nvPr>
            <p:ph type="sldNum" sz="quarter" idx="12"/>
          </p:nvPr>
        </p:nvSpPr>
        <p:spPr/>
        <p:txBody>
          <a:bodyPr/>
          <a:lstStyle>
            <a:lvl1pPr defTabSz="912825" fontAlgn="base">
              <a:spcBef>
                <a:spcPct val="0"/>
              </a:spcBef>
              <a:spcAft>
                <a:spcPct val="0"/>
              </a:spcAft>
              <a:defRPr/>
            </a:lvl1pPr>
          </a:lstStyle>
          <a:p>
            <a:pPr>
              <a:defRPr/>
            </a:pPr>
            <a:fld id="{03D999EB-A07E-9346-9379-76F9CA33A8E6}" type="slidenum">
              <a:rPr lang="en-US"/>
              <a:pPr>
                <a:defRPr/>
              </a:pPr>
              <a:t>‹#›</a:t>
            </a:fld>
            <a:endParaRPr lang="en-US"/>
          </a:p>
        </p:txBody>
      </p:sp>
    </p:spTree>
    <p:extLst>
      <p:ext uri="{BB962C8B-B14F-4D97-AF65-F5344CB8AC3E}">
        <p14:creationId xmlns:p14="http://schemas.microsoft.com/office/powerpoint/2010/main" val="4191131507"/>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a:p>
        </p:txBody>
      </p:sp>
      <p:sp>
        <p:nvSpPr>
          <p:cNvPr id="5" name="Date Placeholder 4"/>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5A5B4DCB-9BBC-7046-A1C6-B6BD9510C8AE}" type="slidenum">
              <a:rPr lang="en-US"/>
              <a:pPr>
                <a:defRPr/>
              </a:pPr>
              <a:t>‹#›</a:t>
            </a:fld>
            <a:endParaRPr lang="en-US"/>
          </a:p>
        </p:txBody>
      </p:sp>
    </p:spTree>
    <p:extLst>
      <p:ext uri="{BB962C8B-B14F-4D97-AF65-F5344CB8AC3E}">
        <p14:creationId xmlns:p14="http://schemas.microsoft.com/office/powerpoint/2010/main" val="1579941140"/>
      </p:ext>
    </p:extLst>
  </p:cSld>
  <p:clrMapOvr>
    <a:masterClrMapping/>
  </p:clrMapOvr>
  <p:transition/>
</p:sldLayout>
</file>

<file path=ppt/slideLayouts/slideLayout52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a:p>
        </p:txBody>
      </p:sp>
      <p:sp>
        <p:nvSpPr>
          <p:cNvPr id="4" name="Date Placeholder 3"/>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EF303788-6FFA-BE47-AFFE-4AD6714856E2}" type="slidenum">
              <a:rPr lang="en-US"/>
              <a:pPr>
                <a:defRPr/>
              </a:pPr>
              <a:t>‹#›</a:t>
            </a:fld>
            <a:endParaRPr lang="en-US"/>
          </a:p>
        </p:txBody>
      </p:sp>
    </p:spTree>
    <p:extLst>
      <p:ext uri="{BB962C8B-B14F-4D97-AF65-F5344CB8AC3E}">
        <p14:creationId xmlns:p14="http://schemas.microsoft.com/office/powerpoint/2010/main" val="3269876552"/>
      </p:ext>
    </p:extLst>
  </p:cSld>
  <p:clrMapOvr>
    <a:masterClrMapping/>
  </p:clrMapOvr>
  <p:transition/>
</p:sldLayout>
</file>

<file path=ppt/slideLayouts/slideLayout52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eaLnBrk="0" hangingPunct="0">
              <a:defRPr>
                <a:latin typeface="Arial" charset="0"/>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algn="l" eaLnBrk="0" hangingPunct="0">
              <a:defRPr>
                <a:latin typeface="Arial"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hangingPunct="0">
              <a:defRPr>
                <a:latin typeface="Arial" charset="0"/>
                <a:cs typeface="ＭＳ Ｐゴシック" charset="0"/>
              </a:defRPr>
            </a:lvl1pPr>
          </a:lstStyle>
          <a:p>
            <a:pPr>
              <a:defRPr/>
            </a:pPr>
            <a:fld id="{BA400E9D-506A-5447-9D6B-8F26BA987D4C}" type="slidenum">
              <a:rPr lang="en-US"/>
              <a:pPr>
                <a:defRPr/>
              </a:pPr>
              <a:t>‹#›</a:t>
            </a:fld>
            <a:endParaRPr lang="en-US"/>
          </a:p>
        </p:txBody>
      </p:sp>
    </p:spTree>
    <p:extLst>
      <p:ext uri="{BB962C8B-B14F-4D97-AF65-F5344CB8AC3E}">
        <p14:creationId xmlns:p14="http://schemas.microsoft.com/office/powerpoint/2010/main" val="3878905671"/>
      </p:ext>
    </p:extLst>
  </p:cSld>
  <p:clrMapOvr>
    <a:masterClrMapping/>
  </p:clrMapOvr>
  <p:transition/>
</p:sldLayout>
</file>

<file path=ppt/slideLayouts/slideLayout5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D548965-0019-074D-93E1-D8EE4692CF8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011943"/>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539B191-15A7-F54D-8460-5B3AB36ED9C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81995683"/>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9113A62-6C76-8C46-8E44-0BAAF70FA0D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91919116"/>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A88877B-4161-5840-B36B-4FC0174133B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23386635"/>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5C5934-2B03-024D-AE7E-D0B012D0FC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7344507"/>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6D07A14-4D90-CB46-89D0-F37542729D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7299932"/>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64F4F25-36A1-A04C-AD96-58EBB565EEA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23647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lIns="91275" tIns="45638" rIns="91275" bIns="45638"/>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lIns="91275" tIns="45638" rIns="91275" bIns="45638"/>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defTabSz="912825" fontAlgn="base">
              <a:spcBef>
                <a:spcPct val="0"/>
              </a:spcBef>
              <a:spcAft>
                <a:spcPct val="0"/>
              </a:spcAft>
              <a:defRPr/>
            </a:lvl1pPr>
          </a:lstStyle>
          <a:p>
            <a:pPr>
              <a:defRPr/>
            </a:pPr>
            <a:fld id="{F0921CE0-09F0-C844-9567-91EE901B4A6D}" type="datetimeFigureOut">
              <a:rPr lang="en-US"/>
              <a:pPr>
                <a:defRPr/>
              </a:pPr>
              <a:t>6/16/26</a:t>
            </a:fld>
            <a:endParaRPr lang="en-US"/>
          </a:p>
        </p:txBody>
      </p:sp>
      <p:sp>
        <p:nvSpPr>
          <p:cNvPr id="6" name="Footer Placeholder 5"/>
          <p:cNvSpPr>
            <a:spLocks noGrp="1"/>
          </p:cNvSpPr>
          <p:nvPr>
            <p:ph type="ftr" sz="quarter" idx="11"/>
          </p:nvPr>
        </p:nvSpPr>
        <p:spPr/>
        <p:txBody>
          <a:bodyPr/>
          <a:lstStyle>
            <a:lvl1pPr defTabSz="912825" fontAlgn="base">
              <a:spcBef>
                <a:spcPct val="0"/>
              </a:spcBef>
              <a:spcAft>
                <a:spcPct val="0"/>
              </a:spcAft>
              <a:defRPr/>
            </a:lvl1pPr>
          </a:lstStyle>
          <a:p>
            <a:pPr>
              <a:defRPr/>
            </a:pPr>
            <a:endParaRPr lang="en-US"/>
          </a:p>
        </p:txBody>
      </p:sp>
      <p:sp>
        <p:nvSpPr>
          <p:cNvPr id="7" name="Slide Number Placeholder 6"/>
          <p:cNvSpPr>
            <a:spLocks noGrp="1"/>
          </p:cNvSpPr>
          <p:nvPr>
            <p:ph type="sldNum" sz="quarter" idx="12"/>
          </p:nvPr>
        </p:nvSpPr>
        <p:spPr/>
        <p:txBody>
          <a:bodyPr/>
          <a:lstStyle>
            <a:lvl1pPr defTabSz="912825" fontAlgn="base">
              <a:spcBef>
                <a:spcPct val="0"/>
              </a:spcBef>
              <a:spcAft>
                <a:spcPct val="0"/>
              </a:spcAft>
              <a:defRPr/>
            </a:lvl1pPr>
          </a:lstStyle>
          <a:p>
            <a:pPr>
              <a:defRPr/>
            </a:pPr>
            <a:fld id="{22D5D8F8-322A-B843-8661-CC58B8ED9651}" type="slidenum">
              <a:rPr lang="en-US"/>
              <a:pPr>
                <a:defRPr/>
              </a:pPr>
              <a:t>‹#›</a:t>
            </a:fld>
            <a:endParaRPr lang="en-US"/>
          </a:p>
        </p:txBody>
      </p:sp>
    </p:spTree>
    <p:extLst>
      <p:ext uri="{BB962C8B-B14F-4D97-AF65-F5344CB8AC3E}">
        <p14:creationId xmlns:p14="http://schemas.microsoft.com/office/powerpoint/2010/main" val="217604200"/>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62FC482-35BE-F644-B0F7-694CB34FC4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42753997"/>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03828CC-B941-AF4F-8B00-F9D83860B47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611855"/>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199BF26-9350-064F-A0F4-AAB9BB1A168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5660193"/>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F0E6264-4E55-7549-AB2C-46296E02868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7577678"/>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C9F499E-4224-CA43-AE6E-68FCA88455E5}" type="slidenum">
              <a:rPr lang="en-US"/>
              <a:pPr/>
              <a:t>‹#›</a:t>
            </a:fld>
            <a:endParaRPr lang="en-US"/>
          </a:p>
        </p:txBody>
      </p:sp>
    </p:spTree>
    <p:extLst>
      <p:ext uri="{BB962C8B-B14F-4D97-AF65-F5344CB8AC3E}">
        <p14:creationId xmlns:p14="http://schemas.microsoft.com/office/powerpoint/2010/main" val="1370061475"/>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4A80C11-B769-9F41-86D4-D214E9A71ED3}" type="slidenum">
              <a:rPr lang="en-US"/>
              <a:pPr/>
              <a:t>‹#›</a:t>
            </a:fld>
            <a:endParaRPr lang="en-US"/>
          </a:p>
        </p:txBody>
      </p:sp>
    </p:spTree>
    <p:extLst>
      <p:ext uri="{BB962C8B-B14F-4D97-AF65-F5344CB8AC3E}">
        <p14:creationId xmlns:p14="http://schemas.microsoft.com/office/powerpoint/2010/main" val="2522960041"/>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AF73CF8-E77D-0241-A7C5-5EB5296516FC}" type="slidenum">
              <a:rPr lang="en-US"/>
              <a:pPr/>
              <a:t>‹#›</a:t>
            </a:fld>
            <a:endParaRPr lang="en-US"/>
          </a:p>
        </p:txBody>
      </p:sp>
    </p:spTree>
    <p:extLst>
      <p:ext uri="{BB962C8B-B14F-4D97-AF65-F5344CB8AC3E}">
        <p14:creationId xmlns:p14="http://schemas.microsoft.com/office/powerpoint/2010/main" val="1048123305"/>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7E72936-3FEC-C34E-A02B-788B952169A7}" type="slidenum">
              <a:rPr lang="en-US"/>
              <a:pPr/>
              <a:t>‹#›</a:t>
            </a:fld>
            <a:endParaRPr lang="en-US"/>
          </a:p>
        </p:txBody>
      </p:sp>
    </p:spTree>
    <p:extLst>
      <p:ext uri="{BB962C8B-B14F-4D97-AF65-F5344CB8AC3E}">
        <p14:creationId xmlns:p14="http://schemas.microsoft.com/office/powerpoint/2010/main" val="2796287838"/>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5466B0DF-4CF2-F24E-9BEC-3FE9CD52B632}" type="slidenum">
              <a:rPr lang="en-US"/>
              <a:pPr/>
              <a:t>‹#›</a:t>
            </a:fld>
            <a:endParaRPr lang="en-US"/>
          </a:p>
        </p:txBody>
      </p:sp>
    </p:spTree>
    <p:extLst>
      <p:ext uri="{BB962C8B-B14F-4D97-AF65-F5344CB8AC3E}">
        <p14:creationId xmlns:p14="http://schemas.microsoft.com/office/powerpoint/2010/main" val="2915228291"/>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D0C7D814-E90E-5542-B793-DC480D9765A2}" type="slidenum">
              <a:rPr lang="en-US"/>
              <a:pPr/>
              <a:t>‹#›</a:t>
            </a:fld>
            <a:endParaRPr lang="en-US"/>
          </a:p>
        </p:txBody>
      </p:sp>
    </p:spTree>
    <p:extLst>
      <p:ext uri="{BB962C8B-B14F-4D97-AF65-F5344CB8AC3E}">
        <p14:creationId xmlns:p14="http://schemas.microsoft.com/office/powerpoint/2010/main" val="36070153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lIns="91275" tIns="45638" rIns="91275" bIns="45638"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lIns="91275" tIns="45638" rIns="91275" bIns="45638"/>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0" y="1535113"/>
            <a:ext cx="4041775" cy="639762"/>
          </a:xfrm>
          <a:prstGeom prst="rect">
            <a:avLst/>
          </a:prstGeom>
        </p:spPr>
        <p:txBody>
          <a:bodyPr lIns="91275" tIns="45638" rIns="91275" bIns="45638"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0" y="2174875"/>
            <a:ext cx="4041775" cy="3951288"/>
          </a:xfrm>
          <a:prstGeom prst="rect">
            <a:avLst/>
          </a:prstGeom>
        </p:spPr>
        <p:txBody>
          <a:bodyPr lIns="91275" tIns="45638" rIns="91275" bIns="45638"/>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defTabSz="912825" fontAlgn="base">
              <a:spcBef>
                <a:spcPct val="0"/>
              </a:spcBef>
              <a:spcAft>
                <a:spcPct val="0"/>
              </a:spcAft>
              <a:defRPr/>
            </a:lvl1pPr>
          </a:lstStyle>
          <a:p>
            <a:pPr>
              <a:defRPr/>
            </a:pPr>
            <a:fld id="{F0921CE0-09F0-C844-9567-91EE901B4A6D}" type="datetimeFigureOut">
              <a:rPr lang="en-US"/>
              <a:pPr>
                <a:defRPr/>
              </a:pPr>
              <a:t>6/16/26</a:t>
            </a:fld>
            <a:endParaRPr lang="en-US"/>
          </a:p>
        </p:txBody>
      </p:sp>
      <p:sp>
        <p:nvSpPr>
          <p:cNvPr id="8" name="Footer Placeholder 7"/>
          <p:cNvSpPr>
            <a:spLocks noGrp="1"/>
          </p:cNvSpPr>
          <p:nvPr>
            <p:ph type="ftr" sz="quarter" idx="11"/>
          </p:nvPr>
        </p:nvSpPr>
        <p:spPr/>
        <p:txBody>
          <a:bodyPr/>
          <a:lstStyle>
            <a:lvl1pPr defTabSz="912825" fontAlgn="base">
              <a:spcBef>
                <a:spcPct val="0"/>
              </a:spcBef>
              <a:spcAft>
                <a:spcPct val="0"/>
              </a:spcAft>
              <a:defRPr/>
            </a:lvl1pPr>
          </a:lstStyle>
          <a:p>
            <a:pPr>
              <a:defRPr/>
            </a:pPr>
            <a:endParaRPr lang="en-US"/>
          </a:p>
        </p:txBody>
      </p:sp>
      <p:sp>
        <p:nvSpPr>
          <p:cNvPr id="9" name="Slide Number Placeholder 8"/>
          <p:cNvSpPr>
            <a:spLocks noGrp="1"/>
          </p:cNvSpPr>
          <p:nvPr>
            <p:ph type="sldNum" sz="quarter" idx="12"/>
          </p:nvPr>
        </p:nvSpPr>
        <p:spPr/>
        <p:txBody>
          <a:bodyPr/>
          <a:lstStyle>
            <a:lvl1pPr defTabSz="912825" fontAlgn="base">
              <a:spcBef>
                <a:spcPct val="0"/>
              </a:spcBef>
              <a:spcAft>
                <a:spcPct val="0"/>
              </a:spcAft>
              <a:defRPr/>
            </a:lvl1pPr>
          </a:lstStyle>
          <a:p>
            <a:pPr>
              <a:defRPr/>
            </a:pPr>
            <a:fld id="{145E1127-5F96-C440-8FEF-4DF2DE5DB534}" type="slidenum">
              <a:rPr lang="en-US"/>
              <a:pPr>
                <a:defRPr/>
              </a:pPr>
              <a:t>‹#›</a:t>
            </a:fld>
            <a:endParaRPr lang="en-US"/>
          </a:p>
        </p:txBody>
      </p:sp>
    </p:spTree>
    <p:extLst>
      <p:ext uri="{BB962C8B-B14F-4D97-AF65-F5344CB8AC3E}">
        <p14:creationId xmlns:p14="http://schemas.microsoft.com/office/powerpoint/2010/main" val="70890542"/>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89D09623-0788-734F-ABD1-DF5CE48C3640}" type="slidenum">
              <a:rPr lang="en-US"/>
              <a:pPr/>
              <a:t>‹#›</a:t>
            </a:fld>
            <a:endParaRPr lang="en-US"/>
          </a:p>
        </p:txBody>
      </p:sp>
    </p:spTree>
    <p:extLst>
      <p:ext uri="{BB962C8B-B14F-4D97-AF65-F5344CB8AC3E}">
        <p14:creationId xmlns:p14="http://schemas.microsoft.com/office/powerpoint/2010/main" val="1048267187"/>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2C9B095-375E-BE4C-9186-D378F2BAEA2D}" type="slidenum">
              <a:rPr lang="en-US"/>
              <a:pPr/>
              <a:t>‹#›</a:t>
            </a:fld>
            <a:endParaRPr lang="en-US"/>
          </a:p>
        </p:txBody>
      </p:sp>
    </p:spTree>
    <p:extLst>
      <p:ext uri="{BB962C8B-B14F-4D97-AF65-F5344CB8AC3E}">
        <p14:creationId xmlns:p14="http://schemas.microsoft.com/office/powerpoint/2010/main" val="3946684873"/>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AF92712-70DA-4D42-BF22-BA0BF8D00841}" type="slidenum">
              <a:rPr lang="en-US"/>
              <a:pPr/>
              <a:t>‹#›</a:t>
            </a:fld>
            <a:endParaRPr lang="en-US"/>
          </a:p>
        </p:txBody>
      </p:sp>
    </p:spTree>
    <p:extLst>
      <p:ext uri="{BB962C8B-B14F-4D97-AF65-F5344CB8AC3E}">
        <p14:creationId xmlns:p14="http://schemas.microsoft.com/office/powerpoint/2010/main" val="3722745512"/>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DBED053-504D-3E49-B4D0-627429777254}" type="slidenum">
              <a:rPr lang="en-US"/>
              <a:pPr/>
              <a:t>‹#›</a:t>
            </a:fld>
            <a:endParaRPr lang="en-US"/>
          </a:p>
        </p:txBody>
      </p:sp>
    </p:spTree>
    <p:extLst>
      <p:ext uri="{BB962C8B-B14F-4D97-AF65-F5344CB8AC3E}">
        <p14:creationId xmlns:p14="http://schemas.microsoft.com/office/powerpoint/2010/main" val="2887675150"/>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C92AA1B-7E78-3E45-A449-9A857C4CA791}" type="slidenum">
              <a:rPr lang="en-US"/>
              <a:pPr/>
              <a:t>‹#›</a:t>
            </a:fld>
            <a:endParaRPr lang="en-US"/>
          </a:p>
        </p:txBody>
      </p:sp>
    </p:spTree>
    <p:extLst>
      <p:ext uri="{BB962C8B-B14F-4D97-AF65-F5344CB8AC3E}">
        <p14:creationId xmlns:p14="http://schemas.microsoft.com/office/powerpoint/2010/main" val="980087102"/>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52400" y="1981200"/>
            <a:ext cx="1676400" cy="4876800"/>
            <a:chOff x="96" y="1248"/>
            <a:chExt cx="1056" cy="3072"/>
          </a:xfrm>
        </p:grpSpPr>
        <p:sp>
          <p:nvSpPr>
            <p:cNvPr id="5" name="Rectangle 3"/>
            <p:cNvSpPr>
              <a:spLocks noChangeArrowheads="1"/>
            </p:cNvSpPr>
            <p:nvPr/>
          </p:nvSpPr>
          <p:spPr bwMode="auto">
            <a:xfrm>
              <a:off x="288" y="1248"/>
              <a:ext cx="672" cy="3071"/>
            </a:xfrm>
            <a:prstGeom prst="rect">
              <a:avLst/>
            </a:prstGeom>
            <a:solidFill>
              <a:schemeClr val="bg2"/>
            </a:solidFill>
            <a:ln>
              <a:noFill/>
            </a:ln>
            <a:effectLst/>
          </p:spPr>
          <p:txBody>
            <a:bodyPr/>
            <a:lstStyle/>
            <a:p>
              <a:pPr>
                <a:defRPr/>
              </a:pPr>
              <a:endParaRPr lang="en-US"/>
            </a:p>
          </p:txBody>
        </p:sp>
        <p:sp>
          <p:nvSpPr>
            <p:cNvPr id="6" name="Oval 4"/>
            <p:cNvSpPr>
              <a:spLocks noChangeArrowheads="1"/>
            </p:cNvSpPr>
            <p:nvPr/>
          </p:nvSpPr>
          <p:spPr bwMode="auto">
            <a:xfrm>
              <a:off x="192" y="124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7" name="Oval 5"/>
            <p:cNvSpPr>
              <a:spLocks noChangeArrowheads="1"/>
            </p:cNvSpPr>
            <p:nvPr/>
          </p:nvSpPr>
          <p:spPr bwMode="auto">
            <a:xfrm>
              <a:off x="528" y="134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8" name="Oval 6"/>
            <p:cNvSpPr>
              <a:spLocks noChangeArrowheads="1"/>
            </p:cNvSpPr>
            <p:nvPr/>
          </p:nvSpPr>
          <p:spPr bwMode="auto">
            <a:xfrm>
              <a:off x="336" y="158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9" name="Oval 7"/>
            <p:cNvSpPr>
              <a:spLocks noChangeArrowheads="1"/>
            </p:cNvSpPr>
            <p:nvPr/>
          </p:nvSpPr>
          <p:spPr bwMode="auto">
            <a:xfrm>
              <a:off x="624" y="124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0" name="Oval 8"/>
            <p:cNvSpPr>
              <a:spLocks noChangeArrowheads="1"/>
            </p:cNvSpPr>
            <p:nvPr/>
          </p:nvSpPr>
          <p:spPr bwMode="auto">
            <a:xfrm>
              <a:off x="288" y="129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1" name="Oval 9"/>
            <p:cNvSpPr>
              <a:spLocks noChangeArrowheads="1"/>
            </p:cNvSpPr>
            <p:nvPr/>
          </p:nvSpPr>
          <p:spPr bwMode="auto">
            <a:xfrm>
              <a:off x="240" y="2880"/>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2" name="Oval 10"/>
            <p:cNvSpPr>
              <a:spLocks noChangeArrowheads="1"/>
            </p:cNvSpPr>
            <p:nvPr/>
          </p:nvSpPr>
          <p:spPr bwMode="auto">
            <a:xfrm>
              <a:off x="768" y="153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3" name="Oval 11"/>
            <p:cNvSpPr>
              <a:spLocks noChangeArrowheads="1"/>
            </p:cNvSpPr>
            <p:nvPr/>
          </p:nvSpPr>
          <p:spPr bwMode="auto">
            <a:xfrm>
              <a:off x="528" y="172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4" name="Oval 12"/>
            <p:cNvSpPr>
              <a:spLocks noChangeArrowheads="1"/>
            </p:cNvSpPr>
            <p:nvPr/>
          </p:nvSpPr>
          <p:spPr bwMode="auto">
            <a:xfrm>
              <a:off x="576" y="196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5" name="Oval 13"/>
            <p:cNvSpPr>
              <a:spLocks noChangeArrowheads="1"/>
            </p:cNvSpPr>
            <p:nvPr/>
          </p:nvSpPr>
          <p:spPr bwMode="auto">
            <a:xfrm>
              <a:off x="384" y="196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6" name="Oval 14"/>
            <p:cNvSpPr>
              <a:spLocks noChangeArrowheads="1"/>
            </p:cNvSpPr>
            <p:nvPr/>
          </p:nvSpPr>
          <p:spPr bwMode="auto">
            <a:xfrm>
              <a:off x="192" y="177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 name="Oval 15"/>
            <p:cNvSpPr>
              <a:spLocks noChangeArrowheads="1"/>
            </p:cNvSpPr>
            <p:nvPr/>
          </p:nvSpPr>
          <p:spPr bwMode="auto">
            <a:xfrm>
              <a:off x="240" y="230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8" name="Oval 16"/>
            <p:cNvSpPr>
              <a:spLocks noChangeArrowheads="1"/>
            </p:cNvSpPr>
            <p:nvPr/>
          </p:nvSpPr>
          <p:spPr bwMode="auto">
            <a:xfrm>
              <a:off x="576" y="230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9" name="Oval 17"/>
            <p:cNvSpPr>
              <a:spLocks noChangeArrowheads="1"/>
            </p:cNvSpPr>
            <p:nvPr/>
          </p:nvSpPr>
          <p:spPr bwMode="auto">
            <a:xfrm>
              <a:off x="432" y="225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20" name="Oval 18"/>
            <p:cNvSpPr>
              <a:spLocks noChangeArrowheads="1"/>
            </p:cNvSpPr>
            <p:nvPr/>
          </p:nvSpPr>
          <p:spPr bwMode="auto">
            <a:xfrm>
              <a:off x="336" y="268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21" name="Oval 19"/>
            <p:cNvSpPr>
              <a:spLocks noChangeArrowheads="1"/>
            </p:cNvSpPr>
            <p:nvPr/>
          </p:nvSpPr>
          <p:spPr bwMode="auto">
            <a:xfrm>
              <a:off x="816" y="220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22" name="Oval 20"/>
            <p:cNvSpPr>
              <a:spLocks noChangeArrowheads="1"/>
            </p:cNvSpPr>
            <p:nvPr/>
          </p:nvSpPr>
          <p:spPr bwMode="auto">
            <a:xfrm>
              <a:off x="672" y="268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23" name="Oval 21"/>
            <p:cNvSpPr>
              <a:spLocks noChangeArrowheads="1"/>
            </p:cNvSpPr>
            <p:nvPr/>
          </p:nvSpPr>
          <p:spPr bwMode="auto">
            <a:xfrm>
              <a:off x="528" y="292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24" name="Oval 22"/>
            <p:cNvSpPr>
              <a:spLocks noChangeArrowheads="1"/>
            </p:cNvSpPr>
            <p:nvPr/>
          </p:nvSpPr>
          <p:spPr bwMode="auto">
            <a:xfrm>
              <a:off x="720" y="235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25" name="Oval 23"/>
            <p:cNvSpPr>
              <a:spLocks noChangeArrowheads="1"/>
            </p:cNvSpPr>
            <p:nvPr/>
          </p:nvSpPr>
          <p:spPr bwMode="auto">
            <a:xfrm>
              <a:off x="192" y="254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26" name="Oval 24"/>
            <p:cNvSpPr>
              <a:spLocks noChangeArrowheads="1"/>
            </p:cNvSpPr>
            <p:nvPr/>
          </p:nvSpPr>
          <p:spPr bwMode="auto">
            <a:xfrm>
              <a:off x="768" y="187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27" name="Oval 25"/>
            <p:cNvSpPr>
              <a:spLocks noChangeArrowheads="1"/>
            </p:cNvSpPr>
            <p:nvPr/>
          </p:nvSpPr>
          <p:spPr bwMode="auto">
            <a:xfrm>
              <a:off x="144" y="196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28" name="Oval 26"/>
            <p:cNvSpPr>
              <a:spLocks noChangeArrowheads="1"/>
            </p:cNvSpPr>
            <p:nvPr/>
          </p:nvSpPr>
          <p:spPr bwMode="auto">
            <a:xfrm>
              <a:off x="624" y="307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29" name="Oval 27"/>
            <p:cNvSpPr>
              <a:spLocks noChangeArrowheads="1"/>
            </p:cNvSpPr>
            <p:nvPr/>
          </p:nvSpPr>
          <p:spPr bwMode="auto">
            <a:xfrm>
              <a:off x="240" y="326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30" name="Oval 28"/>
            <p:cNvSpPr>
              <a:spLocks noChangeArrowheads="1"/>
            </p:cNvSpPr>
            <p:nvPr/>
          </p:nvSpPr>
          <p:spPr bwMode="auto">
            <a:xfrm>
              <a:off x="384" y="326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31" name="Oval 29"/>
            <p:cNvSpPr>
              <a:spLocks noChangeArrowheads="1"/>
            </p:cNvSpPr>
            <p:nvPr/>
          </p:nvSpPr>
          <p:spPr bwMode="auto">
            <a:xfrm>
              <a:off x="336" y="3120"/>
              <a:ext cx="288" cy="288"/>
            </a:xfrm>
            <a:prstGeom prst="ellipse">
              <a:avLst/>
            </a:prstGeom>
            <a:noFill/>
            <a:ln w="12700" cap="sq">
              <a:solidFill>
                <a:srgbClr val="B2B2B2"/>
              </a:solidFill>
              <a:round/>
              <a:headEnd/>
              <a:tailEnd/>
            </a:ln>
            <a:effectLst/>
          </p:spPr>
          <p:txBody>
            <a:bodyPr/>
            <a:lstStyle/>
            <a:p>
              <a:pPr>
                <a:defRPr/>
              </a:pPr>
              <a:endParaRPr lang="en-US"/>
            </a:p>
          </p:txBody>
        </p:sp>
        <p:sp>
          <p:nvSpPr>
            <p:cNvPr id="32" name="Oval 30"/>
            <p:cNvSpPr>
              <a:spLocks noChangeArrowheads="1"/>
            </p:cNvSpPr>
            <p:nvPr/>
          </p:nvSpPr>
          <p:spPr bwMode="auto">
            <a:xfrm>
              <a:off x="768" y="326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33" name="Oval 31"/>
            <p:cNvSpPr>
              <a:spLocks noChangeArrowheads="1"/>
            </p:cNvSpPr>
            <p:nvPr/>
          </p:nvSpPr>
          <p:spPr bwMode="auto">
            <a:xfrm>
              <a:off x="240" y="369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34" name="Oval 32"/>
            <p:cNvSpPr>
              <a:spLocks noChangeArrowheads="1"/>
            </p:cNvSpPr>
            <p:nvPr/>
          </p:nvSpPr>
          <p:spPr bwMode="auto">
            <a:xfrm>
              <a:off x="288" y="3600"/>
              <a:ext cx="288" cy="288"/>
            </a:xfrm>
            <a:prstGeom prst="ellipse">
              <a:avLst/>
            </a:prstGeom>
            <a:noFill/>
            <a:ln w="12700" cap="sq">
              <a:solidFill>
                <a:srgbClr val="B2B2B2"/>
              </a:solidFill>
              <a:round/>
              <a:headEnd/>
              <a:tailEnd/>
            </a:ln>
            <a:effectLst/>
          </p:spPr>
          <p:txBody>
            <a:bodyPr/>
            <a:lstStyle/>
            <a:p>
              <a:pPr>
                <a:defRPr/>
              </a:pPr>
              <a:endParaRPr lang="en-US"/>
            </a:p>
          </p:txBody>
        </p:sp>
        <p:sp>
          <p:nvSpPr>
            <p:cNvPr id="35" name="Oval 33"/>
            <p:cNvSpPr>
              <a:spLocks noChangeArrowheads="1"/>
            </p:cNvSpPr>
            <p:nvPr/>
          </p:nvSpPr>
          <p:spPr bwMode="auto">
            <a:xfrm>
              <a:off x="576" y="340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36" name="Oval 34"/>
            <p:cNvSpPr>
              <a:spLocks noChangeArrowheads="1"/>
            </p:cNvSpPr>
            <p:nvPr/>
          </p:nvSpPr>
          <p:spPr bwMode="auto">
            <a:xfrm>
              <a:off x="528" y="364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37" name="Oval 35"/>
            <p:cNvSpPr>
              <a:spLocks noChangeArrowheads="1"/>
            </p:cNvSpPr>
            <p:nvPr/>
          </p:nvSpPr>
          <p:spPr bwMode="auto">
            <a:xfrm>
              <a:off x="672" y="3600"/>
              <a:ext cx="288" cy="288"/>
            </a:xfrm>
            <a:prstGeom prst="ellipse">
              <a:avLst/>
            </a:prstGeom>
            <a:noFill/>
            <a:ln w="12700" cap="sq">
              <a:solidFill>
                <a:srgbClr val="B2B2B2"/>
              </a:solidFill>
              <a:round/>
              <a:headEnd/>
              <a:tailEnd/>
            </a:ln>
            <a:effectLst/>
          </p:spPr>
          <p:txBody>
            <a:bodyPr/>
            <a:lstStyle/>
            <a:p>
              <a:pPr>
                <a:defRPr/>
              </a:pPr>
              <a:endParaRPr lang="en-US"/>
            </a:p>
          </p:txBody>
        </p:sp>
        <p:sp>
          <p:nvSpPr>
            <p:cNvPr id="38" name="Oval 36"/>
            <p:cNvSpPr>
              <a:spLocks noChangeArrowheads="1"/>
            </p:cNvSpPr>
            <p:nvPr/>
          </p:nvSpPr>
          <p:spPr bwMode="auto">
            <a:xfrm>
              <a:off x="384" y="393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39" name="Oval 37"/>
            <p:cNvSpPr>
              <a:spLocks noChangeArrowheads="1"/>
            </p:cNvSpPr>
            <p:nvPr/>
          </p:nvSpPr>
          <p:spPr bwMode="auto">
            <a:xfrm>
              <a:off x="576" y="3889"/>
              <a:ext cx="288" cy="288"/>
            </a:xfrm>
            <a:prstGeom prst="ellipse">
              <a:avLst/>
            </a:prstGeom>
            <a:noFill/>
            <a:ln w="12700" cap="sq">
              <a:solidFill>
                <a:srgbClr val="B2B2B2"/>
              </a:solidFill>
              <a:round/>
              <a:headEnd/>
              <a:tailEnd/>
            </a:ln>
            <a:effectLst/>
          </p:spPr>
          <p:txBody>
            <a:bodyPr/>
            <a:lstStyle/>
            <a:p>
              <a:pPr>
                <a:defRPr/>
              </a:pPr>
              <a:endParaRPr lang="en-US"/>
            </a:p>
          </p:txBody>
        </p:sp>
        <p:sp>
          <p:nvSpPr>
            <p:cNvPr id="40" name="Oval 38"/>
            <p:cNvSpPr>
              <a:spLocks noChangeArrowheads="1"/>
            </p:cNvSpPr>
            <p:nvPr/>
          </p:nvSpPr>
          <p:spPr bwMode="auto">
            <a:xfrm>
              <a:off x="816" y="4031"/>
              <a:ext cx="288" cy="288"/>
            </a:xfrm>
            <a:prstGeom prst="ellipse">
              <a:avLst/>
            </a:prstGeom>
            <a:noFill/>
            <a:ln w="12700" cap="sq">
              <a:solidFill>
                <a:srgbClr val="B2B2B2"/>
              </a:solidFill>
              <a:round/>
              <a:headEnd/>
              <a:tailEnd/>
            </a:ln>
            <a:effectLst/>
          </p:spPr>
          <p:txBody>
            <a:bodyPr/>
            <a:lstStyle/>
            <a:p>
              <a:pPr>
                <a:defRPr/>
              </a:pPr>
              <a:endParaRPr lang="en-US"/>
            </a:p>
          </p:txBody>
        </p:sp>
        <p:sp>
          <p:nvSpPr>
            <p:cNvPr id="41" name="Oval 39"/>
            <p:cNvSpPr>
              <a:spLocks noChangeArrowheads="1"/>
            </p:cNvSpPr>
            <p:nvPr/>
          </p:nvSpPr>
          <p:spPr bwMode="auto">
            <a:xfrm>
              <a:off x="480" y="403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42" name="Oval 40"/>
            <p:cNvSpPr>
              <a:spLocks noChangeArrowheads="1"/>
            </p:cNvSpPr>
            <p:nvPr/>
          </p:nvSpPr>
          <p:spPr bwMode="auto">
            <a:xfrm>
              <a:off x="144" y="403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43" name="Oval 41"/>
            <p:cNvSpPr>
              <a:spLocks noChangeArrowheads="1"/>
            </p:cNvSpPr>
            <p:nvPr/>
          </p:nvSpPr>
          <p:spPr bwMode="auto">
            <a:xfrm>
              <a:off x="528" y="259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44" name="Oval 42"/>
            <p:cNvSpPr>
              <a:spLocks noChangeArrowheads="1"/>
            </p:cNvSpPr>
            <p:nvPr/>
          </p:nvSpPr>
          <p:spPr bwMode="auto">
            <a:xfrm>
              <a:off x="720" y="134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45" name="Oval 43"/>
            <p:cNvSpPr>
              <a:spLocks noChangeArrowheads="1"/>
            </p:cNvSpPr>
            <p:nvPr/>
          </p:nvSpPr>
          <p:spPr bwMode="auto">
            <a:xfrm>
              <a:off x="96" y="158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46" name="Oval 44"/>
            <p:cNvSpPr>
              <a:spLocks noChangeArrowheads="1"/>
            </p:cNvSpPr>
            <p:nvPr/>
          </p:nvSpPr>
          <p:spPr bwMode="auto">
            <a:xfrm>
              <a:off x="864" y="283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47" name="Oval 45"/>
            <p:cNvSpPr>
              <a:spLocks noChangeArrowheads="1"/>
            </p:cNvSpPr>
            <p:nvPr/>
          </p:nvSpPr>
          <p:spPr bwMode="auto">
            <a:xfrm>
              <a:off x="864" y="1680"/>
              <a:ext cx="288" cy="288"/>
            </a:xfrm>
            <a:prstGeom prst="ellipse">
              <a:avLst/>
            </a:prstGeom>
            <a:noFill/>
            <a:ln w="12700" cap="sq">
              <a:solidFill>
                <a:srgbClr val="B2B2B2"/>
              </a:solidFill>
              <a:round/>
              <a:headEnd/>
              <a:tailEnd/>
            </a:ln>
            <a:effectLst/>
          </p:spPr>
          <p:txBody>
            <a:bodyPr/>
            <a:lstStyle/>
            <a:p>
              <a:pPr>
                <a:defRPr/>
              </a:pPr>
              <a:endParaRPr lang="en-US"/>
            </a:p>
          </p:txBody>
        </p:sp>
        <p:sp>
          <p:nvSpPr>
            <p:cNvPr id="48" name="Oval 46"/>
            <p:cNvSpPr>
              <a:spLocks noChangeArrowheads="1"/>
            </p:cNvSpPr>
            <p:nvPr/>
          </p:nvSpPr>
          <p:spPr bwMode="auto">
            <a:xfrm>
              <a:off x="864" y="316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49" name="Oval 47"/>
            <p:cNvSpPr>
              <a:spLocks noChangeArrowheads="1"/>
            </p:cNvSpPr>
            <p:nvPr/>
          </p:nvSpPr>
          <p:spPr bwMode="auto">
            <a:xfrm>
              <a:off x="864" y="369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50" name="Oval 48"/>
            <p:cNvSpPr>
              <a:spLocks noChangeArrowheads="1"/>
            </p:cNvSpPr>
            <p:nvPr/>
          </p:nvSpPr>
          <p:spPr bwMode="auto">
            <a:xfrm>
              <a:off x="528" y="1584"/>
              <a:ext cx="288" cy="288"/>
            </a:xfrm>
            <a:prstGeom prst="ellipse">
              <a:avLst/>
            </a:prstGeom>
            <a:noFill/>
            <a:ln w="12700" cap="sq">
              <a:solidFill>
                <a:srgbClr val="B2B2B2"/>
              </a:solidFill>
              <a:round/>
              <a:headEnd/>
              <a:tailEnd/>
            </a:ln>
            <a:effectLst/>
          </p:spPr>
          <p:txBody>
            <a:bodyPr/>
            <a:lstStyle/>
            <a:p>
              <a:pPr>
                <a:defRPr/>
              </a:pPr>
              <a:endParaRPr lang="en-US"/>
            </a:p>
          </p:txBody>
        </p:sp>
      </p:grpSp>
      <p:sp>
        <p:nvSpPr>
          <p:cNvPr id="51" name="Rectangle 49"/>
          <p:cNvSpPr>
            <a:spLocks noChangeArrowheads="1"/>
          </p:cNvSpPr>
          <p:nvPr/>
        </p:nvSpPr>
        <p:spPr bwMode="auto">
          <a:xfrm>
            <a:off x="1905000" y="1982788"/>
            <a:ext cx="7010400" cy="4875212"/>
          </a:xfrm>
          <a:prstGeom prst="rect">
            <a:avLst/>
          </a:prstGeom>
          <a:solidFill>
            <a:schemeClr val="accent1"/>
          </a:solidFill>
          <a:ln>
            <a:noFill/>
          </a:ln>
          <a:effectLst/>
        </p:spPr>
        <p:txBody>
          <a:bodyPr/>
          <a:lstStyle/>
          <a:p>
            <a:pPr eaLnBrk="1" hangingPunct="1">
              <a:defRPr/>
            </a:pPr>
            <a:endParaRPr kumimoji="1" lang="en-US">
              <a:latin typeface="Times New Roman" charset="0"/>
            </a:endParaRPr>
          </a:p>
        </p:txBody>
      </p:sp>
      <p:sp>
        <p:nvSpPr>
          <p:cNvPr id="52" name="Rectangle 50"/>
          <p:cNvSpPr>
            <a:spLocks noChangeArrowheads="1"/>
          </p:cNvSpPr>
          <p:nvPr/>
        </p:nvSpPr>
        <p:spPr bwMode="auto">
          <a:xfrm>
            <a:off x="152400" y="1295400"/>
            <a:ext cx="8763000" cy="152400"/>
          </a:xfrm>
          <a:prstGeom prst="rect">
            <a:avLst/>
          </a:prstGeom>
          <a:solidFill>
            <a:schemeClr val="hlink"/>
          </a:solidFill>
          <a:ln>
            <a:noFill/>
          </a:ln>
          <a:effectLst/>
        </p:spPr>
        <p:txBody>
          <a:bodyPr/>
          <a:lstStyle/>
          <a:p>
            <a:pPr eaLnBrk="1" hangingPunct="1">
              <a:defRPr/>
            </a:pPr>
            <a:endParaRPr kumimoji="1" lang="en-US">
              <a:latin typeface="Times New Roman" charset="0"/>
            </a:endParaRPr>
          </a:p>
        </p:txBody>
      </p:sp>
      <p:sp>
        <p:nvSpPr>
          <p:cNvPr id="53" name="Rectangle 51"/>
          <p:cNvSpPr>
            <a:spLocks noChangeArrowheads="1"/>
          </p:cNvSpPr>
          <p:nvPr/>
        </p:nvSpPr>
        <p:spPr bwMode="auto">
          <a:xfrm>
            <a:off x="457200" y="457200"/>
            <a:ext cx="1066800" cy="1219200"/>
          </a:xfrm>
          <a:prstGeom prst="rect">
            <a:avLst/>
          </a:prstGeom>
          <a:solidFill>
            <a:schemeClr val="accent1"/>
          </a:solidFill>
          <a:ln>
            <a:noFill/>
          </a:ln>
          <a:effectLst/>
        </p:spPr>
        <p:txBody>
          <a:bodyPr/>
          <a:lstStyle/>
          <a:p>
            <a:pPr>
              <a:defRPr/>
            </a:pPr>
            <a:endParaRPr lang="en-US"/>
          </a:p>
        </p:txBody>
      </p:sp>
      <p:grpSp>
        <p:nvGrpSpPr>
          <p:cNvPr id="54" name="Group 52"/>
          <p:cNvGrpSpPr>
            <a:grpSpLocks/>
          </p:cNvGrpSpPr>
          <p:nvPr/>
        </p:nvGrpSpPr>
        <p:grpSpPr bwMode="auto">
          <a:xfrm>
            <a:off x="150813" y="230188"/>
            <a:ext cx="1600200" cy="1598612"/>
            <a:chOff x="95" y="145"/>
            <a:chExt cx="1008" cy="1007"/>
          </a:xfrm>
        </p:grpSpPr>
        <p:sp>
          <p:nvSpPr>
            <p:cNvPr id="55" name="Oval 53"/>
            <p:cNvSpPr>
              <a:spLocks noChangeArrowheads="1"/>
            </p:cNvSpPr>
            <p:nvPr/>
          </p:nvSpPr>
          <p:spPr bwMode="auto">
            <a:xfrm>
              <a:off x="431" y="289"/>
              <a:ext cx="240" cy="240"/>
            </a:xfrm>
            <a:prstGeom prst="ellipse">
              <a:avLst/>
            </a:prstGeom>
            <a:noFill/>
            <a:ln w="12700" cap="sq">
              <a:solidFill>
                <a:srgbClr val="00FFCC"/>
              </a:solidFill>
              <a:round/>
              <a:headEnd/>
              <a:tailEnd/>
            </a:ln>
            <a:effectLst/>
          </p:spPr>
          <p:txBody>
            <a:bodyPr/>
            <a:lstStyle/>
            <a:p>
              <a:pPr>
                <a:defRPr/>
              </a:pPr>
              <a:endParaRPr lang="en-US"/>
            </a:p>
          </p:txBody>
        </p:sp>
        <p:sp>
          <p:nvSpPr>
            <p:cNvPr id="56" name="Oval 54"/>
            <p:cNvSpPr>
              <a:spLocks noChangeArrowheads="1"/>
            </p:cNvSpPr>
            <p:nvPr/>
          </p:nvSpPr>
          <p:spPr bwMode="auto">
            <a:xfrm>
              <a:off x="527" y="625"/>
              <a:ext cx="240" cy="240"/>
            </a:xfrm>
            <a:prstGeom prst="ellipse">
              <a:avLst/>
            </a:prstGeom>
            <a:noFill/>
            <a:ln w="12700" cap="sq">
              <a:solidFill>
                <a:srgbClr val="00FFCC"/>
              </a:solidFill>
              <a:round/>
              <a:headEnd/>
              <a:tailEnd/>
            </a:ln>
            <a:effectLst/>
          </p:spPr>
          <p:txBody>
            <a:bodyPr/>
            <a:lstStyle/>
            <a:p>
              <a:pPr>
                <a:defRPr/>
              </a:pPr>
              <a:endParaRPr lang="en-US"/>
            </a:p>
          </p:txBody>
        </p:sp>
        <p:sp>
          <p:nvSpPr>
            <p:cNvPr id="57" name="Oval 55"/>
            <p:cNvSpPr>
              <a:spLocks noChangeArrowheads="1"/>
            </p:cNvSpPr>
            <p:nvPr/>
          </p:nvSpPr>
          <p:spPr bwMode="auto">
            <a:xfrm>
              <a:off x="815" y="674"/>
              <a:ext cx="240" cy="240"/>
            </a:xfrm>
            <a:prstGeom prst="ellipse">
              <a:avLst/>
            </a:prstGeom>
            <a:noFill/>
            <a:ln w="12700" cap="sq">
              <a:solidFill>
                <a:srgbClr val="00FFCC"/>
              </a:solidFill>
              <a:round/>
              <a:headEnd/>
              <a:tailEnd/>
            </a:ln>
            <a:effectLst/>
          </p:spPr>
          <p:txBody>
            <a:bodyPr/>
            <a:lstStyle/>
            <a:p>
              <a:pPr>
                <a:defRPr/>
              </a:pPr>
              <a:endParaRPr lang="en-US"/>
            </a:p>
          </p:txBody>
        </p:sp>
        <p:sp>
          <p:nvSpPr>
            <p:cNvPr id="58" name="Oval 56"/>
            <p:cNvSpPr>
              <a:spLocks noChangeArrowheads="1"/>
            </p:cNvSpPr>
            <p:nvPr/>
          </p:nvSpPr>
          <p:spPr bwMode="auto">
            <a:xfrm>
              <a:off x="863" y="291"/>
              <a:ext cx="240" cy="240"/>
            </a:xfrm>
            <a:prstGeom prst="ellipse">
              <a:avLst/>
            </a:prstGeom>
            <a:noFill/>
            <a:ln w="12700" cap="sq">
              <a:solidFill>
                <a:srgbClr val="00FFCC"/>
              </a:solidFill>
              <a:round/>
              <a:headEnd/>
              <a:tailEnd/>
            </a:ln>
            <a:effectLst/>
          </p:spPr>
          <p:txBody>
            <a:bodyPr/>
            <a:lstStyle/>
            <a:p>
              <a:pPr>
                <a:defRPr/>
              </a:pPr>
              <a:endParaRPr lang="en-US"/>
            </a:p>
          </p:txBody>
        </p:sp>
        <p:sp>
          <p:nvSpPr>
            <p:cNvPr id="59" name="Oval 57"/>
            <p:cNvSpPr>
              <a:spLocks noChangeArrowheads="1"/>
            </p:cNvSpPr>
            <p:nvPr/>
          </p:nvSpPr>
          <p:spPr bwMode="auto">
            <a:xfrm>
              <a:off x="338" y="816"/>
              <a:ext cx="240" cy="240"/>
            </a:xfrm>
            <a:prstGeom prst="ellipse">
              <a:avLst/>
            </a:prstGeom>
            <a:noFill/>
            <a:ln w="12700" cap="sq">
              <a:solidFill>
                <a:srgbClr val="00FFCC"/>
              </a:solidFill>
              <a:round/>
              <a:headEnd/>
              <a:tailEnd/>
            </a:ln>
            <a:effectLst/>
          </p:spPr>
          <p:txBody>
            <a:bodyPr/>
            <a:lstStyle/>
            <a:p>
              <a:pPr>
                <a:defRPr/>
              </a:pPr>
              <a:endParaRPr lang="en-US"/>
            </a:p>
          </p:txBody>
        </p:sp>
        <p:sp>
          <p:nvSpPr>
            <p:cNvPr id="60" name="Oval 58"/>
            <p:cNvSpPr>
              <a:spLocks noChangeArrowheads="1"/>
            </p:cNvSpPr>
            <p:nvPr/>
          </p:nvSpPr>
          <p:spPr bwMode="auto">
            <a:xfrm>
              <a:off x="770" y="912"/>
              <a:ext cx="240" cy="240"/>
            </a:xfrm>
            <a:prstGeom prst="ellipse">
              <a:avLst/>
            </a:prstGeom>
            <a:noFill/>
            <a:ln w="12700" cap="sq">
              <a:solidFill>
                <a:srgbClr val="00FFCC"/>
              </a:solidFill>
              <a:round/>
              <a:headEnd/>
              <a:tailEnd/>
            </a:ln>
            <a:effectLst/>
          </p:spPr>
          <p:txBody>
            <a:bodyPr/>
            <a:lstStyle/>
            <a:p>
              <a:pPr>
                <a:defRPr/>
              </a:pPr>
              <a:endParaRPr lang="en-US"/>
            </a:p>
          </p:txBody>
        </p:sp>
        <p:sp>
          <p:nvSpPr>
            <p:cNvPr id="61" name="Oval 59"/>
            <p:cNvSpPr>
              <a:spLocks noChangeArrowheads="1"/>
            </p:cNvSpPr>
            <p:nvPr/>
          </p:nvSpPr>
          <p:spPr bwMode="auto">
            <a:xfrm>
              <a:off x="335" y="576"/>
              <a:ext cx="240" cy="240"/>
            </a:xfrm>
            <a:prstGeom prst="ellipse">
              <a:avLst/>
            </a:prstGeom>
            <a:noFill/>
            <a:ln w="12700" cap="sq">
              <a:solidFill>
                <a:srgbClr val="00FFCC"/>
              </a:solidFill>
              <a:round/>
              <a:headEnd/>
              <a:tailEnd/>
            </a:ln>
            <a:effectLst/>
          </p:spPr>
          <p:txBody>
            <a:bodyPr/>
            <a:lstStyle/>
            <a:p>
              <a:pPr>
                <a:defRPr/>
              </a:pPr>
              <a:endParaRPr lang="en-US"/>
            </a:p>
          </p:txBody>
        </p:sp>
        <p:sp>
          <p:nvSpPr>
            <p:cNvPr id="62" name="Oval 60"/>
            <p:cNvSpPr>
              <a:spLocks noChangeArrowheads="1"/>
            </p:cNvSpPr>
            <p:nvPr/>
          </p:nvSpPr>
          <p:spPr bwMode="auto">
            <a:xfrm>
              <a:off x="671" y="768"/>
              <a:ext cx="240" cy="240"/>
            </a:xfrm>
            <a:prstGeom prst="ellipse">
              <a:avLst/>
            </a:prstGeom>
            <a:noFill/>
            <a:ln w="12700" cap="sq">
              <a:solidFill>
                <a:srgbClr val="00FFCC"/>
              </a:solidFill>
              <a:round/>
              <a:headEnd/>
              <a:tailEnd/>
            </a:ln>
            <a:effectLst/>
          </p:spPr>
          <p:txBody>
            <a:bodyPr/>
            <a:lstStyle/>
            <a:p>
              <a:pPr>
                <a:defRPr/>
              </a:pPr>
              <a:endParaRPr lang="en-US"/>
            </a:p>
          </p:txBody>
        </p:sp>
        <p:sp>
          <p:nvSpPr>
            <p:cNvPr id="63" name="Oval 61"/>
            <p:cNvSpPr>
              <a:spLocks noChangeArrowheads="1"/>
            </p:cNvSpPr>
            <p:nvPr/>
          </p:nvSpPr>
          <p:spPr bwMode="auto">
            <a:xfrm>
              <a:off x="431" y="912"/>
              <a:ext cx="240" cy="240"/>
            </a:xfrm>
            <a:prstGeom prst="ellipse">
              <a:avLst/>
            </a:prstGeom>
            <a:noFill/>
            <a:ln w="12700" cap="sq">
              <a:solidFill>
                <a:srgbClr val="00FFCC"/>
              </a:solidFill>
              <a:round/>
              <a:headEnd/>
              <a:tailEnd/>
            </a:ln>
            <a:effectLst/>
          </p:spPr>
          <p:txBody>
            <a:bodyPr/>
            <a:lstStyle/>
            <a:p>
              <a:pPr>
                <a:defRPr/>
              </a:pPr>
              <a:endParaRPr lang="en-US"/>
            </a:p>
          </p:txBody>
        </p:sp>
        <p:sp>
          <p:nvSpPr>
            <p:cNvPr id="64" name="Oval 62"/>
            <p:cNvSpPr>
              <a:spLocks noChangeArrowheads="1"/>
            </p:cNvSpPr>
            <p:nvPr/>
          </p:nvSpPr>
          <p:spPr bwMode="auto">
            <a:xfrm>
              <a:off x="623" y="337"/>
              <a:ext cx="240" cy="240"/>
            </a:xfrm>
            <a:prstGeom prst="ellipse">
              <a:avLst/>
            </a:prstGeom>
            <a:noFill/>
            <a:ln w="12700" cap="sq">
              <a:solidFill>
                <a:srgbClr val="00FFCC"/>
              </a:solidFill>
              <a:round/>
              <a:headEnd/>
              <a:tailEnd/>
            </a:ln>
            <a:effectLst/>
          </p:spPr>
          <p:txBody>
            <a:bodyPr/>
            <a:lstStyle/>
            <a:p>
              <a:pPr>
                <a:defRPr/>
              </a:pPr>
              <a:endParaRPr lang="en-US"/>
            </a:p>
          </p:txBody>
        </p:sp>
        <p:sp>
          <p:nvSpPr>
            <p:cNvPr id="65" name="Oval 63"/>
            <p:cNvSpPr>
              <a:spLocks noChangeArrowheads="1"/>
            </p:cNvSpPr>
            <p:nvPr/>
          </p:nvSpPr>
          <p:spPr bwMode="auto">
            <a:xfrm>
              <a:off x="719" y="433"/>
              <a:ext cx="240" cy="240"/>
            </a:xfrm>
            <a:prstGeom prst="ellipse">
              <a:avLst/>
            </a:prstGeom>
            <a:noFill/>
            <a:ln w="12700" cap="sq">
              <a:solidFill>
                <a:srgbClr val="00FFCC"/>
              </a:solidFill>
              <a:round/>
              <a:headEnd/>
              <a:tailEnd/>
            </a:ln>
            <a:effectLst/>
          </p:spPr>
          <p:txBody>
            <a:bodyPr/>
            <a:lstStyle/>
            <a:p>
              <a:pPr>
                <a:defRPr/>
              </a:pPr>
              <a:endParaRPr lang="en-US"/>
            </a:p>
          </p:txBody>
        </p:sp>
        <p:sp>
          <p:nvSpPr>
            <p:cNvPr id="66" name="Oval 64"/>
            <p:cNvSpPr>
              <a:spLocks noChangeArrowheads="1"/>
            </p:cNvSpPr>
            <p:nvPr/>
          </p:nvSpPr>
          <p:spPr bwMode="auto">
            <a:xfrm>
              <a:off x="383" y="481"/>
              <a:ext cx="240" cy="240"/>
            </a:xfrm>
            <a:prstGeom prst="ellipse">
              <a:avLst/>
            </a:prstGeom>
            <a:noFill/>
            <a:ln w="12700" cap="sq">
              <a:solidFill>
                <a:srgbClr val="00FFCC"/>
              </a:solidFill>
              <a:round/>
              <a:headEnd/>
              <a:tailEnd/>
            </a:ln>
            <a:effectLst/>
          </p:spPr>
          <p:txBody>
            <a:bodyPr/>
            <a:lstStyle/>
            <a:p>
              <a:pPr>
                <a:defRPr/>
              </a:pPr>
              <a:endParaRPr lang="en-US"/>
            </a:p>
          </p:txBody>
        </p:sp>
        <p:sp>
          <p:nvSpPr>
            <p:cNvPr id="67" name="Oval 65"/>
            <p:cNvSpPr>
              <a:spLocks noChangeArrowheads="1"/>
            </p:cNvSpPr>
            <p:nvPr/>
          </p:nvSpPr>
          <p:spPr bwMode="auto">
            <a:xfrm>
              <a:off x="191" y="673"/>
              <a:ext cx="240" cy="240"/>
            </a:xfrm>
            <a:prstGeom prst="ellipse">
              <a:avLst/>
            </a:prstGeom>
            <a:noFill/>
            <a:ln w="12700" cap="sq">
              <a:solidFill>
                <a:srgbClr val="00FFCC"/>
              </a:solidFill>
              <a:round/>
              <a:headEnd/>
              <a:tailEnd/>
            </a:ln>
            <a:effectLst/>
          </p:spPr>
          <p:txBody>
            <a:bodyPr/>
            <a:lstStyle/>
            <a:p>
              <a:pPr>
                <a:defRPr/>
              </a:pPr>
              <a:endParaRPr lang="en-US"/>
            </a:p>
          </p:txBody>
        </p:sp>
        <p:sp>
          <p:nvSpPr>
            <p:cNvPr id="68" name="Oval 66"/>
            <p:cNvSpPr>
              <a:spLocks noChangeArrowheads="1"/>
            </p:cNvSpPr>
            <p:nvPr/>
          </p:nvSpPr>
          <p:spPr bwMode="auto">
            <a:xfrm>
              <a:off x="143" y="385"/>
              <a:ext cx="240" cy="240"/>
            </a:xfrm>
            <a:prstGeom prst="ellipse">
              <a:avLst/>
            </a:prstGeom>
            <a:noFill/>
            <a:ln w="12700" cap="sq">
              <a:solidFill>
                <a:srgbClr val="00FFCC"/>
              </a:solidFill>
              <a:round/>
              <a:headEnd/>
              <a:tailEnd/>
            </a:ln>
            <a:effectLst/>
          </p:spPr>
          <p:txBody>
            <a:bodyPr/>
            <a:lstStyle/>
            <a:p>
              <a:pPr>
                <a:defRPr/>
              </a:pPr>
              <a:endParaRPr lang="en-US"/>
            </a:p>
          </p:txBody>
        </p:sp>
        <p:sp>
          <p:nvSpPr>
            <p:cNvPr id="69" name="Oval 67"/>
            <p:cNvSpPr>
              <a:spLocks noChangeArrowheads="1"/>
            </p:cNvSpPr>
            <p:nvPr/>
          </p:nvSpPr>
          <p:spPr bwMode="auto">
            <a:xfrm>
              <a:off x="95" y="817"/>
              <a:ext cx="240" cy="240"/>
            </a:xfrm>
            <a:prstGeom prst="ellipse">
              <a:avLst/>
            </a:prstGeom>
            <a:noFill/>
            <a:ln w="12700" cap="sq">
              <a:solidFill>
                <a:srgbClr val="00FFCC"/>
              </a:solidFill>
              <a:round/>
              <a:headEnd/>
              <a:tailEnd/>
            </a:ln>
            <a:effectLst/>
          </p:spPr>
          <p:txBody>
            <a:bodyPr/>
            <a:lstStyle/>
            <a:p>
              <a:pPr>
                <a:defRPr/>
              </a:pPr>
              <a:endParaRPr lang="en-US"/>
            </a:p>
          </p:txBody>
        </p:sp>
        <p:sp>
          <p:nvSpPr>
            <p:cNvPr id="70" name="Oval 68"/>
            <p:cNvSpPr>
              <a:spLocks noChangeArrowheads="1"/>
            </p:cNvSpPr>
            <p:nvPr/>
          </p:nvSpPr>
          <p:spPr bwMode="auto">
            <a:xfrm>
              <a:off x="719" y="145"/>
              <a:ext cx="240" cy="240"/>
            </a:xfrm>
            <a:prstGeom prst="ellipse">
              <a:avLst/>
            </a:prstGeom>
            <a:noFill/>
            <a:ln w="12700" cap="sq">
              <a:solidFill>
                <a:srgbClr val="00FFCC"/>
              </a:solidFill>
              <a:round/>
              <a:headEnd/>
              <a:tailEnd/>
            </a:ln>
            <a:effectLst/>
          </p:spPr>
          <p:txBody>
            <a:bodyPr/>
            <a:lstStyle/>
            <a:p>
              <a:pPr>
                <a:defRPr/>
              </a:pPr>
              <a:endParaRPr lang="en-US"/>
            </a:p>
          </p:txBody>
        </p:sp>
        <p:sp>
          <p:nvSpPr>
            <p:cNvPr id="71" name="Oval 69"/>
            <p:cNvSpPr>
              <a:spLocks noChangeArrowheads="1"/>
            </p:cNvSpPr>
            <p:nvPr/>
          </p:nvSpPr>
          <p:spPr bwMode="auto">
            <a:xfrm>
              <a:off x="239" y="193"/>
              <a:ext cx="240" cy="240"/>
            </a:xfrm>
            <a:prstGeom prst="ellipse">
              <a:avLst/>
            </a:prstGeom>
            <a:noFill/>
            <a:ln w="12700" cap="sq">
              <a:solidFill>
                <a:srgbClr val="00FFCC"/>
              </a:solidFill>
              <a:round/>
              <a:headEnd/>
              <a:tailEnd/>
            </a:ln>
            <a:effectLst/>
          </p:spPr>
          <p:txBody>
            <a:bodyPr/>
            <a:lstStyle/>
            <a:p>
              <a:pPr>
                <a:defRPr/>
              </a:pPr>
              <a:endParaRPr lang="en-US"/>
            </a:p>
          </p:txBody>
        </p:sp>
      </p:grpSp>
      <p:sp>
        <p:nvSpPr>
          <p:cNvPr id="72" name="Rectangle 70"/>
          <p:cNvSpPr>
            <a:spLocks noChangeArrowheads="1"/>
          </p:cNvSpPr>
          <p:nvPr/>
        </p:nvSpPr>
        <p:spPr bwMode="auto">
          <a:xfrm>
            <a:off x="304800" y="152400"/>
            <a:ext cx="1295400" cy="304800"/>
          </a:xfrm>
          <a:prstGeom prst="rect">
            <a:avLst/>
          </a:prstGeom>
          <a:solidFill>
            <a:schemeClr val="bg1"/>
          </a:solidFill>
          <a:ln>
            <a:noFill/>
          </a:ln>
          <a:effectLst/>
        </p:spPr>
        <p:txBody>
          <a:bodyPr/>
          <a:lstStyle/>
          <a:p>
            <a:pPr>
              <a:defRPr/>
            </a:pPr>
            <a:endParaRPr lang="en-US"/>
          </a:p>
        </p:txBody>
      </p:sp>
      <p:sp>
        <p:nvSpPr>
          <p:cNvPr id="73" name="Rectangle 71"/>
          <p:cNvSpPr>
            <a:spLocks noChangeArrowheads="1"/>
          </p:cNvSpPr>
          <p:nvPr/>
        </p:nvSpPr>
        <p:spPr bwMode="auto">
          <a:xfrm>
            <a:off x="76200" y="371475"/>
            <a:ext cx="381000" cy="6486525"/>
          </a:xfrm>
          <a:prstGeom prst="rect">
            <a:avLst/>
          </a:prstGeom>
          <a:solidFill>
            <a:schemeClr val="bg1"/>
          </a:solidFill>
          <a:ln>
            <a:noFill/>
          </a:ln>
          <a:effectLst/>
        </p:spPr>
        <p:txBody>
          <a:bodyPr/>
          <a:lstStyle/>
          <a:p>
            <a:pPr>
              <a:defRPr/>
            </a:pPr>
            <a:endParaRPr lang="en-US"/>
          </a:p>
        </p:txBody>
      </p:sp>
      <p:sp>
        <p:nvSpPr>
          <p:cNvPr id="74" name="Rectangle 72"/>
          <p:cNvSpPr>
            <a:spLocks noChangeArrowheads="1"/>
          </p:cNvSpPr>
          <p:nvPr/>
        </p:nvSpPr>
        <p:spPr bwMode="auto">
          <a:xfrm>
            <a:off x="152400" y="1295400"/>
            <a:ext cx="304800" cy="152400"/>
          </a:xfrm>
          <a:prstGeom prst="rect">
            <a:avLst/>
          </a:prstGeom>
          <a:solidFill>
            <a:schemeClr val="hlink"/>
          </a:solidFill>
          <a:ln>
            <a:noFill/>
          </a:ln>
          <a:effectLst/>
        </p:spPr>
        <p:txBody>
          <a:bodyPr/>
          <a:lstStyle/>
          <a:p>
            <a:pPr>
              <a:defRPr/>
            </a:pPr>
            <a:endParaRPr lang="en-US"/>
          </a:p>
        </p:txBody>
      </p:sp>
      <p:sp>
        <p:nvSpPr>
          <p:cNvPr id="75" name="Rectangle 73"/>
          <p:cNvSpPr>
            <a:spLocks noChangeArrowheads="1"/>
          </p:cNvSpPr>
          <p:nvPr/>
        </p:nvSpPr>
        <p:spPr bwMode="auto">
          <a:xfrm>
            <a:off x="304800" y="1676400"/>
            <a:ext cx="1295400" cy="292100"/>
          </a:xfrm>
          <a:prstGeom prst="rect">
            <a:avLst/>
          </a:prstGeom>
          <a:solidFill>
            <a:schemeClr val="bg1"/>
          </a:solidFill>
          <a:ln>
            <a:noFill/>
          </a:ln>
          <a:effectLst/>
        </p:spPr>
        <p:txBody>
          <a:bodyPr/>
          <a:lstStyle/>
          <a:p>
            <a:pPr>
              <a:defRPr/>
            </a:pPr>
            <a:endParaRPr lang="en-US"/>
          </a:p>
        </p:txBody>
      </p:sp>
      <p:sp>
        <p:nvSpPr>
          <p:cNvPr id="76" name="Rectangle 74"/>
          <p:cNvSpPr>
            <a:spLocks noChangeArrowheads="1"/>
          </p:cNvSpPr>
          <p:nvPr/>
        </p:nvSpPr>
        <p:spPr bwMode="auto">
          <a:xfrm>
            <a:off x="1524000" y="304800"/>
            <a:ext cx="381000" cy="6575425"/>
          </a:xfrm>
          <a:prstGeom prst="rect">
            <a:avLst/>
          </a:prstGeom>
          <a:solidFill>
            <a:schemeClr val="bg1"/>
          </a:solidFill>
          <a:ln>
            <a:noFill/>
          </a:ln>
          <a:effectLst/>
        </p:spPr>
        <p:txBody>
          <a:bodyPr/>
          <a:lstStyle/>
          <a:p>
            <a:pPr>
              <a:defRPr/>
            </a:pPr>
            <a:endParaRPr lang="en-US"/>
          </a:p>
        </p:txBody>
      </p:sp>
      <p:sp>
        <p:nvSpPr>
          <p:cNvPr id="77" name="Rectangle 75"/>
          <p:cNvSpPr>
            <a:spLocks noChangeArrowheads="1"/>
          </p:cNvSpPr>
          <p:nvPr/>
        </p:nvSpPr>
        <p:spPr bwMode="auto">
          <a:xfrm>
            <a:off x="1524000" y="1295400"/>
            <a:ext cx="685800" cy="152400"/>
          </a:xfrm>
          <a:prstGeom prst="rect">
            <a:avLst/>
          </a:prstGeom>
          <a:solidFill>
            <a:schemeClr val="hlink"/>
          </a:solidFill>
          <a:ln>
            <a:noFill/>
          </a:ln>
          <a:effectLst/>
        </p:spPr>
        <p:txBody>
          <a:bodyPr/>
          <a:lstStyle/>
          <a:p>
            <a:pPr>
              <a:defRPr/>
            </a:pPr>
            <a:endParaRPr lang="en-US"/>
          </a:p>
        </p:txBody>
      </p:sp>
      <p:sp>
        <p:nvSpPr>
          <p:cNvPr id="78" name="Rectangle 78"/>
          <p:cNvSpPr>
            <a:spLocks noChangeArrowheads="1"/>
          </p:cNvSpPr>
          <p:nvPr/>
        </p:nvSpPr>
        <p:spPr bwMode="auto">
          <a:xfrm>
            <a:off x="2286000" y="6029325"/>
            <a:ext cx="222250" cy="827088"/>
          </a:xfrm>
          <a:prstGeom prst="rect">
            <a:avLst/>
          </a:prstGeom>
          <a:solidFill>
            <a:srgbClr val="B2B2B2">
              <a:alpha val="50000"/>
            </a:srgbClr>
          </a:solidFill>
          <a:ln>
            <a:noFill/>
          </a:ln>
          <a:effectLst/>
        </p:spPr>
        <p:txBody>
          <a:bodyPr/>
          <a:lstStyle/>
          <a:p>
            <a:pPr eaLnBrk="1" hangingPunct="1">
              <a:defRPr/>
            </a:pPr>
            <a:endParaRPr kumimoji="1" lang="en-US">
              <a:latin typeface="Times New Roman" charset="0"/>
            </a:endParaRPr>
          </a:p>
        </p:txBody>
      </p:sp>
      <p:sp>
        <p:nvSpPr>
          <p:cNvPr id="1741900" name="Rectangle 76"/>
          <p:cNvSpPr>
            <a:spLocks noGrp="1" noChangeArrowheads="1"/>
          </p:cNvSpPr>
          <p:nvPr>
            <p:ph type="ctrTitle" sz="quarter"/>
          </p:nvPr>
        </p:nvSpPr>
        <p:spPr>
          <a:xfrm>
            <a:off x="1066800" y="381000"/>
            <a:ext cx="7772400" cy="1143000"/>
          </a:xfrm>
        </p:spPr>
        <p:txBody>
          <a:bodyPr/>
          <a:lstStyle>
            <a:lvl1pPr algn="ctr">
              <a:defRPr/>
            </a:lvl1pPr>
          </a:lstStyle>
          <a:p>
            <a:pPr lvl="0"/>
            <a:r>
              <a:rPr lang="en-US" noProof="0"/>
              <a:t>Click to edit Master title style</a:t>
            </a:r>
          </a:p>
        </p:txBody>
      </p:sp>
      <p:sp>
        <p:nvSpPr>
          <p:cNvPr id="1741901" name="Rectangle 77"/>
          <p:cNvSpPr>
            <a:spLocks noGrp="1" noChangeArrowheads="1"/>
          </p:cNvSpPr>
          <p:nvPr>
            <p:ph type="subTitle" sz="quarter" idx="1"/>
          </p:nvPr>
        </p:nvSpPr>
        <p:spPr>
          <a:xfrm>
            <a:off x="2562225" y="2286000"/>
            <a:ext cx="5819775" cy="1752600"/>
          </a:xfrm>
        </p:spPr>
        <p:txBody>
          <a:bodyPr/>
          <a:lstStyle>
            <a:lvl1pPr marL="0" indent="0">
              <a:buFont typeface="Wingdings" charset="0"/>
              <a:buNone/>
              <a:defRPr/>
            </a:lvl1pPr>
          </a:lstStyle>
          <a:p>
            <a:pPr lvl="0"/>
            <a:r>
              <a:rPr lang="en-US" noProof="0"/>
              <a:t>Click to edit Master subtitle style</a:t>
            </a:r>
          </a:p>
        </p:txBody>
      </p:sp>
      <p:sp>
        <p:nvSpPr>
          <p:cNvPr id="79" name="Rectangle 79"/>
          <p:cNvSpPr>
            <a:spLocks noGrp="1" noChangeArrowheads="1"/>
          </p:cNvSpPr>
          <p:nvPr>
            <p:ph type="dt" sz="quarter" idx="10"/>
          </p:nvPr>
        </p:nvSpPr>
        <p:spPr/>
        <p:txBody>
          <a:bodyPr/>
          <a:lstStyle>
            <a:lvl1pPr>
              <a:defRPr/>
            </a:lvl1pPr>
          </a:lstStyle>
          <a:p>
            <a:pPr>
              <a:defRPr/>
            </a:pPr>
            <a:endParaRPr lang="en-US"/>
          </a:p>
        </p:txBody>
      </p:sp>
      <p:sp>
        <p:nvSpPr>
          <p:cNvPr id="80" name="Rectangle 80"/>
          <p:cNvSpPr>
            <a:spLocks noGrp="1" noChangeArrowheads="1"/>
          </p:cNvSpPr>
          <p:nvPr>
            <p:ph type="ftr" sz="quarter" idx="11"/>
          </p:nvPr>
        </p:nvSpPr>
        <p:spPr/>
        <p:txBody>
          <a:bodyPr/>
          <a:lstStyle>
            <a:lvl1pPr>
              <a:defRPr/>
            </a:lvl1pPr>
          </a:lstStyle>
          <a:p>
            <a:pPr>
              <a:defRPr/>
            </a:pPr>
            <a:endParaRPr lang="en-US"/>
          </a:p>
        </p:txBody>
      </p:sp>
      <p:sp>
        <p:nvSpPr>
          <p:cNvPr id="81" name="Rectangle 81"/>
          <p:cNvSpPr>
            <a:spLocks noGrp="1" noChangeArrowheads="1"/>
          </p:cNvSpPr>
          <p:nvPr>
            <p:ph type="sldNum" sz="quarter" idx="12"/>
          </p:nvPr>
        </p:nvSpPr>
        <p:spPr/>
        <p:txBody>
          <a:bodyPr/>
          <a:lstStyle>
            <a:lvl1pPr>
              <a:defRPr/>
            </a:lvl1pPr>
          </a:lstStyle>
          <a:p>
            <a:fld id="{9E14ADDD-79B1-234C-920D-10C7DDCF24D0}" type="slidenum">
              <a:rPr lang="en-US"/>
              <a:pPr/>
              <a:t>‹#›</a:t>
            </a:fld>
            <a:endParaRPr lang="en-US"/>
          </a:p>
        </p:txBody>
      </p:sp>
    </p:spTree>
    <p:extLst>
      <p:ext uri="{BB962C8B-B14F-4D97-AF65-F5344CB8AC3E}">
        <p14:creationId xmlns:p14="http://schemas.microsoft.com/office/powerpoint/2010/main" val="3426818701"/>
      </p:ext>
    </p:extLst>
  </p:cSld>
  <p:clrMapOvr>
    <a:masterClrMapping/>
  </p:clrMapOvr>
  <p:transition>
    <p:cut/>
  </p:transition>
</p:sldLayout>
</file>

<file path=ppt/slideLayouts/slideLayout5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8"/>
          <p:cNvSpPr>
            <a:spLocks noGrp="1" noChangeArrowheads="1"/>
          </p:cNvSpPr>
          <p:nvPr>
            <p:ph type="dt" sz="half" idx="10"/>
          </p:nvPr>
        </p:nvSpPr>
        <p:spPr>
          <a:ln/>
        </p:spPr>
        <p:txBody>
          <a:bodyPr/>
          <a:lstStyle>
            <a:lvl1pPr>
              <a:defRPr/>
            </a:lvl1pPr>
          </a:lstStyle>
          <a:p>
            <a:pPr>
              <a:defRPr/>
            </a:pPr>
            <a:endParaRPr lang="en-US"/>
          </a:p>
        </p:txBody>
      </p:sp>
      <p:sp>
        <p:nvSpPr>
          <p:cNvPr id="5" name="Rectangle 79"/>
          <p:cNvSpPr>
            <a:spLocks noGrp="1" noChangeArrowheads="1"/>
          </p:cNvSpPr>
          <p:nvPr>
            <p:ph type="ftr" sz="quarter" idx="11"/>
          </p:nvPr>
        </p:nvSpPr>
        <p:spPr>
          <a:ln/>
        </p:spPr>
        <p:txBody>
          <a:bodyPr/>
          <a:lstStyle>
            <a:lvl1pPr>
              <a:defRPr/>
            </a:lvl1pPr>
          </a:lstStyle>
          <a:p>
            <a:pPr>
              <a:defRPr/>
            </a:pPr>
            <a:endParaRPr lang="en-US"/>
          </a:p>
        </p:txBody>
      </p:sp>
      <p:sp>
        <p:nvSpPr>
          <p:cNvPr id="6" name="Rectangle 80"/>
          <p:cNvSpPr>
            <a:spLocks noGrp="1" noChangeArrowheads="1"/>
          </p:cNvSpPr>
          <p:nvPr>
            <p:ph type="sldNum" sz="quarter" idx="12"/>
          </p:nvPr>
        </p:nvSpPr>
        <p:spPr>
          <a:ln/>
        </p:spPr>
        <p:txBody>
          <a:bodyPr/>
          <a:lstStyle>
            <a:lvl1pPr>
              <a:defRPr/>
            </a:lvl1pPr>
          </a:lstStyle>
          <a:p>
            <a:fld id="{CDA0AE5A-63AE-2E43-B416-6136A4D77284}" type="slidenum">
              <a:rPr lang="en-US"/>
              <a:pPr/>
              <a:t>‹#›</a:t>
            </a:fld>
            <a:endParaRPr lang="en-US"/>
          </a:p>
        </p:txBody>
      </p:sp>
    </p:spTree>
    <p:extLst>
      <p:ext uri="{BB962C8B-B14F-4D97-AF65-F5344CB8AC3E}">
        <p14:creationId xmlns:p14="http://schemas.microsoft.com/office/powerpoint/2010/main" val="1717343810"/>
      </p:ext>
    </p:extLst>
  </p:cSld>
  <p:clrMapOvr>
    <a:masterClrMapping/>
  </p:clrMapOvr>
  <p:transition>
    <p:cut/>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8"/>
          <p:cNvSpPr>
            <a:spLocks noGrp="1" noChangeArrowheads="1"/>
          </p:cNvSpPr>
          <p:nvPr>
            <p:ph type="dt" sz="half" idx="10"/>
          </p:nvPr>
        </p:nvSpPr>
        <p:spPr>
          <a:ln/>
        </p:spPr>
        <p:txBody>
          <a:bodyPr/>
          <a:lstStyle>
            <a:lvl1pPr>
              <a:defRPr/>
            </a:lvl1pPr>
          </a:lstStyle>
          <a:p>
            <a:pPr>
              <a:defRPr/>
            </a:pPr>
            <a:endParaRPr lang="en-US"/>
          </a:p>
        </p:txBody>
      </p:sp>
      <p:sp>
        <p:nvSpPr>
          <p:cNvPr id="5" name="Rectangle 79"/>
          <p:cNvSpPr>
            <a:spLocks noGrp="1" noChangeArrowheads="1"/>
          </p:cNvSpPr>
          <p:nvPr>
            <p:ph type="ftr" sz="quarter" idx="11"/>
          </p:nvPr>
        </p:nvSpPr>
        <p:spPr>
          <a:ln/>
        </p:spPr>
        <p:txBody>
          <a:bodyPr/>
          <a:lstStyle>
            <a:lvl1pPr>
              <a:defRPr/>
            </a:lvl1pPr>
          </a:lstStyle>
          <a:p>
            <a:pPr>
              <a:defRPr/>
            </a:pPr>
            <a:endParaRPr lang="en-US"/>
          </a:p>
        </p:txBody>
      </p:sp>
      <p:sp>
        <p:nvSpPr>
          <p:cNvPr id="6" name="Rectangle 80"/>
          <p:cNvSpPr>
            <a:spLocks noGrp="1" noChangeArrowheads="1"/>
          </p:cNvSpPr>
          <p:nvPr>
            <p:ph type="sldNum" sz="quarter" idx="12"/>
          </p:nvPr>
        </p:nvSpPr>
        <p:spPr>
          <a:ln/>
        </p:spPr>
        <p:txBody>
          <a:bodyPr/>
          <a:lstStyle>
            <a:lvl1pPr>
              <a:defRPr/>
            </a:lvl1pPr>
          </a:lstStyle>
          <a:p>
            <a:fld id="{B236482C-F48C-D543-833E-55E37CC5BCE2}" type="slidenum">
              <a:rPr lang="en-US"/>
              <a:pPr/>
              <a:t>‹#›</a:t>
            </a:fld>
            <a:endParaRPr lang="en-US"/>
          </a:p>
        </p:txBody>
      </p:sp>
    </p:spTree>
    <p:extLst>
      <p:ext uri="{BB962C8B-B14F-4D97-AF65-F5344CB8AC3E}">
        <p14:creationId xmlns:p14="http://schemas.microsoft.com/office/powerpoint/2010/main" val="1847875056"/>
      </p:ext>
    </p:extLst>
  </p:cSld>
  <p:clrMapOvr>
    <a:masterClrMapping/>
  </p:clrMapOvr>
  <p:transition>
    <p:cut/>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08213" y="2286000"/>
            <a:ext cx="31623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22913" y="2286000"/>
            <a:ext cx="3163887"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8"/>
          <p:cNvSpPr>
            <a:spLocks noGrp="1" noChangeArrowheads="1"/>
          </p:cNvSpPr>
          <p:nvPr>
            <p:ph type="dt" sz="half" idx="10"/>
          </p:nvPr>
        </p:nvSpPr>
        <p:spPr>
          <a:ln/>
        </p:spPr>
        <p:txBody>
          <a:bodyPr/>
          <a:lstStyle>
            <a:lvl1pPr>
              <a:defRPr/>
            </a:lvl1pPr>
          </a:lstStyle>
          <a:p>
            <a:pPr>
              <a:defRPr/>
            </a:pPr>
            <a:endParaRPr lang="en-US"/>
          </a:p>
        </p:txBody>
      </p:sp>
      <p:sp>
        <p:nvSpPr>
          <p:cNvPr id="6" name="Rectangle 79"/>
          <p:cNvSpPr>
            <a:spLocks noGrp="1" noChangeArrowheads="1"/>
          </p:cNvSpPr>
          <p:nvPr>
            <p:ph type="ftr" sz="quarter" idx="11"/>
          </p:nvPr>
        </p:nvSpPr>
        <p:spPr>
          <a:ln/>
        </p:spPr>
        <p:txBody>
          <a:bodyPr/>
          <a:lstStyle>
            <a:lvl1pPr>
              <a:defRPr/>
            </a:lvl1pPr>
          </a:lstStyle>
          <a:p>
            <a:pPr>
              <a:defRPr/>
            </a:pPr>
            <a:endParaRPr lang="en-US"/>
          </a:p>
        </p:txBody>
      </p:sp>
      <p:sp>
        <p:nvSpPr>
          <p:cNvPr id="7" name="Rectangle 80"/>
          <p:cNvSpPr>
            <a:spLocks noGrp="1" noChangeArrowheads="1"/>
          </p:cNvSpPr>
          <p:nvPr>
            <p:ph type="sldNum" sz="quarter" idx="12"/>
          </p:nvPr>
        </p:nvSpPr>
        <p:spPr>
          <a:ln/>
        </p:spPr>
        <p:txBody>
          <a:bodyPr/>
          <a:lstStyle>
            <a:lvl1pPr>
              <a:defRPr/>
            </a:lvl1pPr>
          </a:lstStyle>
          <a:p>
            <a:fld id="{CCD13725-01F7-384E-905F-748BCDDDAB35}" type="slidenum">
              <a:rPr lang="en-US"/>
              <a:pPr/>
              <a:t>‹#›</a:t>
            </a:fld>
            <a:endParaRPr lang="en-US"/>
          </a:p>
        </p:txBody>
      </p:sp>
    </p:spTree>
    <p:extLst>
      <p:ext uri="{BB962C8B-B14F-4D97-AF65-F5344CB8AC3E}">
        <p14:creationId xmlns:p14="http://schemas.microsoft.com/office/powerpoint/2010/main" val="3098335634"/>
      </p:ext>
    </p:extLst>
  </p:cSld>
  <p:clrMapOvr>
    <a:masterClrMapping/>
  </p:clrMapOvr>
  <p:transition>
    <p:cut/>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8"/>
          <p:cNvSpPr>
            <a:spLocks noGrp="1" noChangeArrowheads="1"/>
          </p:cNvSpPr>
          <p:nvPr>
            <p:ph type="dt" sz="half" idx="10"/>
          </p:nvPr>
        </p:nvSpPr>
        <p:spPr>
          <a:ln/>
        </p:spPr>
        <p:txBody>
          <a:bodyPr/>
          <a:lstStyle>
            <a:lvl1pPr>
              <a:defRPr/>
            </a:lvl1pPr>
          </a:lstStyle>
          <a:p>
            <a:pPr>
              <a:defRPr/>
            </a:pPr>
            <a:endParaRPr lang="en-US"/>
          </a:p>
        </p:txBody>
      </p:sp>
      <p:sp>
        <p:nvSpPr>
          <p:cNvPr id="8" name="Rectangle 79"/>
          <p:cNvSpPr>
            <a:spLocks noGrp="1" noChangeArrowheads="1"/>
          </p:cNvSpPr>
          <p:nvPr>
            <p:ph type="ftr" sz="quarter" idx="11"/>
          </p:nvPr>
        </p:nvSpPr>
        <p:spPr>
          <a:ln/>
        </p:spPr>
        <p:txBody>
          <a:bodyPr/>
          <a:lstStyle>
            <a:lvl1pPr>
              <a:defRPr/>
            </a:lvl1pPr>
          </a:lstStyle>
          <a:p>
            <a:pPr>
              <a:defRPr/>
            </a:pPr>
            <a:endParaRPr lang="en-US"/>
          </a:p>
        </p:txBody>
      </p:sp>
      <p:sp>
        <p:nvSpPr>
          <p:cNvPr id="9" name="Rectangle 80"/>
          <p:cNvSpPr>
            <a:spLocks noGrp="1" noChangeArrowheads="1"/>
          </p:cNvSpPr>
          <p:nvPr>
            <p:ph type="sldNum" sz="quarter" idx="12"/>
          </p:nvPr>
        </p:nvSpPr>
        <p:spPr>
          <a:ln/>
        </p:spPr>
        <p:txBody>
          <a:bodyPr/>
          <a:lstStyle>
            <a:lvl1pPr>
              <a:defRPr/>
            </a:lvl1pPr>
          </a:lstStyle>
          <a:p>
            <a:fld id="{5195076C-4580-664C-AB82-2CD874E89992}" type="slidenum">
              <a:rPr lang="en-US"/>
              <a:pPr/>
              <a:t>‹#›</a:t>
            </a:fld>
            <a:endParaRPr lang="en-US"/>
          </a:p>
        </p:txBody>
      </p:sp>
    </p:spTree>
    <p:extLst>
      <p:ext uri="{BB962C8B-B14F-4D97-AF65-F5344CB8AC3E}">
        <p14:creationId xmlns:p14="http://schemas.microsoft.com/office/powerpoint/2010/main" val="1366618592"/>
      </p:ext>
    </p:extLst>
  </p:cSld>
  <p:clrMapOvr>
    <a:masterClrMapping/>
  </p:clrMapOvr>
  <p:transition>
    <p:cu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defTabSz="912825" fontAlgn="base">
              <a:spcBef>
                <a:spcPct val="0"/>
              </a:spcBef>
              <a:spcAft>
                <a:spcPct val="0"/>
              </a:spcAft>
              <a:defRPr/>
            </a:lvl1pPr>
          </a:lstStyle>
          <a:p>
            <a:pPr>
              <a:defRPr/>
            </a:pPr>
            <a:fld id="{F0921CE0-09F0-C844-9567-91EE901B4A6D}" type="datetimeFigureOut">
              <a:rPr lang="en-US"/>
              <a:pPr>
                <a:defRPr/>
              </a:pPr>
              <a:t>6/16/26</a:t>
            </a:fld>
            <a:endParaRPr lang="en-US"/>
          </a:p>
        </p:txBody>
      </p:sp>
      <p:sp>
        <p:nvSpPr>
          <p:cNvPr id="4" name="Footer Placeholder 3"/>
          <p:cNvSpPr>
            <a:spLocks noGrp="1"/>
          </p:cNvSpPr>
          <p:nvPr>
            <p:ph type="ftr" sz="quarter" idx="11"/>
          </p:nvPr>
        </p:nvSpPr>
        <p:spPr/>
        <p:txBody>
          <a:bodyPr/>
          <a:lstStyle>
            <a:lvl1pPr defTabSz="912825" fontAlgn="base">
              <a:spcBef>
                <a:spcPct val="0"/>
              </a:spcBef>
              <a:spcAft>
                <a:spcPct val="0"/>
              </a:spcAft>
              <a:defRPr/>
            </a:lvl1pPr>
          </a:lstStyle>
          <a:p>
            <a:pPr>
              <a:defRPr/>
            </a:pPr>
            <a:endParaRPr lang="en-US"/>
          </a:p>
        </p:txBody>
      </p:sp>
      <p:sp>
        <p:nvSpPr>
          <p:cNvPr id="5" name="Slide Number Placeholder 4"/>
          <p:cNvSpPr>
            <a:spLocks noGrp="1"/>
          </p:cNvSpPr>
          <p:nvPr>
            <p:ph type="sldNum" sz="quarter" idx="12"/>
          </p:nvPr>
        </p:nvSpPr>
        <p:spPr/>
        <p:txBody>
          <a:bodyPr/>
          <a:lstStyle>
            <a:lvl1pPr defTabSz="912825" fontAlgn="base">
              <a:spcBef>
                <a:spcPct val="0"/>
              </a:spcBef>
              <a:spcAft>
                <a:spcPct val="0"/>
              </a:spcAft>
              <a:defRPr/>
            </a:lvl1pPr>
          </a:lstStyle>
          <a:p>
            <a:pPr>
              <a:defRPr/>
            </a:pPr>
            <a:fld id="{C0A37437-DC1A-8345-981A-38D0C87AF218}" type="slidenum">
              <a:rPr lang="en-US"/>
              <a:pPr>
                <a:defRPr/>
              </a:pPr>
              <a:t>‹#›</a:t>
            </a:fld>
            <a:endParaRPr lang="en-US"/>
          </a:p>
        </p:txBody>
      </p:sp>
    </p:spTree>
    <p:extLst>
      <p:ext uri="{BB962C8B-B14F-4D97-AF65-F5344CB8AC3E}">
        <p14:creationId xmlns:p14="http://schemas.microsoft.com/office/powerpoint/2010/main" val="2604655251"/>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8"/>
          <p:cNvSpPr>
            <a:spLocks noGrp="1" noChangeArrowheads="1"/>
          </p:cNvSpPr>
          <p:nvPr>
            <p:ph type="dt" sz="half" idx="10"/>
          </p:nvPr>
        </p:nvSpPr>
        <p:spPr>
          <a:ln/>
        </p:spPr>
        <p:txBody>
          <a:bodyPr/>
          <a:lstStyle>
            <a:lvl1pPr>
              <a:defRPr/>
            </a:lvl1pPr>
          </a:lstStyle>
          <a:p>
            <a:pPr>
              <a:defRPr/>
            </a:pPr>
            <a:endParaRPr lang="en-US"/>
          </a:p>
        </p:txBody>
      </p:sp>
      <p:sp>
        <p:nvSpPr>
          <p:cNvPr id="4" name="Rectangle 79"/>
          <p:cNvSpPr>
            <a:spLocks noGrp="1" noChangeArrowheads="1"/>
          </p:cNvSpPr>
          <p:nvPr>
            <p:ph type="ftr" sz="quarter" idx="11"/>
          </p:nvPr>
        </p:nvSpPr>
        <p:spPr>
          <a:ln/>
        </p:spPr>
        <p:txBody>
          <a:bodyPr/>
          <a:lstStyle>
            <a:lvl1pPr>
              <a:defRPr/>
            </a:lvl1pPr>
          </a:lstStyle>
          <a:p>
            <a:pPr>
              <a:defRPr/>
            </a:pPr>
            <a:endParaRPr lang="en-US"/>
          </a:p>
        </p:txBody>
      </p:sp>
      <p:sp>
        <p:nvSpPr>
          <p:cNvPr id="5" name="Rectangle 80"/>
          <p:cNvSpPr>
            <a:spLocks noGrp="1" noChangeArrowheads="1"/>
          </p:cNvSpPr>
          <p:nvPr>
            <p:ph type="sldNum" sz="quarter" idx="12"/>
          </p:nvPr>
        </p:nvSpPr>
        <p:spPr>
          <a:ln/>
        </p:spPr>
        <p:txBody>
          <a:bodyPr/>
          <a:lstStyle>
            <a:lvl1pPr>
              <a:defRPr/>
            </a:lvl1pPr>
          </a:lstStyle>
          <a:p>
            <a:fld id="{8C243E33-AFE1-0145-A46B-3A26FF1F947B}" type="slidenum">
              <a:rPr lang="en-US"/>
              <a:pPr/>
              <a:t>‹#›</a:t>
            </a:fld>
            <a:endParaRPr lang="en-US"/>
          </a:p>
        </p:txBody>
      </p:sp>
    </p:spTree>
    <p:extLst>
      <p:ext uri="{BB962C8B-B14F-4D97-AF65-F5344CB8AC3E}">
        <p14:creationId xmlns:p14="http://schemas.microsoft.com/office/powerpoint/2010/main" val="2351422636"/>
      </p:ext>
    </p:extLst>
  </p:cSld>
  <p:clrMapOvr>
    <a:masterClrMapping/>
  </p:clrMapOvr>
  <p:transition>
    <p:cut/>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8"/>
          <p:cNvSpPr>
            <a:spLocks noGrp="1" noChangeArrowheads="1"/>
          </p:cNvSpPr>
          <p:nvPr>
            <p:ph type="dt" sz="half" idx="10"/>
          </p:nvPr>
        </p:nvSpPr>
        <p:spPr>
          <a:ln/>
        </p:spPr>
        <p:txBody>
          <a:bodyPr/>
          <a:lstStyle>
            <a:lvl1pPr>
              <a:defRPr/>
            </a:lvl1pPr>
          </a:lstStyle>
          <a:p>
            <a:pPr>
              <a:defRPr/>
            </a:pPr>
            <a:endParaRPr lang="en-US"/>
          </a:p>
        </p:txBody>
      </p:sp>
      <p:sp>
        <p:nvSpPr>
          <p:cNvPr id="3" name="Rectangle 79"/>
          <p:cNvSpPr>
            <a:spLocks noGrp="1" noChangeArrowheads="1"/>
          </p:cNvSpPr>
          <p:nvPr>
            <p:ph type="ftr" sz="quarter" idx="11"/>
          </p:nvPr>
        </p:nvSpPr>
        <p:spPr>
          <a:ln/>
        </p:spPr>
        <p:txBody>
          <a:bodyPr/>
          <a:lstStyle>
            <a:lvl1pPr>
              <a:defRPr/>
            </a:lvl1pPr>
          </a:lstStyle>
          <a:p>
            <a:pPr>
              <a:defRPr/>
            </a:pPr>
            <a:endParaRPr lang="en-US"/>
          </a:p>
        </p:txBody>
      </p:sp>
      <p:sp>
        <p:nvSpPr>
          <p:cNvPr id="4" name="Rectangle 80"/>
          <p:cNvSpPr>
            <a:spLocks noGrp="1" noChangeArrowheads="1"/>
          </p:cNvSpPr>
          <p:nvPr>
            <p:ph type="sldNum" sz="quarter" idx="12"/>
          </p:nvPr>
        </p:nvSpPr>
        <p:spPr>
          <a:ln/>
        </p:spPr>
        <p:txBody>
          <a:bodyPr/>
          <a:lstStyle>
            <a:lvl1pPr>
              <a:defRPr/>
            </a:lvl1pPr>
          </a:lstStyle>
          <a:p>
            <a:fld id="{16200280-F182-1D43-959C-E04ABD705153}" type="slidenum">
              <a:rPr lang="en-US"/>
              <a:pPr/>
              <a:t>‹#›</a:t>
            </a:fld>
            <a:endParaRPr lang="en-US"/>
          </a:p>
        </p:txBody>
      </p:sp>
    </p:spTree>
    <p:extLst>
      <p:ext uri="{BB962C8B-B14F-4D97-AF65-F5344CB8AC3E}">
        <p14:creationId xmlns:p14="http://schemas.microsoft.com/office/powerpoint/2010/main" val="2743600376"/>
      </p:ext>
    </p:extLst>
  </p:cSld>
  <p:clrMapOvr>
    <a:masterClrMapping/>
  </p:clrMapOvr>
  <p:transition>
    <p:cut/>
  </p:transition>
</p:sldLayout>
</file>

<file path=ppt/slideLayouts/slideLayout5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8"/>
          <p:cNvSpPr>
            <a:spLocks noGrp="1" noChangeArrowheads="1"/>
          </p:cNvSpPr>
          <p:nvPr>
            <p:ph type="dt" sz="half" idx="10"/>
          </p:nvPr>
        </p:nvSpPr>
        <p:spPr>
          <a:ln/>
        </p:spPr>
        <p:txBody>
          <a:bodyPr/>
          <a:lstStyle>
            <a:lvl1pPr>
              <a:defRPr/>
            </a:lvl1pPr>
          </a:lstStyle>
          <a:p>
            <a:pPr>
              <a:defRPr/>
            </a:pPr>
            <a:endParaRPr lang="en-US"/>
          </a:p>
        </p:txBody>
      </p:sp>
      <p:sp>
        <p:nvSpPr>
          <p:cNvPr id="6" name="Rectangle 79"/>
          <p:cNvSpPr>
            <a:spLocks noGrp="1" noChangeArrowheads="1"/>
          </p:cNvSpPr>
          <p:nvPr>
            <p:ph type="ftr" sz="quarter" idx="11"/>
          </p:nvPr>
        </p:nvSpPr>
        <p:spPr>
          <a:ln/>
        </p:spPr>
        <p:txBody>
          <a:bodyPr/>
          <a:lstStyle>
            <a:lvl1pPr>
              <a:defRPr/>
            </a:lvl1pPr>
          </a:lstStyle>
          <a:p>
            <a:pPr>
              <a:defRPr/>
            </a:pPr>
            <a:endParaRPr lang="en-US"/>
          </a:p>
        </p:txBody>
      </p:sp>
      <p:sp>
        <p:nvSpPr>
          <p:cNvPr id="7" name="Rectangle 80"/>
          <p:cNvSpPr>
            <a:spLocks noGrp="1" noChangeArrowheads="1"/>
          </p:cNvSpPr>
          <p:nvPr>
            <p:ph type="sldNum" sz="quarter" idx="12"/>
          </p:nvPr>
        </p:nvSpPr>
        <p:spPr>
          <a:ln/>
        </p:spPr>
        <p:txBody>
          <a:bodyPr/>
          <a:lstStyle>
            <a:lvl1pPr>
              <a:defRPr/>
            </a:lvl1pPr>
          </a:lstStyle>
          <a:p>
            <a:fld id="{1A646F18-D783-BE4F-B2F8-124EEADB4FD4}" type="slidenum">
              <a:rPr lang="en-US"/>
              <a:pPr/>
              <a:t>‹#›</a:t>
            </a:fld>
            <a:endParaRPr lang="en-US"/>
          </a:p>
        </p:txBody>
      </p:sp>
    </p:spTree>
    <p:extLst>
      <p:ext uri="{BB962C8B-B14F-4D97-AF65-F5344CB8AC3E}">
        <p14:creationId xmlns:p14="http://schemas.microsoft.com/office/powerpoint/2010/main" val="978032399"/>
      </p:ext>
    </p:extLst>
  </p:cSld>
  <p:clrMapOvr>
    <a:masterClrMapping/>
  </p:clrMapOvr>
  <p:transition>
    <p:cut/>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8"/>
          <p:cNvSpPr>
            <a:spLocks noGrp="1" noChangeArrowheads="1"/>
          </p:cNvSpPr>
          <p:nvPr>
            <p:ph type="dt" sz="half" idx="10"/>
          </p:nvPr>
        </p:nvSpPr>
        <p:spPr>
          <a:ln/>
        </p:spPr>
        <p:txBody>
          <a:bodyPr/>
          <a:lstStyle>
            <a:lvl1pPr>
              <a:defRPr/>
            </a:lvl1pPr>
          </a:lstStyle>
          <a:p>
            <a:pPr>
              <a:defRPr/>
            </a:pPr>
            <a:endParaRPr lang="en-US"/>
          </a:p>
        </p:txBody>
      </p:sp>
      <p:sp>
        <p:nvSpPr>
          <p:cNvPr id="6" name="Rectangle 79"/>
          <p:cNvSpPr>
            <a:spLocks noGrp="1" noChangeArrowheads="1"/>
          </p:cNvSpPr>
          <p:nvPr>
            <p:ph type="ftr" sz="quarter" idx="11"/>
          </p:nvPr>
        </p:nvSpPr>
        <p:spPr>
          <a:ln/>
        </p:spPr>
        <p:txBody>
          <a:bodyPr/>
          <a:lstStyle>
            <a:lvl1pPr>
              <a:defRPr/>
            </a:lvl1pPr>
          </a:lstStyle>
          <a:p>
            <a:pPr>
              <a:defRPr/>
            </a:pPr>
            <a:endParaRPr lang="en-US"/>
          </a:p>
        </p:txBody>
      </p:sp>
      <p:sp>
        <p:nvSpPr>
          <p:cNvPr id="7" name="Rectangle 80"/>
          <p:cNvSpPr>
            <a:spLocks noGrp="1" noChangeArrowheads="1"/>
          </p:cNvSpPr>
          <p:nvPr>
            <p:ph type="sldNum" sz="quarter" idx="12"/>
          </p:nvPr>
        </p:nvSpPr>
        <p:spPr>
          <a:ln/>
        </p:spPr>
        <p:txBody>
          <a:bodyPr/>
          <a:lstStyle>
            <a:lvl1pPr>
              <a:defRPr/>
            </a:lvl1pPr>
          </a:lstStyle>
          <a:p>
            <a:fld id="{B32E70BE-5B03-0A45-9322-2D22DE373B29}" type="slidenum">
              <a:rPr lang="en-US"/>
              <a:pPr/>
              <a:t>‹#›</a:t>
            </a:fld>
            <a:endParaRPr lang="en-US"/>
          </a:p>
        </p:txBody>
      </p:sp>
    </p:spTree>
    <p:extLst>
      <p:ext uri="{BB962C8B-B14F-4D97-AF65-F5344CB8AC3E}">
        <p14:creationId xmlns:p14="http://schemas.microsoft.com/office/powerpoint/2010/main" val="3689163596"/>
      </p:ext>
    </p:extLst>
  </p:cSld>
  <p:clrMapOvr>
    <a:masterClrMapping/>
  </p:clrMapOvr>
  <p:transition>
    <p:cut/>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8"/>
          <p:cNvSpPr>
            <a:spLocks noGrp="1" noChangeArrowheads="1"/>
          </p:cNvSpPr>
          <p:nvPr>
            <p:ph type="dt" sz="half" idx="10"/>
          </p:nvPr>
        </p:nvSpPr>
        <p:spPr>
          <a:ln/>
        </p:spPr>
        <p:txBody>
          <a:bodyPr/>
          <a:lstStyle>
            <a:lvl1pPr>
              <a:defRPr/>
            </a:lvl1pPr>
          </a:lstStyle>
          <a:p>
            <a:pPr>
              <a:defRPr/>
            </a:pPr>
            <a:endParaRPr lang="en-US"/>
          </a:p>
        </p:txBody>
      </p:sp>
      <p:sp>
        <p:nvSpPr>
          <p:cNvPr id="5" name="Rectangle 79"/>
          <p:cNvSpPr>
            <a:spLocks noGrp="1" noChangeArrowheads="1"/>
          </p:cNvSpPr>
          <p:nvPr>
            <p:ph type="ftr" sz="quarter" idx="11"/>
          </p:nvPr>
        </p:nvSpPr>
        <p:spPr>
          <a:ln/>
        </p:spPr>
        <p:txBody>
          <a:bodyPr/>
          <a:lstStyle>
            <a:lvl1pPr>
              <a:defRPr/>
            </a:lvl1pPr>
          </a:lstStyle>
          <a:p>
            <a:pPr>
              <a:defRPr/>
            </a:pPr>
            <a:endParaRPr lang="en-US"/>
          </a:p>
        </p:txBody>
      </p:sp>
      <p:sp>
        <p:nvSpPr>
          <p:cNvPr id="6" name="Rectangle 80"/>
          <p:cNvSpPr>
            <a:spLocks noGrp="1" noChangeArrowheads="1"/>
          </p:cNvSpPr>
          <p:nvPr>
            <p:ph type="sldNum" sz="quarter" idx="12"/>
          </p:nvPr>
        </p:nvSpPr>
        <p:spPr>
          <a:ln/>
        </p:spPr>
        <p:txBody>
          <a:bodyPr/>
          <a:lstStyle>
            <a:lvl1pPr>
              <a:defRPr/>
            </a:lvl1pPr>
          </a:lstStyle>
          <a:p>
            <a:fld id="{8447D36F-545B-BB4D-99B4-6E9D759FC426}" type="slidenum">
              <a:rPr lang="en-US"/>
              <a:pPr/>
              <a:t>‹#›</a:t>
            </a:fld>
            <a:endParaRPr lang="en-US"/>
          </a:p>
        </p:txBody>
      </p:sp>
    </p:spTree>
    <p:extLst>
      <p:ext uri="{BB962C8B-B14F-4D97-AF65-F5344CB8AC3E}">
        <p14:creationId xmlns:p14="http://schemas.microsoft.com/office/powerpoint/2010/main" val="2621093752"/>
      </p:ext>
    </p:extLst>
  </p:cSld>
  <p:clrMapOvr>
    <a:masterClrMapping/>
  </p:clrMapOvr>
  <p:transition>
    <p:cut/>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77100" y="381000"/>
            <a:ext cx="1790700" cy="579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05000" y="381000"/>
            <a:ext cx="52197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8"/>
          <p:cNvSpPr>
            <a:spLocks noGrp="1" noChangeArrowheads="1"/>
          </p:cNvSpPr>
          <p:nvPr>
            <p:ph type="dt" sz="half" idx="10"/>
          </p:nvPr>
        </p:nvSpPr>
        <p:spPr>
          <a:ln/>
        </p:spPr>
        <p:txBody>
          <a:bodyPr/>
          <a:lstStyle>
            <a:lvl1pPr>
              <a:defRPr/>
            </a:lvl1pPr>
          </a:lstStyle>
          <a:p>
            <a:pPr>
              <a:defRPr/>
            </a:pPr>
            <a:endParaRPr lang="en-US"/>
          </a:p>
        </p:txBody>
      </p:sp>
      <p:sp>
        <p:nvSpPr>
          <p:cNvPr id="5" name="Rectangle 79"/>
          <p:cNvSpPr>
            <a:spLocks noGrp="1" noChangeArrowheads="1"/>
          </p:cNvSpPr>
          <p:nvPr>
            <p:ph type="ftr" sz="quarter" idx="11"/>
          </p:nvPr>
        </p:nvSpPr>
        <p:spPr>
          <a:ln/>
        </p:spPr>
        <p:txBody>
          <a:bodyPr/>
          <a:lstStyle>
            <a:lvl1pPr>
              <a:defRPr/>
            </a:lvl1pPr>
          </a:lstStyle>
          <a:p>
            <a:pPr>
              <a:defRPr/>
            </a:pPr>
            <a:endParaRPr lang="en-US"/>
          </a:p>
        </p:txBody>
      </p:sp>
      <p:sp>
        <p:nvSpPr>
          <p:cNvPr id="6" name="Rectangle 80"/>
          <p:cNvSpPr>
            <a:spLocks noGrp="1" noChangeArrowheads="1"/>
          </p:cNvSpPr>
          <p:nvPr>
            <p:ph type="sldNum" sz="quarter" idx="12"/>
          </p:nvPr>
        </p:nvSpPr>
        <p:spPr>
          <a:ln/>
        </p:spPr>
        <p:txBody>
          <a:bodyPr/>
          <a:lstStyle>
            <a:lvl1pPr>
              <a:defRPr/>
            </a:lvl1pPr>
          </a:lstStyle>
          <a:p>
            <a:fld id="{E8B8001D-DD30-4443-B92A-1E6957A6F5E1}" type="slidenum">
              <a:rPr lang="en-US"/>
              <a:pPr/>
              <a:t>‹#›</a:t>
            </a:fld>
            <a:endParaRPr lang="en-US"/>
          </a:p>
        </p:txBody>
      </p:sp>
    </p:spTree>
    <p:extLst>
      <p:ext uri="{BB962C8B-B14F-4D97-AF65-F5344CB8AC3E}">
        <p14:creationId xmlns:p14="http://schemas.microsoft.com/office/powerpoint/2010/main" val="1217074912"/>
      </p:ext>
    </p:extLst>
  </p:cSld>
  <p:clrMapOvr>
    <a:masterClrMapping/>
  </p:clrMapOvr>
  <p:transition>
    <p:cut/>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365625" y="1951038"/>
            <a:ext cx="4770438" cy="5062537"/>
            <a:chOff x="2750" y="1229"/>
            <a:chExt cx="3005" cy="3189"/>
          </a:xfrm>
        </p:grpSpPr>
        <p:sp>
          <p:nvSpPr>
            <p:cNvPr id="5" name="AutoShape 3"/>
            <p:cNvSpPr>
              <a:spLocks noChangeArrowheads="1"/>
            </p:cNvSpPr>
            <p:nvPr/>
          </p:nvSpPr>
          <p:spPr bwMode="auto">
            <a:xfrm rot="13500000" flipH="1">
              <a:off x="4453" y="3780"/>
              <a:ext cx="568" cy="568"/>
            </a:xfrm>
            <a:prstGeom prst="rtTriangle">
              <a:avLst/>
            </a:prstGeom>
            <a:noFill/>
            <a:ln w="12700">
              <a:solidFill>
                <a:schemeClr val="accent2"/>
              </a:solidFill>
              <a:miter lim="800000"/>
              <a:headEnd/>
              <a:tailEnd/>
            </a:ln>
            <a:effectLst/>
          </p:spPr>
          <p:txBody>
            <a:bodyPr wrap="none" anchor="ctr"/>
            <a:lstStyle/>
            <a:p>
              <a:pPr>
                <a:defRPr/>
              </a:pPr>
              <a:endParaRPr lang="en-US"/>
            </a:p>
          </p:txBody>
        </p:sp>
        <p:sp>
          <p:nvSpPr>
            <p:cNvPr id="6" name="AutoShape 4"/>
            <p:cNvSpPr>
              <a:spLocks noChangeArrowheads="1"/>
            </p:cNvSpPr>
            <p:nvPr/>
          </p:nvSpPr>
          <p:spPr bwMode="auto">
            <a:xfrm rot="16200000">
              <a:off x="4711" y="3319"/>
              <a:ext cx="858" cy="852"/>
            </a:xfrm>
            <a:prstGeom prst="rtTriangle">
              <a:avLst/>
            </a:prstGeom>
            <a:noFill/>
            <a:ln w="12700">
              <a:solidFill>
                <a:schemeClr val="accent2"/>
              </a:solidFill>
              <a:miter lim="800000"/>
              <a:headEnd/>
              <a:tailEnd/>
            </a:ln>
            <a:effectLst/>
          </p:spPr>
          <p:txBody>
            <a:bodyPr wrap="none" anchor="ctr"/>
            <a:lstStyle/>
            <a:p>
              <a:pPr>
                <a:defRPr/>
              </a:pPr>
              <a:endParaRPr lang="en-US"/>
            </a:p>
          </p:txBody>
        </p:sp>
        <p:sp>
          <p:nvSpPr>
            <p:cNvPr id="7" name="AutoShape 5"/>
            <p:cNvSpPr>
              <a:spLocks noChangeArrowheads="1"/>
            </p:cNvSpPr>
            <p:nvPr/>
          </p:nvSpPr>
          <p:spPr bwMode="auto">
            <a:xfrm>
              <a:off x="4947" y="2612"/>
              <a:ext cx="808" cy="808"/>
            </a:xfrm>
            <a:prstGeom prst="diamond">
              <a:avLst/>
            </a:prstGeom>
            <a:noFill/>
            <a:ln w="12700">
              <a:solidFill>
                <a:schemeClr val="accent2"/>
              </a:solidFill>
              <a:miter lim="800000"/>
              <a:headEnd/>
              <a:tailEnd/>
            </a:ln>
            <a:effectLst/>
          </p:spPr>
          <p:txBody>
            <a:bodyPr wrap="none" anchor="ctr"/>
            <a:lstStyle/>
            <a:p>
              <a:pPr>
                <a:defRPr/>
              </a:pPr>
              <a:endParaRPr lang="en-US"/>
            </a:p>
          </p:txBody>
        </p:sp>
        <p:sp>
          <p:nvSpPr>
            <p:cNvPr id="8" name="AutoShape 6"/>
            <p:cNvSpPr>
              <a:spLocks noChangeArrowheads="1"/>
            </p:cNvSpPr>
            <p:nvPr/>
          </p:nvSpPr>
          <p:spPr bwMode="auto">
            <a:xfrm rot="13500000">
              <a:off x="2750" y="3164"/>
              <a:ext cx="1254" cy="1254"/>
            </a:xfrm>
            <a:prstGeom prst="rtTriangle">
              <a:avLst/>
            </a:prstGeom>
            <a:noFill/>
            <a:ln w="12700">
              <a:solidFill>
                <a:schemeClr val="accent2"/>
              </a:solidFill>
              <a:miter lim="800000"/>
              <a:headEnd/>
              <a:tailEnd/>
            </a:ln>
            <a:effectLst/>
          </p:spPr>
          <p:txBody>
            <a:bodyPr wrap="none" anchor="ctr"/>
            <a:lstStyle/>
            <a:p>
              <a:pPr>
                <a:defRPr/>
              </a:pPr>
              <a:endParaRPr lang="en-US"/>
            </a:p>
          </p:txBody>
        </p:sp>
        <p:sp>
          <p:nvSpPr>
            <p:cNvPr id="9" name="AutoShape 7"/>
            <p:cNvSpPr>
              <a:spLocks noChangeArrowheads="1"/>
            </p:cNvSpPr>
            <p:nvPr/>
          </p:nvSpPr>
          <p:spPr bwMode="auto">
            <a:xfrm rot="8100000" flipH="1">
              <a:off x="3721" y="2495"/>
              <a:ext cx="568" cy="568"/>
            </a:xfrm>
            <a:prstGeom prst="rtTriangle">
              <a:avLst/>
            </a:prstGeom>
            <a:noFill/>
            <a:ln w="12700">
              <a:solidFill>
                <a:schemeClr val="accent2"/>
              </a:solidFill>
              <a:miter lim="800000"/>
              <a:headEnd/>
              <a:tailEnd/>
            </a:ln>
            <a:effectLst/>
          </p:spPr>
          <p:txBody>
            <a:bodyPr wrap="none" anchor="ctr"/>
            <a:lstStyle/>
            <a:p>
              <a:pPr>
                <a:defRPr/>
              </a:pPr>
              <a:endParaRPr lang="en-US"/>
            </a:p>
          </p:txBody>
        </p:sp>
        <p:grpSp>
          <p:nvGrpSpPr>
            <p:cNvPr id="10" name="Group 8"/>
            <p:cNvGrpSpPr>
              <a:grpSpLocks/>
            </p:cNvGrpSpPr>
            <p:nvPr/>
          </p:nvGrpSpPr>
          <p:grpSpPr bwMode="auto">
            <a:xfrm>
              <a:off x="4384" y="2184"/>
              <a:ext cx="402" cy="1198"/>
              <a:chOff x="4384" y="2184"/>
              <a:chExt cx="402" cy="1198"/>
            </a:xfrm>
          </p:grpSpPr>
          <p:sp>
            <p:nvSpPr>
              <p:cNvPr id="12" name="Line 9"/>
              <p:cNvSpPr>
                <a:spLocks noChangeShapeType="1"/>
              </p:cNvSpPr>
              <p:nvPr/>
            </p:nvSpPr>
            <p:spPr bwMode="auto">
              <a:xfrm>
                <a:off x="4784" y="2194"/>
                <a:ext cx="0" cy="784"/>
              </a:xfrm>
              <a:prstGeom prst="line">
                <a:avLst/>
              </a:prstGeom>
              <a:noFill/>
              <a:ln w="12700">
                <a:solidFill>
                  <a:schemeClr val="accent2"/>
                </a:solidFill>
                <a:round/>
                <a:headEnd type="none" w="sm" len="sm"/>
                <a:tailEnd type="none" w="sm" len="sm"/>
              </a:ln>
              <a:effectLst/>
            </p:spPr>
            <p:txBody>
              <a:bodyPr wrap="none" anchor="ctr"/>
              <a:lstStyle/>
              <a:p>
                <a:pPr>
                  <a:defRPr/>
                </a:pPr>
                <a:endParaRPr lang="en-US"/>
              </a:p>
            </p:txBody>
          </p:sp>
          <p:sp>
            <p:nvSpPr>
              <p:cNvPr id="13" name="Line 10"/>
              <p:cNvSpPr>
                <a:spLocks noChangeShapeType="1"/>
              </p:cNvSpPr>
              <p:nvPr/>
            </p:nvSpPr>
            <p:spPr bwMode="auto">
              <a:xfrm>
                <a:off x="4388" y="2582"/>
                <a:ext cx="0" cy="800"/>
              </a:xfrm>
              <a:prstGeom prst="line">
                <a:avLst/>
              </a:prstGeom>
              <a:noFill/>
              <a:ln w="12700">
                <a:solidFill>
                  <a:schemeClr val="accent2"/>
                </a:solidFill>
                <a:round/>
                <a:headEnd type="none" w="sm" len="sm"/>
                <a:tailEnd type="none" w="sm" len="sm"/>
              </a:ln>
              <a:effectLst/>
            </p:spPr>
            <p:txBody>
              <a:bodyPr wrap="none" anchor="ctr"/>
              <a:lstStyle/>
              <a:p>
                <a:pPr>
                  <a:defRPr/>
                </a:pPr>
                <a:endParaRPr lang="en-US"/>
              </a:p>
            </p:txBody>
          </p:sp>
          <p:sp>
            <p:nvSpPr>
              <p:cNvPr id="14" name="Line 11"/>
              <p:cNvSpPr>
                <a:spLocks noChangeShapeType="1"/>
              </p:cNvSpPr>
              <p:nvPr/>
            </p:nvSpPr>
            <p:spPr bwMode="auto">
              <a:xfrm flipV="1">
                <a:off x="4388" y="2980"/>
                <a:ext cx="398" cy="398"/>
              </a:xfrm>
              <a:prstGeom prst="line">
                <a:avLst/>
              </a:prstGeom>
              <a:noFill/>
              <a:ln w="12700">
                <a:solidFill>
                  <a:schemeClr val="accent2"/>
                </a:solidFill>
                <a:round/>
                <a:headEnd type="none" w="sm" len="sm"/>
                <a:tailEnd type="none" w="sm" len="sm"/>
              </a:ln>
              <a:effectLst/>
            </p:spPr>
            <p:txBody>
              <a:bodyPr wrap="none" anchor="ctr"/>
              <a:lstStyle/>
              <a:p>
                <a:pPr>
                  <a:defRPr/>
                </a:pPr>
                <a:endParaRPr lang="en-US"/>
              </a:p>
            </p:txBody>
          </p:sp>
          <p:sp>
            <p:nvSpPr>
              <p:cNvPr id="15" name="Line 12"/>
              <p:cNvSpPr>
                <a:spLocks noChangeShapeType="1"/>
              </p:cNvSpPr>
              <p:nvPr/>
            </p:nvSpPr>
            <p:spPr bwMode="auto">
              <a:xfrm flipV="1">
                <a:off x="4384" y="2184"/>
                <a:ext cx="402" cy="402"/>
              </a:xfrm>
              <a:prstGeom prst="line">
                <a:avLst/>
              </a:prstGeom>
              <a:noFill/>
              <a:ln w="12700">
                <a:solidFill>
                  <a:schemeClr val="accent2"/>
                </a:solidFill>
                <a:round/>
                <a:headEnd type="none" w="sm" len="sm"/>
                <a:tailEnd type="none" w="sm" len="sm"/>
              </a:ln>
              <a:effectLst/>
            </p:spPr>
            <p:txBody>
              <a:bodyPr wrap="none" anchor="ctr"/>
              <a:lstStyle/>
              <a:p>
                <a:pPr>
                  <a:defRPr/>
                </a:pPr>
                <a:endParaRPr lang="en-US"/>
              </a:p>
            </p:txBody>
          </p:sp>
        </p:grpSp>
        <p:sp>
          <p:nvSpPr>
            <p:cNvPr id="11" name="AutoShape 13"/>
            <p:cNvSpPr>
              <a:spLocks noChangeArrowheads="1"/>
            </p:cNvSpPr>
            <p:nvPr/>
          </p:nvSpPr>
          <p:spPr bwMode="auto">
            <a:xfrm rot="18900000">
              <a:off x="4388" y="1229"/>
              <a:ext cx="1254" cy="1254"/>
            </a:xfrm>
            <a:prstGeom prst="rtTriangle">
              <a:avLst/>
            </a:prstGeom>
            <a:noFill/>
            <a:ln w="12700">
              <a:solidFill>
                <a:schemeClr val="accent2"/>
              </a:solidFill>
              <a:miter lim="800000"/>
              <a:headEnd/>
              <a:tailEnd/>
            </a:ln>
            <a:effectLst/>
          </p:spPr>
          <p:txBody>
            <a:bodyPr wrap="none" anchor="ctr"/>
            <a:lstStyle/>
            <a:p>
              <a:pPr>
                <a:defRPr/>
              </a:pPr>
              <a:endParaRPr lang="en-US"/>
            </a:p>
          </p:txBody>
        </p:sp>
      </p:grpSp>
      <p:grpSp>
        <p:nvGrpSpPr>
          <p:cNvPr id="16" name="Group 15"/>
          <p:cNvGrpSpPr>
            <a:grpSpLocks/>
          </p:cNvGrpSpPr>
          <p:nvPr/>
        </p:nvGrpSpPr>
        <p:grpSpPr bwMode="auto">
          <a:xfrm>
            <a:off x="3344863" y="2457450"/>
            <a:ext cx="5449887" cy="4497388"/>
            <a:chOff x="2107" y="1548"/>
            <a:chExt cx="3433" cy="2833"/>
          </a:xfrm>
        </p:grpSpPr>
        <p:sp>
          <p:nvSpPr>
            <p:cNvPr id="17" name="AutoShape 16"/>
            <p:cNvSpPr>
              <a:spLocks noChangeArrowheads="1"/>
            </p:cNvSpPr>
            <p:nvPr/>
          </p:nvSpPr>
          <p:spPr bwMode="auto">
            <a:xfrm>
              <a:off x="4732" y="2114"/>
              <a:ext cx="808" cy="808"/>
            </a:xfrm>
            <a:prstGeom prst="diamond">
              <a:avLst/>
            </a:prstGeom>
            <a:solidFill>
              <a:schemeClr val="accent1"/>
            </a:solidFill>
            <a:ln w="12700">
              <a:solidFill>
                <a:schemeClr val="accent1"/>
              </a:solidFill>
              <a:miter lim="800000"/>
              <a:headEnd/>
              <a:tailEnd/>
            </a:ln>
            <a:effectLst/>
          </p:spPr>
          <p:txBody>
            <a:bodyPr wrap="none" anchor="ctr"/>
            <a:lstStyle/>
            <a:p>
              <a:pPr>
                <a:defRPr/>
              </a:pPr>
              <a:endParaRPr lang="en-US"/>
            </a:p>
          </p:txBody>
        </p:sp>
        <p:sp>
          <p:nvSpPr>
            <p:cNvPr id="18" name="Freeform 17"/>
            <p:cNvSpPr>
              <a:spLocks/>
            </p:cNvSpPr>
            <p:nvPr/>
          </p:nvSpPr>
          <p:spPr bwMode="auto">
            <a:xfrm>
              <a:off x="4061" y="1935"/>
              <a:ext cx="403" cy="1192"/>
            </a:xfrm>
            <a:custGeom>
              <a:avLst/>
              <a:gdLst>
                <a:gd name="T0" fmla="*/ 399 w 403"/>
                <a:gd name="T1" fmla="*/ 0 h 1192"/>
                <a:gd name="T2" fmla="*/ 0 w 403"/>
                <a:gd name="T3" fmla="*/ 399 h 1192"/>
                <a:gd name="T4" fmla="*/ 0 w 403"/>
                <a:gd name="T5" fmla="*/ 1191 h 1192"/>
                <a:gd name="T6" fmla="*/ 402 w 403"/>
                <a:gd name="T7" fmla="*/ 789 h 1192"/>
                <a:gd name="T8" fmla="*/ 399 w 403"/>
                <a:gd name="T9" fmla="*/ 0 h 1192"/>
              </a:gdLst>
              <a:ahLst/>
              <a:cxnLst>
                <a:cxn ang="0">
                  <a:pos x="T0" y="T1"/>
                </a:cxn>
                <a:cxn ang="0">
                  <a:pos x="T2" y="T3"/>
                </a:cxn>
                <a:cxn ang="0">
                  <a:pos x="T4" y="T5"/>
                </a:cxn>
                <a:cxn ang="0">
                  <a:pos x="T6" y="T7"/>
                </a:cxn>
                <a:cxn ang="0">
                  <a:pos x="T8" y="T9"/>
                </a:cxn>
              </a:cxnLst>
              <a:rect l="0" t="0" r="r" b="b"/>
              <a:pathLst>
                <a:path w="403" h="1192">
                  <a:moveTo>
                    <a:pt x="399" y="0"/>
                  </a:moveTo>
                  <a:lnTo>
                    <a:pt x="0" y="399"/>
                  </a:lnTo>
                  <a:lnTo>
                    <a:pt x="0" y="1191"/>
                  </a:lnTo>
                  <a:lnTo>
                    <a:pt x="402" y="789"/>
                  </a:lnTo>
                  <a:lnTo>
                    <a:pt x="399" y="0"/>
                  </a:lnTo>
                </a:path>
              </a:pathLst>
            </a:custGeom>
            <a:solidFill>
              <a:schemeClr val="accent1"/>
            </a:solidFill>
            <a:ln w="12700" cap="flat" cmpd="sng">
              <a:solidFill>
                <a:schemeClr val="accent1"/>
              </a:solidFill>
              <a:prstDash val="solid"/>
              <a:round/>
              <a:headEnd/>
              <a:tailEnd/>
            </a:ln>
            <a:effectLst/>
          </p:spPr>
          <p:txBody>
            <a:bodyPr wrap="none" anchor="ctr"/>
            <a:lstStyle/>
            <a:p>
              <a:pPr>
                <a:defRPr/>
              </a:pPr>
              <a:endParaRPr lang="en-US"/>
            </a:p>
          </p:txBody>
        </p:sp>
        <p:sp>
          <p:nvSpPr>
            <p:cNvPr id="19" name="AutoShape 18"/>
            <p:cNvSpPr>
              <a:spLocks noChangeArrowheads="1"/>
            </p:cNvSpPr>
            <p:nvPr/>
          </p:nvSpPr>
          <p:spPr bwMode="auto">
            <a:xfrm rot="18900000">
              <a:off x="2527" y="2630"/>
              <a:ext cx="1254" cy="1254"/>
            </a:xfrm>
            <a:prstGeom prst="rtTriangle">
              <a:avLst/>
            </a:prstGeom>
            <a:solidFill>
              <a:schemeClr val="accent1"/>
            </a:solidFill>
            <a:ln w="12700">
              <a:solidFill>
                <a:schemeClr val="accent1"/>
              </a:solidFill>
              <a:miter lim="800000"/>
              <a:headEnd/>
              <a:tailEnd/>
            </a:ln>
            <a:effectLst/>
          </p:spPr>
          <p:txBody>
            <a:bodyPr wrap="none" anchor="ctr"/>
            <a:lstStyle/>
            <a:p>
              <a:pPr>
                <a:defRPr/>
              </a:pPr>
              <a:endParaRPr lang="en-US"/>
            </a:p>
          </p:txBody>
        </p:sp>
        <p:sp>
          <p:nvSpPr>
            <p:cNvPr id="20" name="AutoShape 19"/>
            <p:cNvSpPr>
              <a:spLocks noChangeArrowheads="1"/>
            </p:cNvSpPr>
            <p:nvPr/>
          </p:nvSpPr>
          <p:spPr bwMode="auto">
            <a:xfrm rot="13500000" flipH="1">
              <a:off x="3812" y="3813"/>
              <a:ext cx="568" cy="568"/>
            </a:xfrm>
            <a:prstGeom prst="rtTriangle">
              <a:avLst/>
            </a:prstGeom>
            <a:solidFill>
              <a:schemeClr val="accent1"/>
            </a:solidFill>
            <a:ln w="12700">
              <a:solidFill>
                <a:schemeClr val="accent1"/>
              </a:solidFill>
              <a:miter lim="800000"/>
              <a:headEnd/>
              <a:tailEnd/>
            </a:ln>
            <a:effectLst/>
          </p:spPr>
          <p:txBody>
            <a:bodyPr wrap="none" anchor="ctr"/>
            <a:lstStyle/>
            <a:p>
              <a:pPr>
                <a:defRPr/>
              </a:pPr>
              <a:endParaRPr lang="en-US"/>
            </a:p>
          </p:txBody>
        </p:sp>
        <p:sp>
          <p:nvSpPr>
            <p:cNvPr id="21" name="AutoShape 20"/>
            <p:cNvSpPr>
              <a:spLocks noChangeArrowheads="1"/>
            </p:cNvSpPr>
            <p:nvPr/>
          </p:nvSpPr>
          <p:spPr bwMode="auto">
            <a:xfrm rot="16200000">
              <a:off x="4423" y="2927"/>
              <a:ext cx="858" cy="852"/>
            </a:xfrm>
            <a:prstGeom prst="rtTriangle">
              <a:avLst/>
            </a:prstGeom>
            <a:solidFill>
              <a:schemeClr val="accent1"/>
            </a:solidFill>
            <a:ln w="12700">
              <a:solidFill>
                <a:schemeClr val="accent1"/>
              </a:solidFill>
              <a:miter lim="800000"/>
              <a:headEnd/>
              <a:tailEnd/>
            </a:ln>
            <a:effectLst/>
          </p:spPr>
          <p:txBody>
            <a:bodyPr wrap="none" anchor="ctr"/>
            <a:lstStyle/>
            <a:p>
              <a:pPr>
                <a:defRPr/>
              </a:pPr>
              <a:endParaRPr lang="en-US"/>
            </a:p>
          </p:txBody>
        </p:sp>
        <p:sp>
          <p:nvSpPr>
            <p:cNvPr id="22" name="AutoShape 21"/>
            <p:cNvSpPr>
              <a:spLocks noChangeArrowheads="1"/>
            </p:cNvSpPr>
            <p:nvPr/>
          </p:nvSpPr>
          <p:spPr bwMode="auto">
            <a:xfrm rot="10800000">
              <a:off x="2107" y="1548"/>
              <a:ext cx="1254" cy="1254"/>
            </a:xfrm>
            <a:prstGeom prst="rtTriangle">
              <a:avLst/>
            </a:prstGeom>
            <a:solidFill>
              <a:schemeClr val="accent1"/>
            </a:solidFill>
            <a:ln w="12700">
              <a:solidFill>
                <a:schemeClr val="accent1"/>
              </a:solidFill>
              <a:miter lim="800000"/>
              <a:headEnd/>
              <a:tailEnd/>
            </a:ln>
            <a:effectLst/>
          </p:spPr>
          <p:txBody>
            <a:bodyPr wrap="none" anchor="ctr"/>
            <a:lstStyle/>
            <a:p>
              <a:pPr>
                <a:defRPr/>
              </a:pPr>
              <a:endParaRPr lang="en-US"/>
            </a:p>
          </p:txBody>
        </p:sp>
        <p:sp>
          <p:nvSpPr>
            <p:cNvPr id="23" name="AutoShape 22"/>
            <p:cNvSpPr>
              <a:spLocks noChangeArrowheads="1"/>
            </p:cNvSpPr>
            <p:nvPr/>
          </p:nvSpPr>
          <p:spPr bwMode="auto">
            <a:xfrm rot="8100000" flipH="1">
              <a:off x="3410" y="2702"/>
              <a:ext cx="568" cy="568"/>
            </a:xfrm>
            <a:prstGeom prst="rtTriangle">
              <a:avLst/>
            </a:prstGeom>
            <a:solidFill>
              <a:schemeClr val="accent1"/>
            </a:solidFill>
            <a:ln w="12700">
              <a:solidFill>
                <a:schemeClr val="accent1"/>
              </a:solidFill>
              <a:miter lim="800000"/>
              <a:headEnd/>
              <a:tailEnd/>
            </a:ln>
            <a:effectLst/>
          </p:spPr>
          <p:txBody>
            <a:bodyPr wrap="none" anchor="ctr"/>
            <a:lstStyle/>
            <a:p>
              <a:pPr>
                <a:defRPr/>
              </a:pPr>
              <a:endParaRPr lang="en-US"/>
            </a:p>
          </p:txBody>
        </p:sp>
      </p:grpSp>
      <p:sp>
        <p:nvSpPr>
          <p:cNvPr id="24" name="Rectangle 23"/>
          <p:cNvSpPr>
            <a:spLocks noChangeArrowheads="1"/>
          </p:cNvSpPr>
          <p:nvPr/>
        </p:nvSpPr>
        <p:spPr bwMode="auto">
          <a:xfrm>
            <a:off x="6588125" y="5181600"/>
            <a:ext cx="2555875" cy="381000"/>
          </a:xfrm>
          <a:prstGeom prst="rect">
            <a:avLst/>
          </a:prstGeom>
          <a:solidFill>
            <a:schemeClr val="bg2"/>
          </a:solidFill>
          <a:ln>
            <a:noFill/>
          </a:ln>
          <a:effectLst/>
        </p:spPr>
        <p:txBody>
          <a:bodyPr wrap="none" anchor="ctr"/>
          <a:lstStyle/>
          <a:p>
            <a:pPr eaLnBrk="1" hangingPunct="1">
              <a:defRPr/>
            </a:pPr>
            <a:endParaRPr kumimoji="1" lang="en-US"/>
          </a:p>
        </p:txBody>
      </p:sp>
      <p:sp>
        <p:nvSpPr>
          <p:cNvPr id="1762318" name="Rectangle 14"/>
          <p:cNvSpPr>
            <a:spLocks noGrp="1" noChangeArrowheads="1"/>
          </p:cNvSpPr>
          <p:nvPr>
            <p:ph type="ctrTitle" sz="quarter"/>
          </p:nvPr>
        </p:nvSpPr>
        <p:spPr>
          <a:xfrm>
            <a:off x="914400" y="228600"/>
            <a:ext cx="7772400" cy="2438400"/>
          </a:xfrm>
        </p:spPr>
        <p:txBody>
          <a:bodyPr anchor="b"/>
          <a:lstStyle>
            <a:lvl1pPr>
              <a:lnSpc>
                <a:spcPct val="100000"/>
              </a:lnSpc>
              <a:defRPr sz="6600">
                <a:solidFill>
                  <a:schemeClr val="tx2"/>
                </a:solidFill>
              </a:defRPr>
            </a:lvl1pPr>
          </a:lstStyle>
          <a:p>
            <a:pPr lvl="0"/>
            <a:r>
              <a:rPr lang="en-US" noProof="0"/>
              <a:t>Click to edit Master title style</a:t>
            </a:r>
          </a:p>
        </p:txBody>
      </p:sp>
      <p:sp>
        <p:nvSpPr>
          <p:cNvPr id="1762328" name="Rectangle 24"/>
          <p:cNvSpPr>
            <a:spLocks noGrp="1" noChangeArrowheads="1"/>
          </p:cNvSpPr>
          <p:nvPr>
            <p:ph type="subTitle" sz="quarter" idx="1"/>
          </p:nvPr>
        </p:nvSpPr>
        <p:spPr>
          <a:xfrm>
            <a:off x="4876800" y="4368800"/>
            <a:ext cx="4259263" cy="742950"/>
          </a:xfrm>
          <a:solidFill>
            <a:schemeClr val="tx2"/>
          </a:solidFill>
          <a:ln w="12700">
            <a:solidFill>
              <a:schemeClr val="tx2"/>
            </a:solidFill>
            <a:miter lim="800000"/>
            <a:headEnd/>
            <a:tailEnd/>
          </a:ln>
        </p:spPr>
        <p:txBody>
          <a:bodyPr lIns="91440" tIns="0" rIns="91440" bIns="0" anchor="b">
            <a:spAutoFit/>
          </a:bodyPr>
          <a:lstStyle>
            <a:lvl1pPr marL="0" indent="0">
              <a:spcBef>
                <a:spcPct val="0"/>
              </a:spcBef>
              <a:buClrTx/>
              <a:buSzTx/>
              <a:buFontTx/>
              <a:buNone/>
              <a:defRPr sz="2400">
                <a:solidFill>
                  <a:schemeClr val="bg1"/>
                </a:solidFill>
              </a:defRPr>
            </a:lvl1pPr>
          </a:lstStyle>
          <a:p>
            <a:pPr lvl="0"/>
            <a:r>
              <a:rPr lang="en-US" noProof="0"/>
              <a:t>Click to edit Master subtitle style</a:t>
            </a:r>
          </a:p>
        </p:txBody>
      </p:sp>
      <p:sp>
        <p:nvSpPr>
          <p:cNvPr id="25" name="Rectangle 25"/>
          <p:cNvSpPr>
            <a:spLocks noGrp="1" noChangeArrowheads="1"/>
          </p:cNvSpPr>
          <p:nvPr>
            <p:ph type="dt" sz="half" idx="10"/>
          </p:nvPr>
        </p:nvSpPr>
        <p:spPr/>
        <p:txBody>
          <a:bodyPr/>
          <a:lstStyle>
            <a:lvl1pPr>
              <a:defRPr/>
            </a:lvl1pPr>
          </a:lstStyle>
          <a:p>
            <a:pPr>
              <a:defRPr/>
            </a:pPr>
            <a:endParaRPr lang="en-US"/>
          </a:p>
        </p:txBody>
      </p:sp>
      <p:sp>
        <p:nvSpPr>
          <p:cNvPr id="26" name="Rectangle 26"/>
          <p:cNvSpPr>
            <a:spLocks noGrp="1" noChangeArrowheads="1"/>
          </p:cNvSpPr>
          <p:nvPr>
            <p:ph type="ftr" sz="quarter" idx="11"/>
          </p:nvPr>
        </p:nvSpPr>
        <p:spPr/>
        <p:txBody>
          <a:bodyPr/>
          <a:lstStyle>
            <a:lvl1pPr>
              <a:defRPr/>
            </a:lvl1pPr>
          </a:lstStyle>
          <a:p>
            <a:pPr>
              <a:defRPr/>
            </a:pPr>
            <a:endParaRPr lang="en-US"/>
          </a:p>
        </p:txBody>
      </p:sp>
      <p:sp>
        <p:nvSpPr>
          <p:cNvPr id="27" name="Rectangle 27"/>
          <p:cNvSpPr>
            <a:spLocks noGrp="1" noChangeArrowheads="1"/>
          </p:cNvSpPr>
          <p:nvPr>
            <p:ph type="sldNum" sz="quarter" idx="12"/>
          </p:nvPr>
        </p:nvSpPr>
        <p:spPr/>
        <p:txBody>
          <a:bodyPr/>
          <a:lstStyle>
            <a:lvl1pPr>
              <a:defRPr/>
            </a:lvl1pPr>
          </a:lstStyle>
          <a:p>
            <a:fld id="{2ABEC26D-E988-AC4A-87F9-53324A248550}" type="slidenum">
              <a:rPr lang="en-US"/>
              <a:pPr/>
              <a:t>‹#›</a:t>
            </a:fld>
            <a:endParaRPr lang="en-US"/>
          </a:p>
        </p:txBody>
      </p:sp>
    </p:spTree>
    <p:extLst>
      <p:ext uri="{BB962C8B-B14F-4D97-AF65-F5344CB8AC3E}">
        <p14:creationId xmlns:p14="http://schemas.microsoft.com/office/powerpoint/2010/main" val="3228076748"/>
      </p:ext>
    </p:extLst>
  </p:cSld>
  <p:clrMapOvr>
    <a:masterClrMapping/>
  </p:clrMapOvr>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077"/>
          <p:cNvSpPr>
            <a:spLocks noGrp="1" noChangeArrowheads="1"/>
          </p:cNvSpPr>
          <p:nvPr>
            <p:ph type="dt" sz="half" idx="10"/>
          </p:nvPr>
        </p:nvSpPr>
        <p:spPr>
          <a:ln/>
        </p:spPr>
        <p:txBody>
          <a:bodyPr/>
          <a:lstStyle>
            <a:lvl1pPr>
              <a:defRPr/>
            </a:lvl1pPr>
          </a:lstStyle>
          <a:p>
            <a:pPr>
              <a:defRPr/>
            </a:pPr>
            <a:endParaRPr lang="en-US"/>
          </a:p>
        </p:txBody>
      </p:sp>
      <p:sp>
        <p:nvSpPr>
          <p:cNvPr id="5" name="Rectangle 3078"/>
          <p:cNvSpPr>
            <a:spLocks noGrp="1" noChangeArrowheads="1"/>
          </p:cNvSpPr>
          <p:nvPr>
            <p:ph type="ftr" sz="quarter" idx="11"/>
          </p:nvPr>
        </p:nvSpPr>
        <p:spPr>
          <a:ln/>
        </p:spPr>
        <p:txBody>
          <a:bodyPr/>
          <a:lstStyle>
            <a:lvl1pPr>
              <a:defRPr/>
            </a:lvl1pPr>
          </a:lstStyle>
          <a:p>
            <a:pPr>
              <a:defRPr/>
            </a:pPr>
            <a:endParaRPr lang="en-US"/>
          </a:p>
        </p:txBody>
      </p:sp>
      <p:sp>
        <p:nvSpPr>
          <p:cNvPr id="6" name="Rectangle 3079"/>
          <p:cNvSpPr>
            <a:spLocks noGrp="1" noChangeArrowheads="1"/>
          </p:cNvSpPr>
          <p:nvPr>
            <p:ph type="sldNum" sz="quarter" idx="12"/>
          </p:nvPr>
        </p:nvSpPr>
        <p:spPr>
          <a:ln/>
        </p:spPr>
        <p:txBody>
          <a:bodyPr/>
          <a:lstStyle>
            <a:lvl1pPr>
              <a:defRPr/>
            </a:lvl1pPr>
          </a:lstStyle>
          <a:p>
            <a:fld id="{D0C9262C-5E06-B841-B08E-3884E97F6E1F}" type="slidenum">
              <a:rPr lang="en-US"/>
              <a:pPr/>
              <a:t>‹#›</a:t>
            </a:fld>
            <a:endParaRPr lang="en-US"/>
          </a:p>
        </p:txBody>
      </p:sp>
    </p:spTree>
    <p:extLst>
      <p:ext uri="{BB962C8B-B14F-4D97-AF65-F5344CB8AC3E}">
        <p14:creationId xmlns:p14="http://schemas.microsoft.com/office/powerpoint/2010/main" val="2823116002"/>
      </p:ext>
    </p:extLst>
  </p:cSld>
  <p:clrMapOvr>
    <a:masterClrMapping/>
  </p:clrMapOvr>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077"/>
          <p:cNvSpPr>
            <a:spLocks noGrp="1" noChangeArrowheads="1"/>
          </p:cNvSpPr>
          <p:nvPr>
            <p:ph type="dt" sz="half" idx="10"/>
          </p:nvPr>
        </p:nvSpPr>
        <p:spPr>
          <a:ln/>
        </p:spPr>
        <p:txBody>
          <a:bodyPr/>
          <a:lstStyle>
            <a:lvl1pPr>
              <a:defRPr/>
            </a:lvl1pPr>
          </a:lstStyle>
          <a:p>
            <a:pPr>
              <a:defRPr/>
            </a:pPr>
            <a:endParaRPr lang="en-US"/>
          </a:p>
        </p:txBody>
      </p:sp>
      <p:sp>
        <p:nvSpPr>
          <p:cNvPr id="5" name="Rectangle 3078"/>
          <p:cNvSpPr>
            <a:spLocks noGrp="1" noChangeArrowheads="1"/>
          </p:cNvSpPr>
          <p:nvPr>
            <p:ph type="ftr" sz="quarter" idx="11"/>
          </p:nvPr>
        </p:nvSpPr>
        <p:spPr>
          <a:ln/>
        </p:spPr>
        <p:txBody>
          <a:bodyPr/>
          <a:lstStyle>
            <a:lvl1pPr>
              <a:defRPr/>
            </a:lvl1pPr>
          </a:lstStyle>
          <a:p>
            <a:pPr>
              <a:defRPr/>
            </a:pPr>
            <a:endParaRPr lang="en-US"/>
          </a:p>
        </p:txBody>
      </p:sp>
      <p:sp>
        <p:nvSpPr>
          <p:cNvPr id="6" name="Rectangle 3079"/>
          <p:cNvSpPr>
            <a:spLocks noGrp="1" noChangeArrowheads="1"/>
          </p:cNvSpPr>
          <p:nvPr>
            <p:ph type="sldNum" sz="quarter" idx="12"/>
          </p:nvPr>
        </p:nvSpPr>
        <p:spPr>
          <a:ln/>
        </p:spPr>
        <p:txBody>
          <a:bodyPr/>
          <a:lstStyle>
            <a:lvl1pPr>
              <a:defRPr/>
            </a:lvl1pPr>
          </a:lstStyle>
          <a:p>
            <a:fld id="{3F7B09E9-81A3-994B-8966-9EEC927FE69D}" type="slidenum">
              <a:rPr lang="en-US"/>
              <a:pPr/>
              <a:t>‹#›</a:t>
            </a:fld>
            <a:endParaRPr lang="en-US"/>
          </a:p>
        </p:txBody>
      </p:sp>
    </p:spTree>
    <p:extLst>
      <p:ext uri="{BB962C8B-B14F-4D97-AF65-F5344CB8AC3E}">
        <p14:creationId xmlns:p14="http://schemas.microsoft.com/office/powerpoint/2010/main" val="3873018312"/>
      </p:ext>
    </p:extLst>
  </p:cSld>
  <p:clrMapOvr>
    <a:masterClrMapping/>
  </p:clrMapOvr>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4688" y="1795463"/>
            <a:ext cx="383698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4075" y="1795463"/>
            <a:ext cx="383698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077"/>
          <p:cNvSpPr>
            <a:spLocks noGrp="1" noChangeArrowheads="1"/>
          </p:cNvSpPr>
          <p:nvPr>
            <p:ph type="dt" sz="half" idx="10"/>
          </p:nvPr>
        </p:nvSpPr>
        <p:spPr>
          <a:ln/>
        </p:spPr>
        <p:txBody>
          <a:bodyPr/>
          <a:lstStyle>
            <a:lvl1pPr>
              <a:defRPr/>
            </a:lvl1pPr>
          </a:lstStyle>
          <a:p>
            <a:pPr>
              <a:defRPr/>
            </a:pPr>
            <a:endParaRPr lang="en-US"/>
          </a:p>
        </p:txBody>
      </p:sp>
      <p:sp>
        <p:nvSpPr>
          <p:cNvPr id="6" name="Rectangle 3078"/>
          <p:cNvSpPr>
            <a:spLocks noGrp="1" noChangeArrowheads="1"/>
          </p:cNvSpPr>
          <p:nvPr>
            <p:ph type="ftr" sz="quarter" idx="11"/>
          </p:nvPr>
        </p:nvSpPr>
        <p:spPr>
          <a:ln/>
        </p:spPr>
        <p:txBody>
          <a:bodyPr/>
          <a:lstStyle>
            <a:lvl1pPr>
              <a:defRPr/>
            </a:lvl1pPr>
          </a:lstStyle>
          <a:p>
            <a:pPr>
              <a:defRPr/>
            </a:pPr>
            <a:endParaRPr lang="en-US"/>
          </a:p>
        </p:txBody>
      </p:sp>
      <p:sp>
        <p:nvSpPr>
          <p:cNvPr id="7" name="Rectangle 3079"/>
          <p:cNvSpPr>
            <a:spLocks noGrp="1" noChangeArrowheads="1"/>
          </p:cNvSpPr>
          <p:nvPr>
            <p:ph type="sldNum" sz="quarter" idx="12"/>
          </p:nvPr>
        </p:nvSpPr>
        <p:spPr>
          <a:ln/>
        </p:spPr>
        <p:txBody>
          <a:bodyPr/>
          <a:lstStyle>
            <a:lvl1pPr>
              <a:defRPr/>
            </a:lvl1pPr>
          </a:lstStyle>
          <a:p>
            <a:fld id="{31DBEFAB-07D9-5741-A55C-BA4075D4D391}" type="slidenum">
              <a:rPr lang="en-US"/>
              <a:pPr/>
              <a:t>‹#›</a:t>
            </a:fld>
            <a:endParaRPr lang="en-US"/>
          </a:p>
        </p:txBody>
      </p:sp>
    </p:spTree>
    <p:extLst>
      <p:ext uri="{BB962C8B-B14F-4D97-AF65-F5344CB8AC3E}">
        <p14:creationId xmlns:p14="http://schemas.microsoft.com/office/powerpoint/2010/main" val="2208806099"/>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2825" fontAlgn="base">
              <a:spcBef>
                <a:spcPct val="0"/>
              </a:spcBef>
              <a:spcAft>
                <a:spcPct val="0"/>
              </a:spcAft>
              <a:defRPr/>
            </a:lvl1pPr>
          </a:lstStyle>
          <a:p>
            <a:pPr>
              <a:defRPr/>
            </a:pPr>
            <a:fld id="{F0921CE0-09F0-C844-9567-91EE901B4A6D}" type="datetimeFigureOut">
              <a:rPr lang="en-US"/>
              <a:pPr>
                <a:defRPr/>
              </a:pPr>
              <a:t>6/16/26</a:t>
            </a:fld>
            <a:endParaRPr lang="en-US"/>
          </a:p>
        </p:txBody>
      </p:sp>
      <p:sp>
        <p:nvSpPr>
          <p:cNvPr id="3" name="Footer Placeholder 2"/>
          <p:cNvSpPr>
            <a:spLocks noGrp="1"/>
          </p:cNvSpPr>
          <p:nvPr>
            <p:ph type="ftr" sz="quarter" idx="11"/>
          </p:nvPr>
        </p:nvSpPr>
        <p:spPr/>
        <p:txBody>
          <a:bodyPr/>
          <a:lstStyle>
            <a:lvl1pPr defTabSz="912825" fontAlgn="base">
              <a:spcBef>
                <a:spcPct val="0"/>
              </a:spcBef>
              <a:spcAft>
                <a:spcPct val="0"/>
              </a:spcAft>
              <a:defRPr/>
            </a:lvl1pPr>
          </a:lstStyle>
          <a:p>
            <a:pPr>
              <a:defRPr/>
            </a:pPr>
            <a:endParaRPr lang="en-US"/>
          </a:p>
        </p:txBody>
      </p:sp>
      <p:sp>
        <p:nvSpPr>
          <p:cNvPr id="4" name="Slide Number Placeholder 3"/>
          <p:cNvSpPr>
            <a:spLocks noGrp="1"/>
          </p:cNvSpPr>
          <p:nvPr>
            <p:ph type="sldNum" sz="quarter" idx="12"/>
          </p:nvPr>
        </p:nvSpPr>
        <p:spPr/>
        <p:txBody>
          <a:bodyPr/>
          <a:lstStyle>
            <a:lvl1pPr defTabSz="912825" fontAlgn="base">
              <a:spcBef>
                <a:spcPct val="0"/>
              </a:spcBef>
              <a:spcAft>
                <a:spcPct val="0"/>
              </a:spcAft>
              <a:defRPr/>
            </a:lvl1pPr>
          </a:lstStyle>
          <a:p>
            <a:pPr>
              <a:defRPr/>
            </a:pPr>
            <a:fld id="{3A4DEAFF-A280-6E42-BEAE-64E92F10130A}" type="slidenum">
              <a:rPr lang="en-US"/>
              <a:pPr>
                <a:defRPr/>
              </a:pPr>
              <a:t>‹#›</a:t>
            </a:fld>
            <a:endParaRPr lang="en-US"/>
          </a:p>
        </p:txBody>
      </p:sp>
    </p:spTree>
    <p:extLst>
      <p:ext uri="{BB962C8B-B14F-4D97-AF65-F5344CB8AC3E}">
        <p14:creationId xmlns:p14="http://schemas.microsoft.com/office/powerpoint/2010/main" val="2449933171"/>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077"/>
          <p:cNvSpPr>
            <a:spLocks noGrp="1" noChangeArrowheads="1"/>
          </p:cNvSpPr>
          <p:nvPr>
            <p:ph type="dt" sz="half" idx="10"/>
          </p:nvPr>
        </p:nvSpPr>
        <p:spPr>
          <a:ln/>
        </p:spPr>
        <p:txBody>
          <a:bodyPr/>
          <a:lstStyle>
            <a:lvl1pPr>
              <a:defRPr/>
            </a:lvl1pPr>
          </a:lstStyle>
          <a:p>
            <a:pPr>
              <a:defRPr/>
            </a:pPr>
            <a:endParaRPr lang="en-US"/>
          </a:p>
        </p:txBody>
      </p:sp>
      <p:sp>
        <p:nvSpPr>
          <p:cNvPr id="8" name="Rectangle 3078"/>
          <p:cNvSpPr>
            <a:spLocks noGrp="1" noChangeArrowheads="1"/>
          </p:cNvSpPr>
          <p:nvPr>
            <p:ph type="ftr" sz="quarter" idx="11"/>
          </p:nvPr>
        </p:nvSpPr>
        <p:spPr>
          <a:ln/>
        </p:spPr>
        <p:txBody>
          <a:bodyPr/>
          <a:lstStyle>
            <a:lvl1pPr>
              <a:defRPr/>
            </a:lvl1pPr>
          </a:lstStyle>
          <a:p>
            <a:pPr>
              <a:defRPr/>
            </a:pPr>
            <a:endParaRPr lang="en-US"/>
          </a:p>
        </p:txBody>
      </p:sp>
      <p:sp>
        <p:nvSpPr>
          <p:cNvPr id="9" name="Rectangle 3079"/>
          <p:cNvSpPr>
            <a:spLocks noGrp="1" noChangeArrowheads="1"/>
          </p:cNvSpPr>
          <p:nvPr>
            <p:ph type="sldNum" sz="quarter" idx="12"/>
          </p:nvPr>
        </p:nvSpPr>
        <p:spPr>
          <a:ln/>
        </p:spPr>
        <p:txBody>
          <a:bodyPr/>
          <a:lstStyle>
            <a:lvl1pPr>
              <a:defRPr/>
            </a:lvl1pPr>
          </a:lstStyle>
          <a:p>
            <a:fld id="{6452D4A0-B21E-0F44-BA5E-5803C69A653B}" type="slidenum">
              <a:rPr lang="en-US"/>
              <a:pPr/>
              <a:t>‹#›</a:t>
            </a:fld>
            <a:endParaRPr lang="en-US"/>
          </a:p>
        </p:txBody>
      </p:sp>
    </p:spTree>
    <p:extLst>
      <p:ext uri="{BB962C8B-B14F-4D97-AF65-F5344CB8AC3E}">
        <p14:creationId xmlns:p14="http://schemas.microsoft.com/office/powerpoint/2010/main" val="1883804408"/>
      </p:ext>
    </p:extLst>
  </p:cSld>
  <p:clrMapOvr>
    <a:masterClrMapping/>
  </p:clrMapOvr>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077"/>
          <p:cNvSpPr>
            <a:spLocks noGrp="1" noChangeArrowheads="1"/>
          </p:cNvSpPr>
          <p:nvPr>
            <p:ph type="dt" sz="half" idx="10"/>
          </p:nvPr>
        </p:nvSpPr>
        <p:spPr>
          <a:ln/>
        </p:spPr>
        <p:txBody>
          <a:bodyPr/>
          <a:lstStyle>
            <a:lvl1pPr>
              <a:defRPr/>
            </a:lvl1pPr>
          </a:lstStyle>
          <a:p>
            <a:pPr>
              <a:defRPr/>
            </a:pPr>
            <a:endParaRPr lang="en-US"/>
          </a:p>
        </p:txBody>
      </p:sp>
      <p:sp>
        <p:nvSpPr>
          <p:cNvPr id="4" name="Rectangle 3078"/>
          <p:cNvSpPr>
            <a:spLocks noGrp="1" noChangeArrowheads="1"/>
          </p:cNvSpPr>
          <p:nvPr>
            <p:ph type="ftr" sz="quarter" idx="11"/>
          </p:nvPr>
        </p:nvSpPr>
        <p:spPr>
          <a:ln/>
        </p:spPr>
        <p:txBody>
          <a:bodyPr/>
          <a:lstStyle>
            <a:lvl1pPr>
              <a:defRPr/>
            </a:lvl1pPr>
          </a:lstStyle>
          <a:p>
            <a:pPr>
              <a:defRPr/>
            </a:pPr>
            <a:endParaRPr lang="en-US"/>
          </a:p>
        </p:txBody>
      </p:sp>
      <p:sp>
        <p:nvSpPr>
          <p:cNvPr id="5" name="Rectangle 3079"/>
          <p:cNvSpPr>
            <a:spLocks noGrp="1" noChangeArrowheads="1"/>
          </p:cNvSpPr>
          <p:nvPr>
            <p:ph type="sldNum" sz="quarter" idx="12"/>
          </p:nvPr>
        </p:nvSpPr>
        <p:spPr>
          <a:ln/>
        </p:spPr>
        <p:txBody>
          <a:bodyPr/>
          <a:lstStyle>
            <a:lvl1pPr>
              <a:defRPr/>
            </a:lvl1pPr>
          </a:lstStyle>
          <a:p>
            <a:fld id="{CC7B9A0C-0CBD-F94B-8EC2-BB48D67C027D}" type="slidenum">
              <a:rPr lang="en-US"/>
              <a:pPr/>
              <a:t>‹#›</a:t>
            </a:fld>
            <a:endParaRPr lang="en-US"/>
          </a:p>
        </p:txBody>
      </p:sp>
    </p:spTree>
    <p:extLst>
      <p:ext uri="{BB962C8B-B14F-4D97-AF65-F5344CB8AC3E}">
        <p14:creationId xmlns:p14="http://schemas.microsoft.com/office/powerpoint/2010/main" val="1248185793"/>
      </p:ext>
    </p:extLst>
  </p:cSld>
  <p:clrMapOvr>
    <a:masterClrMapping/>
  </p:clrMapOvr>
  <p:transition/>
</p:sldLayout>
</file>

<file path=ppt/slideLayouts/slideLayout5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077"/>
          <p:cNvSpPr>
            <a:spLocks noGrp="1" noChangeArrowheads="1"/>
          </p:cNvSpPr>
          <p:nvPr>
            <p:ph type="dt" sz="half" idx="10"/>
          </p:nvPr>
        </p:nvSpPr>
        <p:spPr>
          <a:ln/>
        </p:spPr>
        <p:txBody>
          <a:bodyPr/>
          <a:lstStyle>
            <a:lvl1pPr>
              <a:defRPr/>
            </a:lvl1pPr>
          </a:lstStyle>
          <a:p>
            <a:pPr>
              <a:defRPr/>
            </a:pPr>
            <a:endParaRPr lang="en-US"/>
          </a:p>
        </p:txBody>
      </p:sp>
      <p:sp>
        <p:nvSpPr>
          <p:cNvPr id="3" name="Rectangle 3078"/>
          <p:cNvSpPr>
            <a:spLocks noGrp="1" noChangeArrowheads="1"/>
          </p:cNvSpPr>
          <p:nvPr>
            <p:ph type="ftr" sz="quarter" idx="11"/>
          </p:nvPr>
        </p:nvSpPr>
        <p:spPr>
          <a:ln/>
        </p:spPr>
        <p:txBody>
          <a:bodyPr/>
          <a:lstStyle>
            <a:lvl1pPr>
              <a:defRPr/>
            </a:lvl1pPr>
          </a:lstStyle>
          <a:p>
            <a:pPr>
              <a:defRPr/>
            </a:pPr>
            <a:endParaRPr lang="en-US"/>
          </a:p>
        </p:txBody>
      </p:sp>
      <p:sp>
        <p:nvSpPr>
          <p:cNvPr id="4" name="Rectangle 3079"/>
          <p:cNvSpPr>
            <a:spLocks noGrp="1" noChangeArrowheads="1"/>
          </p:cNvSpPr>
          <p:nvPr>
            <p:ph type="sldNum" sz="quarter" idx="12"/>
          </p:nvPr>
        </p:nvSpPr>
        <p:spPr>
          <a:ln/>
        </p:spPr>
        <p:txBody>
          <a:bodyPr/>
          <a:lstStyle>
            <a:lvl1pPr>
              <a:defRPr/>
            </a:lvl1pPr>
          </a:lstStyle>
          <a:p>
            <a:fld id="{3E37C021-44E3-9740-BE96-04ECCBC06FEE}" type="slidenum">
              <a:rPr lang="en-US"/>
              <a:pPr/>
              <a:t>‹#›</a:t>
            </a:fld>
            <a:endParaRPr lang="en-US"/>
          </a:p>
        </p:txBody>
      </p:sp>
    </p:spTree>
    <p:extLst>
      <p:ext uri="{BB962C8B-B14F-4D97-AF65-F5344CB8AC3E}">
        <p14:creationId xmlns:p14="http://schemas.microsoft.com/office/powerpoint/2010/main" val="3232592716"/>
      </p:ext>
    </p:extLst>
  </p:cSld>
  <p:clrMapOvr>
    <a:masterClrMapping/>
  </p:clrMapOvr>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077"/>
          <p:cNvSpPr>
            <a:spLocks noGrp="1" noChangeArrowheads="1"/>
          </p:cNvSpPr>
          <p:nvPr>
            <p:ph type="dt" sz="half" idx="10"/>
          </p:nvPr>
        </p:nvSpPr>
        <p:spPr>
          <a:ln/>
        </p:spPr>
        <p:txBody>
          <a:bodyPr/>
          <a:lstStyle>
            <a:lvl1pPr>
              <a:defRPr/>
            </a:lvl1pPr>
          </a:lstStyle>
          <a:p>
            <a:pPr>
              <a:defRPr/>
            </a:pPr>
            <a:endParaRPr lang="en-US"/>
          </a:p>
        </p:txBody>
      </p:sp>
      <p:sp>
        <p:nvSpPr>
          <p:cNvPr id="6" name="Rectangle 3078"/>
          <p:cNvSpPr>
            <a:spLocks noGrp="1" noChangeArrowheads="1"/>
          </p:cNvSpPr>
          <p:nvPr>
            <p:ph type="ftr" sz="quarter" idx="11"/>
          </p:nvPr>
        </p:nvSpPr>
        <p:spPr>
          <a:ln/>
        </p:spPr>
        <p:txBody>
          <a:bodyPr/>
          <a:lstStyle>
            <a:lvl1pPr>
              <a:defRPr/>
            </a:lvl1pPr>
          </a:lstStyle>
          <a:p>
            <a:pPr>
              <a:defRPr/>
            </a:pPr>
            <a:endParaRPr lang="en-US"/>
          </a:p>
        </p:txBody>
      </p:sp>
      <p:sp>
        <p:nvSpPr>
          <p:cNvPr id="7" name="Rectangle 3079"/>
          <p:cNvSpPr>
            <a:spLocks noGrp="1" noChangeArrowheads="1"/>
          </p:cNvSpPr>
          <p:nvPr>
            <p:ph type="sldNum" sz="quarter" idx="12"/>
          </p:nvPr>
        </p:nvSpPr>
        <p:spPr>
          <a:ln/>
        </p:spPr>
        <p:txBody>
          <a:bodyPr/>
          <a:lstStyle>
            <a:lvl1pPr>
              <a:defRPr/>
            </a:lvl1pPr>
          </a:lstStyle>
          <a:p>
            <a:fld id="{EF3B1A1B-DF02-974E-9E41-343D2FF79757}" type="slidenum">
              <a:rPr lang="en-US"/>
              <a:pPr/>
              <a:t>‹#›</a:t>
            </a:fld>
            <a:endParaRPr lang="en-US"/>
          </a:p>
        </p:txBody>
      </p:sp>
    </p:spTree>
    <p:extLst>
      <p:ext uri="{BB962C8B-B14F-4D97-AF65-F5344CB8AC3E}">
        <p14:creationId xmlns:p14="http://schemas.microsoft.com/office/powerpoint/2010/main" val="2219422110"/>
      </p:ext>
    </p:extLst>
  </p:cSld>
  <p:clrMapOvr>
    <a:masterClrMapping/>
  </p:clrMapOvr>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077"/>
          <p:cNvSpPr>
            <a:spLocks noGrp="1" noChangeArrowheads="1"/>
          </p:cNvSpPr>
          <p:nvPr>
            <p:ph type="dt" sz="half" idx="10"/>
          </p:nvPr>
        </p:nvSpPr>
        <p:spPr>
          <a:ln/>
        </p:spPr>
        <p:txBody>
          <a:bodyPr/>
          <a:lstStyle>
            <a:lvl1pPr>
              <a:defRPr/>
            </a:lvl1pPr>
          </a:lstStyle>
          <a:p>
            <a:pPr>
              <a:defRPr/>
            </a:pPr>
            <a:endParaRPr lang="en-US"/>
          </a:p>
        </p:txBody>
      </p:sp>
      <p:sp>
        <p:nvSpPr>
          <p:cNvPr id="6" name="Rectangle 3078"/>
          <p:cNvSpPr>
            <a:spLocks noGrp="1" noChangeArrowheads="1"/>
          </p:cNvSpPr>
          <p:nvPr>
            <p:ph type="ftr" sz="quarter" idx="11"/>
          </p:nvPr>
        </p:nvSpPr>
        <p:spPr>
          <a:ln/>
        </p:spPr>
        <p:txBody>
          <a:bodyPr/>
          <a:lstStyle>
            <a:lvl1pPr>
              <a:defRPr/>
            </a:lvl1pPr>
          </a:lstStyle>
          <a:p>
            <a:pPr>
              <a:defRPr/>
            </a:pPr>
            <a:endParaRPr lang="en-US"/>
          </a:p>
        </p:txBody>
      </p:sp>
      <p:sp>
        <p:nvSpPr>
          <p:cNvPr id="7" name="Rectangle 3079"/>
          <p:cNvSpPr>
            <a:spLocks noGrp="1" noChangeArrowheads="1"/>
          </p:cNvSpPr>
          <p:nvPr>
            <p:ph type="sldNum" sz="quarter" idx="12"/>
          </p:nvPr>
        </p:nvSpPr>
        <p:spPr>
          <a:ln/>
        </p:spPr>
        <p:txBody>
          <a:bodyPr/>
          <a:lstStyle>
            <a:lvl1pPr>
              <a:defRPr/>
            </a:lvl1pPr>
          </a:lstStyle>
          <a:p>
            <a:fld id="{FB295C03-6347-934D-8E1C-3925F4FC02F7}" type="slidenum">
              <a:rPr lang="en-US"/>
              <a:pPr/>
              <a:t>‹#›</a:t>
            </a:fld>
            <a:endParaRPr lang="en-US"/>
          </a:p>
        </p:txBody>
      </p:sp>
    </p:spTree>
    <p:extLst>
      <p:ext uri="{BB962C8B-B14F-4D97-AF65-F5344CB8AC3E}">
        <p14:creationId xmlns:p14="http://schemas.microsoft.com/office/powerpoint/2010/main" val="2654016028"/>
      </p:ext>
    </p:extLst>
  </p:cSld>
  <p:clrMapOvr>
    <a:masterClrMapping/>
  </p:clrMapOvr>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077"/>
          <p:cNvSpPr>
            <a:spLocks noGrp="1" noChangeArrowheads="1"/>
          </p:cNvSpPr>
          <p:nvPr>
            <p:ph type="dt" sz="half" idx="10"/>
          </p:nvPr>
        </p:nvSpPr>
        <p:spPr>
          <a:ln/>
        </p:spPr>
        <p:txBody>
          <a:bodyPr/>
          <a:lstStyle>
            <a:lvl1pPr>
              <a:defRPr/>
            </a:lvl1pPr>
          </a:lstStyle>
          <a:p>
            <a:pPr>
              <a:defRPr/>
            </a:pPr>
            <a:endParaRPr lang="en-US"/>
          </a:p>
        </p:txBody>
      </p:sp>
      <p:sp>
        <p:nvSpPr>
          <p:cNvPr id="5" name="Rectangle 3078"/>
          <p:cNvSpPr>
            <a:spLocks noGrp="1" noChangeArrowheads="1"/>
          </p:cNvSpPr>
          <p:nvPr>
            <p:ph type="ftr" sz="quarter" idx="11"/>
          </p:nvPr>
        </p:nvSpPr>
        <p:spPr>
          <a:ln/>
        </p:spPr>
        <p:txBody>
          <a:bodyPr/>
          <a:lstStyle>
            <a:lvl1pPr>
              <a:defRPr/>
            </a:lvl1pPr>
          </a:lstStyle>
          <a:p>
            <a:pPr>
              <a:defRPr/>
            </a:pPr>
            <a:endParaRPr lang="en-US"/>
          </a:p>
        </p:txBody>
      </p:sp>
      <p:sp>
        <p:nvSpPr>
          <p:cNvPr id="6" name="Rectangle 3079"/>
          <p:cNvSpPr>
            <a:spLocks noGrp="1" noChangeArrowheads="1"/>
          </p:cNvSpPr>
          <p:nvPr>
            <p:ph type="sldNum" sz="quarter" idx="12"/>
          </p:nvPr>
        </p:nvSpPr>
        <p:spPr>
          <a:ln/>
        </p:spPr>
        <p:txBody>
          <a:bodyPr/>
          <a:lstStyle>
            <a:lvl1pPr>
              <a:defRPr/>
            </a:lvl1pPr>
          </a:lstStyle>
          <a:p>
            <a:fld id="{6212033A-7E16-0A48-9057-D671B59DD967}" type="slidenum">
              <a:rPr lang="en-US"/>
              <a:pPr/>
              <a:t>‹#›</a:t>
            </a:fld>
            <a:endParaRPr lang="en-US"/>
          </a:p>
        </p:txBody>
      </p:sp>
    </p:spTree>
    <p:extLst>
      <p:ext uri="{BB962C8B-B14F-4D97-AF65-F5344CB8AC3E}">
        <p14:creationId xmlns:p14="http://schemas.microsoft.com/office/powerpoint/2010/main" val="1522010698"/>
      </p:ext>
    </p:extLst>
  </p:cSld>
  <p:clrMapOvr>
    <a:masterClrMapping/>
  </p:clrMapOvr>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263" y="315913"/>
            <a:ext cx="1955800" cy="55943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74688" y="315913"/>
            <a:ext cx="5718175" cy="55943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077"/>
          <p:cNvSpPr>
            <a:spLocks noGrp="1" noChangeArrowheads="1"/>
          </p:cNvSpPr>
          <p:nvPr>
            <p:ph type="dt" sz="half" idx="10"/>
          </p:nvPr>
        </p:nvSpPr>
        <p:spPr>
          <a:ln/>
        </p:spPr>
        <p:txBody>
          <a:bodyPr/>
          <a:lstStyle>
            <a:lvl1pPr>
              <a:defRPr/>
            </a:lvl1pPr>
          </a:lstStyle>
          <a:p>
            <a:pPr>
              <a:defRPr/>
            </a:pPr>
            <a:endParaRPr lang="en-US"/>
          </a:p>
        </p:txBody>
      </p:sp>
      <p:sp>
        <p:nvSpPr>
          <p:cNvPr id="5" name="Rectangle 3078"/>
          <p:cNvSpPr>
            <a:spLocks noGrp="1" noChangeArrowheads="1"/>
          </p:cNvSpPr>
          <p:nvPr>
            <p:ph type="ftr" sz="quarter" idx="11"/>
          </p:nvPr>
        </p:nvSpPr>
        <p:spPr>
          <a:ln/>
        </p:spPr>
        <p:txBody>
          <a:bodyPr/>
          <a:lstStyle>
            <a:lvl1pPr>
              <a:defRPr/>
            </a:lvl1pPr>
          </a:lstStyle>
          <a:p>
            <a:pPr>
              <a:defRPr/>
            </a:pPr>
            <a:endParaRPr lang="en-US"/>
          </a:p>
        </p:txBody>
      </p:sp>
      <p:sp>
        <p:nvSpPr>
          <p:cNvPr id="6" name="Rectangle 3079"/>
          <p:cNvSpPr>
            <a:spLocks noGrp="1" noChangeArrowheads="1"/>
          </p:cNvSpPr>
          <p:nvPr>
            <p:ph type="sldNum" sz="quarter" idx="12"/>
          </p:nvPr>
        </p:nvSpPr>
        <p:spPr>
          <a:ln/>
        </p:spPr>
        <p:txBody>
          <a:bodyPr/>
          <a:lstStyle>
            <a:lvl1pPr>
              <a:defRPr/>
            </a:lvl1pPr>
          </a:lstStyle>
          <a:p>
            <a:fld id="{C7F1A34B-6F36-1948-A74C-FC574CDE6756}" type="slidenum">
              <a:rPr lang="en-US"/>
              <a:pPr/>
              <a:t>‹#›</a:t>
            </a:fld>
            <a:endParaRPr lang="en-US"/>
          </a:p>
        </p:txBody>
      </p:sp>
    </p:spTree>
    <p:extLst>
      <p:ext uri="{BB962C8B-B14F-4D97-AF65-F5344CB8AC3E}">
        <p14:creationId xmlns:p14="http://schemas.microsoft.com/office/powerpoint/2010/main" val="729529565"/>
      </p:ext>
    </p:extLst>
  </p:cSld>
  <p:clrMapOvr>
    <a:masterClrMapping/>
  </p:clrMapOvr>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4"/>
          <p:cNvGrpSpPr>
            <a:grpSpLocks/>
          </p:cNvGrpSpPr>
          <p:nvPr/>
        </p:nvGrpSpPr>
        <p:grpSpPr bwMode="auto">
          <a:xfrm>
            <a:off x="177800" y="230188"/>
            <a:ext cx="203200" cy="6503987"/>
            <a:chOff x="112" y="145"/>
            <a:chExt cx="128" cy="4097"/>
          </a:xfrm>
        </p:grpSpPr>
        <p:sp>
          <p:nvSpPr>
            <p:cNvPr id="5" name="Rectangle 5"/>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a:noFill/>
            </a:ln>
            <a:effectLst/>
          </p:spPr>
          <p:txBody>
            <a:bodyPr wrap="none" anchor="ctr"/>
            <a:lstStyle/>
            <a:p>
              <a:pPr>
                <a:defRPr/>
              </a:pPr>
              <a:endParaRPr lang="en-US">
                <a:solidFill>
                  <a:srgbClr val="F8F8F8"/>
                </a:solidFill>
              </a:endParaRPr>
            </a:p>
          </p:txBody>
        </p:sp>
        <p:sp>
          <p:nvSpPr>
            <p:cNvPr id="6" name="Rectangle 6"/>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a:noFill/>
            </a:ln>
            <a:effectLst/>
          </p:spPr>
          <p:txBody>
            <a:bodyPr wrap="none" anchor="ctr"/>
            <a:lstStyle/>
            <a:p>
              <a:pPr algn="ctr" eaLnBrk="1" hangingPunct="1">
                <a:defRPr/>
              </a:pPr>
              <a:endParaRPr lang="en-US">
                <a:solidFill>
                  <a:srgbClr val="F8F8F8"/>
                </a:solidFill>
                <a:latin typeface="Times New Roman" charset="0"/>
              </a:endParaRPr>
            </a:p>
          </p:txBody>
        </p:sp>
      </p:grpSp>
      <p:grpSp>
        <p:nvGrpSpPr>
          <p:cNvPr id="7" name="Group 7"/>
          <p:cNvGrpSpPr>
            <a:grpSpLocks/>
          </p:cNvGrpSpPr>
          <p:nvPr/>
        </p:nvGrpSpPr>
        <p:grpSpPr bwMode="auto">
          <a:xfrm>
            <a:off x="8793163" y="220663"/>
            <a:ext cx="198437" cy="6408737"/>
            <a:chOff x="5539" y="139"/>
            <a:chExt cx="125" cy="4037"/>
          </a:xfrm>
        </p:grpSpPr>
        <p:sp>
          <p:nvSpPr>
            <p:cNvPr id="8" name="Rectangle 8"/>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a:noFill/>
            </a:ln>
            <a:effectLst/>
          </p:spPr>
          <p:txBody>
            <a:bodyPr wrap="none" anchor="ctr"/>
            <a:lstStyle/>
            <a:p>
              <a:pPr>
                <a:defRPr/>
              </a:pPr>
              <a:endParaRPr lang="en-US">
                <a:solidFill>
                  <a:srgbClr val="F8F8F8"/>
                </a:solidFill>
              </a:endParaRPr>
            </a:p>
          </p:txBody>
        </p:sp>
        <p:sp>
          <p:nvSpPr>
            <p:cNvPr id="9" name="Rectangle 9"/>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a:noFill/>
            </a:ln>
            <a:effectLst/>
          </p:spPr>
          <p:txBody>
            <a:bodyPr wrap="none" anchor="ctr"/>
            <a:lstStyle/>
            <a:p>
              <a:pPr>
                <a:defRPr/>
              </a:pPr>
              <a:endParaRPr lang="en-US">
                <a:solidFill>
                  <a:srgbClr val="F8F8F8"/>
                </a:solidFill>
              </a:endParaRPr>
            </a:p>
          </p:txBody>
        </p:sp>
      </p:grpSp>
      <p:grpSp>
        <p:nvGrpSpPr>
          <p:cNvPr id="10" name="Group 10"/>
          <p:cNvGrpSpPr>
            <a:grpSpLocks/>
          </p:cNvGrpSpPr>
          <p:nvPr/>
        </p:nvGrpSpPr>
        <p:grpSpPr bwMode="auto">
          <a:xfrm>
            <a:off x="412750" y="6477000"/>
            <a:ext cx="8686800" cy="228600"/>
            <a:chOff x="260" y="4080"/>
            <a:chExt cx="5472" cy="144"/>
          </a:xfrm>
        </p:grpSpPr>
        <p:sp>
          <p:nvSpPr>
            <p:cNvPr id="11" name="Rectangle 11"/>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a:noFill/>
            </a:ln>
            <a:effectLst/>
          </p:spPr>
          <p:txBody>
            <a:bodyPr wrap="none" anchor="ctr"/>
            <a:lstStyle/>
            <a:p>
              <a:pPr>
                <a:defRPr/>
              </a:pPr>
              <a:endParaRPr lang="en-US">
                <a:solidFill>
                  <a:srgbClr val="F8F8F8"/>
                </a:solidFill>
              </a:endParaRPr>
            </a:p>
          </p:txBody>
        </p:sp>
        <p:sp>
          <p:nvSpPr>
            <p:cNvPr id="12" name="Rectangle 12"/>
            <p:cNvSpPr>
              <a:spLocks noChangeArrowheads="1"/>
            </p:cNvSpPr>
            <p:nvPr/>
          </p:nvSpPr>
          <p:spPr bwMode="auto">
            <a:xfrm rot="5400000" flipV="1">
              <a:off x="2914" y="1522"/>
              <a:ext cx="48" cy="5355"/>
            </a:xfrm>
            <a:prstGeom prst="rect">
              <a:avLst/>
            </a:prstGeom>
            <a:gradFill rotWithShape="0">
              <a:gsLst>
                <a:gs pos="0">
                  <a:schemeClr val="bg1"/>
                </a:gs>
                <a:gs pos="100000">
                  <a:schemeClr val="hlink"/>
                </a:gs>
              </a:gsLst>
              <a:lin ang="0" scaled="1"/>
            </a:gradFill>
            <a:ln>
              <a:noFill/>
            </a:ln>
            <a:effectLst/>
          </p:spPr>
          <p:txBody>
            <a:bodyPr wrap="none" anchor="ctr"/>
            <a:lstStyle/>
            <a:p>
              <a:pPr>
                <a:defRPr/>
              </a:pPr>
              <a:endParaRPr lang="en-US">
                <a:solidFill>
                  <a:srgbClr val="F8F8F8"/>
                </a:solidFill>
              </a:endParaRPr>
            </a:p>
          </p:txBody>
        </p:sp>
      </p:grpSp>
      <p:grpSp>
        <p:nvGrpSpPr>
          <p:cNvPr id="13" name="Group 13"/>
          <p:cNvGrpSpPr>
            <a:grpSpLocks/>
          </p:cNvGrpSpPr>
          <p:nvPr/>
        </p:nvGrpSpPr>
        <p:grpSpPr bwMode="auto">
          <a:xfrm>
            <a:off x="76200" y="176213"/>
            <a:ext cx="8745538" cy="161925"/>
            <a:chOff x="48" y="111"/>
            <a:chExt cx="5509" cy="102"/>
          </a:xfrm>
        </p:grpSpPr>
        <p:sp>
          <p:nvSpPr>
            <p:cNvPr id="14" name="Rectangle 14"/>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ffectLst/>
          </p:spPr>
          <p:txBody>
            <a:bodyPr wrap="none" anchor="ctr"/>
            <a:lstStyle/>
            <a:p>
              <a:pPr>
                <a:defRPr/>
              </a:pPr>
              <a:endParaRPr lang="en-US">
                <a:solidFill>
                  <a:srgbClr val="F8F8F8"/>
                </a:solidFill>
              </a:endParaRPr>
            </a:p>
          </p:txBody>
        </p:sp>
        <p:sp>
          <p:nvSpPr>
            <p:cNvPr id="15" name="Rectangle 15"/>
            <p:cNvSpPr>
              <a:spLocks noChangeArrowheads="1"/>
            </p:cNvSpPr>
            <p:nvPr/>
          </p:nvSpPr>
          <p:spPr bwMode="auto">
            <a:xfrm rot="5400000" flipV="1">
              <a:off x="2783" y="-2624"/>
              <a:ext cx="38" cy="5509"/>
            </a:xfrm>
            <a:prstGeom prst="rect">
              <a:avLst/>
            </a:prstGeom>
            <a:gradFill rotWithShape="0">
              <a:gsLst>
                <a:gs pos="0">
                  <a:schemeClr val="accent1"/>
                </a:gs>
                <a:gs pos="100000">
                  <a:schemeClr val="bg1"/>
                </a:gs>
              </a:gsLst>
              <a:lin ang="0" scaled="1"/>
            </a:gradFill>
            <a:ln>
              <a:noFill/>
            </a:ln>
            <a:effectLst/>
          </p:spPr>
          <p:txBody>
            <a:bodyPr wrap="none" anchor="ctr"/>
            <a:lstStyle/>
            <a:p>
              <a:pPr>
                <a:defRPr/>
              </a:pPr>
              <a:endParaRPr lang="en-US">
                <a:solidFill>
                  <a:srgbClr val="F8F8F8"/>
                </a:solidFill>
              </a:endParaRPr>
            </a:p>
          </p:txBody>
        </p:sp>
      </p:grpSp>
      <p:sp>
        <p:nvSpPr>
          <p:cNvPr id="1760258" name="Rectangle 2"/>
          <p:cNvSpPr>
            <a:spLocks noGrp="1" noChangeArrowheads="1"/>
          </p:cNvSpPr>
          <p:nvPr>
            <p:ph type="ctrTitle"/>
          </p:nvPr>
        </p:nvSpPr>
        <p:spPr>
          <a:xfrm>
            <a:off x="685800" y="1219200"/>
            <a:ext cx="7772400" cy="1143000"/>
          </a:xfrm>
        </p:spPr>
        <p:txBody>
          <a:bodyPr anchorCtr="1"/>
          <a:lstStyle>
            <a:lvl1pPr>
              <a:defRPr sz="4000">
                <a:solidFill>
                  <a:schemeClr val="tx1"/>
                </a:solidFill>
              </a:defRPr>
            </a:lvl1pPr>
          </a:lstStyle>
          <a:p>
            <a:pPr lvl="0"/>
            <a:r>
              <a:rPr lang="en-US" noProof="0"/>
              <a:t>Click to edit Master title style</a:t>
            </a:r>
          </a:p>
        </p:txBody>
      </p:sp>
      <p:sp>
        <p:nvSpPr>
          <p:cNvPr id="1760259" name="Rectangle 3"/>
          <p:cNvSpPr>
            <a:spLocks noGrp="1" noChangeArrowheads="1"/>
          </p:cNvSpPr>
          <p:nvPr>
            <p:ph type="subTitle" idx="1"/>
          </p:nvPr>
        </p:nvSpPr>
        <p:spPr>
          <a:xfrm>
            <a:off x="1371600" y="2667000"/>
            <a:ext cx="6400800" cy="1752600"/>
          </a:xfrm>
        </p:spPr>
        <p:txBody>
          <a:bodyPr/>
          <a:lstStyle>
            <a:lvl1pPr marL="0" indent="0" algn="ctr">
              <a:buFontTx/>
              <a:buNone/>
              <a:defRPr sz="2800"/>
            </a:lvl1pPr>
          </a:lstStyle>
          <a:p>
            <a:pPr lvl="0"/>
            <a:r>
              <a:rPr lang="en-US" noProof="0"/>
              <a:t>Click to edit Master subtitle style</a:t>
            </a:r>
          </a:p>
        </p:txBody>
      </p:sp>
      <p:sp>
        <p:nvSpPr>
          <p:cNvPr id="16" name="Rectangle 16"/>
          <p:cNvSpPr>
            <a:spLocks noGrp="1" noChangeArrowheads="1"/>
          </p:cNvSpPr>
          <p:nvPr>
            <p:ph type="dt" sz="half" idx="10"/>
          </p:nvPr>
        </p:nvSpPr>
        <p:spPr/>
        <p:txBody>
          <a:bodyPr/>
          <a:lstStyle>
            <a:lvl1pPr>
              <a:defRPr/>
            </a:lvl1pPr>
          </a:lstStyle>
          <a:p>
            <a:pPr>
              <a:defRPr/>
            </a:pPr>
            <a:endParaRPr lang="en-US"/>
          </a:p>
        </p:txBody>
      </p:sp>
      <p:sp>
        <p:nvSpPr>
          <p:cNvPr id="17" name="Rectangle 17"/>
          <p:cNvSpPr>
            <a:spLocks noGrp="1" noChangeArrowheads="1"/>
          </p:cNvSpPr>
          <p:nvPr>
            <p:ph type="ftr" sz="quarter" idx="11"/>
          </p:nvPr>
        </p:nvSpPr>
        <p:spPr/>
        <p:txBody>
          <a:bodyPr/>
          <a:lstStyle>
            <a:lvl1pPr>
              <a:defRPr/>
            </a:lvl1pPr>
          </a:lstStyle>
          <a:p>
            <a:pPr>
              <a:defRPr/>
            </a:pPr>
            <a:endParaRPr lang="en-US"/>
          </a:p>
        </p:txBody>
      </p:sp>
      <p:sp>
        <p:nvSpPr>
          <p:cNvPr id="18" name="Rectangle 18"/>
          <p:cNvSpPr>
            <a:spLocks noGrp="1" noChangeArrowheads="1"/>
          </p:cNvSpPr>
          <p:nvPr>
            <p:ph type="sldNum" sz="quarter" idx="12"/>
          </p:nvPr>
        </p:nvSpPr>
        <p:spPr/>
        <p:txBody>
          <a:bodyPr/>
          <a:lstStyle>
            <a:lvl1pPr>
              <a:defRPr/>
            </a:lvl1pPr>
          </a:lstStyle>
          <a:p>
            <a:fld id="{F4D2B295-4D05-CE42-9C2F-85DEA3C04B78}" type="slidenum">
              <a:rPr lang="en-US"/>
              <a:pPr/>
              <a:t>‹#›</a:t>
            </a:fld>
            <a:endParaRPr lang="en-US"/>
          </a:p>
        </p:txBody>
      </p:sp>
    </p:spTree>
    <p:extLst>
      <p:ext uri="{BB962C8B-B14F-4D97-AF65-F5344CB8AC3E}">
        <p14:creationId xmlns:p14="http://schemas.microsoft.com/office/powerpoint/2010/main" val="16797074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1+#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59CAE1A-2A1A-8B48-8A5F-7C5CD19A4A9B}" type="slidenum">
              <a:rPr lang="en-US"/>
              <a:pPr/>
              <a:t>‹#›</a:t>
            </a:fld>
            <a:endParaRPr lang="en-US"/>
          </a:p>
        </p:txBody>
      </p:sp>
    </p:spTree>
    <p:extLst>
      <p:ext uri="{BB962C8B-B14F-4D97-AF65-F5344CB8AC3E}">
        <p14:creationId xmlns:p14="http://schemas.microsoft.com/office/powerpoint/2010/main" val="610944707"/>
      </p:ext>
    </p:extLst>
  </p:cSld>
  <p:clrMapOvr>
    <a:masterClrMapping/>
  </p:clrMapOvr>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600E4C9-AE08-0341-8245-304526C9E9B8}" type="slidenum">
              <a:rPr lang="en-US"/>
              <a:pPr/>
              <a:t>‹#›</a:t>
            </a:fld>
            <a:endParaRPr lang="en-US"/>
          </a:p>
        </p:txBody>
      </p:sp>
    </p:spTree>
    <p:extLst>
      <p:ext uri="{BB962C8B-B14F-4D97-AF65-F5344CB8AC3E}">
        <p14:creationId xmlns:p14="http://schemas.microsoft.com/office/powerpoint/2010/main" val="2784963096"/>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5"/>
            <a:ext cx="5111750" cy="5853113"/>
          </a:xfrm>
          <a:prstGeom prst="rect">
            <a:avLst/>
          </a:prstGeom>
        </p:spPr>
        <p:txBody>
          <a:bodyPr lIns="91275" tIns="45638" rIns="91275" bIns="45638"/>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5" y="1435101"/>
            <a:ext cx="3008313" cy="4691063"/>
          </a:xfrm>
          <a:prstGeom prst="rect">
            <a:avLst/>
          </a:prstGeom>
        </p:spPr>
        <p:txBody>
          <a:bodyPr lIns="91275" tIns="45638" rIns="91275" bIns="45638"/>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2825" fontAlgn="base">
              <a:spcBef>
                <a:spcPct val="0"/>
              </a:spcBef>
              <a:spcAft>
                <a:spcPct val="0"/>
              </a:spcAft>
              <a:defRPr/>
            </a:lvl1pPr>
          </a:lstStyle>
          <a:p>
            <a:pPr>
              <a:defRPr/>
            </a:pPr>
            <a:fld id="{F0921CE0-09F0-C844-9567-91EE901B4A6D}" type="datetimeFigureOut">
              <a:rPr lang="en-US"/>
              <a:pPr>
                <a:defRPr/>
              </a:pPr>
              <a:t>6/16/26</a:t>
            </a:fld>
            <a:endParaRPr lang="en-US"/>
          </a:p>
        </p:txBody>
      </p:sp>
      <p:sp>
        <p:nvSpPr>
          <p:cNvPr id="6" name="Footer Placeholder 5"/>
          <p:cNvSpPr>
            <a:spLocks noGrp="1"/>
          </p:cNvSpPr>
          <p:nvPr>
            <p:ph type="ftr" sz="quarter" idx="11"/>
          </p:nvPr>
        </p:nvSpPr>
        <p:spPr/>
        <p:txBody>
          <a:bodyPr/>
          <a:lstStyle>
            <a:lvl1pPr defTabSz="912825" fontAlgn="base">
              <a:spcBef>
                <a:spcPct val="0"/>
              </a:spcBef>
              <a:spcAft>
                <a:spcPct val="0"/>
              </a:spcAft>
              <a:defRPr/>
            </a:lvl1pPr>
          </a:lstStyle>
          <a:p>
            <a:pPr>
              <a:defRPr/>
            </a:pPr>
            <a:endParaRPr lang="en-US"/>
          </a:p>
        </p:txBody>
      </p:sp>
      <p:sp>
        <p:nvSpPr>
          <p:cNvPr id="7" name="Slide Number Placeholder 6"/>
          <p:cNvSpPr>
            <a:spLocks noGrp="1"/>
          </p:cNvSpPr>
          <p:nvPr>
            <p:ph type="sldNum" sz="quarter" idx="12"/>
          </p:nvPr>
        </p:nvSpPr>
        <p:spPr/>
        <p:txBody>
          <a:bodyPr/>
          <a:lstStyle>
            <a:lvl1pPr defTabSz="912825" fontAlgn="base">
              <a:spcBef>
                <a:spcPct val="0"/>
              </a:spcBef>
              <a:spcAft>
                <a:spcPct val="0"/>
              </a:spcAft>
              <a:defRPr/>
            </a:lvl1pPr>
          </a:lstStyle>
          <a:p>
            <a:pPr>
              <a:defRPr/>
            </a:pPr>
            <a:fld id="{81020365-7404-1743-881A-CBEA801DCEF2}" type="slidenum">
              <a:rPr lang="en-US"/>
              <a:pPr>
                <a:defRPr/>
              </a:pPr>
              <a:t>‹#›</a:t>
            </a:fld>
            <a:endParaRPr lang="en-US"/>
          </a:p>
        </p:txBody>
      </p:sp>
    </p:spTree>
    <p:extLst>
      <p:ext uri="{BB962C8B-B14F-4D97-AF65-F5344CB8AC3E}">
        <p14:creationId xmlns:p14="http://schemas.microsoft.com/office/powerpoint/2010/main" val="437882386"/>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954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89863D0-8D09-E844-BE43-A1FEE412E4CC}" type="slidenum">
              <a:rPr lang="en-US"/>
              <a:pPr/>
              <a:t>‹#›</a:t>
            </a:fld>
            <a:endParaRPr lang="en-US"/>
          </a:p>
        </p:txBody>
      </p:sp>
    </p:spTree>
    <p:extLst>
      <p:ext uri="{BB962C8B-B14F-4D97-AF65-F5344CB8AC3E}">
        <p14:creationId xmlns:p14="http://schemas.microsoft.com/office/powerpoint/2010/main" val="2847034679"/>
      </p:ext>
    </p:extLst>
  </p:cSld>
  <p:clrMapOvr>
    <a:masterClrMapping/>
  </p:clrMapOvr>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D95C1E82-5F40-F548-A51B-6D4206D71477}" type="slidenum">
              <a:rPr lang="en-US"/>
              <a:pPr/>
              <a:t>‹#›</a:t>
            </a:fld>
            <a:endParaRPr lang="en-US"/>
          </a:p>
        </p:txBody>
      </p:sp>
    </p:spTree>
    <p:extLst>
      <p:ext uri="{BB962C8B-B14F-4D97-AF65-F5344CB8AC3E}">
        <p14:creationId xmlns:p14="http://schemas.microsoft.com/office/powerpoint/2010/main" val="881987591"/>
      </p:ext>
    </p:extLst>
  </p:cSld>
  <p:clrMapOvr>
    <a:masterClrMapping/>
  </p:clrMapOvr>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563D0B29-2F3F-0041-826D-B4405F041FED}" type="slidenum">
              <a:rPr lang="en-US"/>
              <a:pPr/>
              <a:t>‹#›</a:t>
            </a:fld>
            <a:endParaRPr lang="en-US"/>
          </a:p>
        </p:txBody>
      </p:sp>
    </p:spTree>
    <p:extLst>
      <p:ext uri="{BB962C8B-B14F-4D97-AF65-F5344CB8AC3E}">
        <p14:creationId xmlns:p14="http://schemas.microsoft.com/office/powerpoint/2010/main" val="2517876091"/>
      </p:ext>
    </p:extLst>
  </p:cSld>
  <p:clrMapOvr>
    <a:masterClrMapping/>
  </p:clrMapOvr>
  <p:transition/>
</p:sldLayout>
</file>

<file path=ppt/slideLayouts/slideLayout5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B6AFDAA2-A9B7-F040-BAEE-699FE93185E4}" type="slidenum">
              <a:rPr lang="en-US"/>
              <a:pPr/>
              <a:t>‹#›</a:t>
            </a:fld>
            <a:endParaRPr lang="en-US"/>
          </a:p>
        </p:txBody>
      </p:sp>
    </p:spTree>
    <p:extLst>
      <p:ext uri="{BB962C8B-B14F-4D97-AF65-F5344CB8AC3E}">
        <p14:creationId xmlns:p14="http://schemas.microsoft.com/office/powerpoint/2010/main" val="1103119649"/>
      </p:ext>
    </p:extLst>
  </p:cSld>
  <p:clrMapOvr>
    <a:masterClrMapping/>
  </p:clrMapOvr>
  <p:transition/>
</p:sldLayout>
</file>

<file path=ppt/slideLayouts/slideLayout5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1A47358-9689-4246-B079-9E2228F0FCAA}" type="slidenum">
              <a:rPr lang="en-US"/>
              <a:pPr/>
              <a:t>‹#›</a:t>
            </a:fld>
            <a:endParaRPr lang="en-US"/>
          </a:p>
        </p:txBody>
      </p:sp>
    </p:spTree>
    <p:extLst>
      <p:ext uri="{BB962C8B-B14F-4D97-AF65-F5344CB8AC3E}">
        <p14:creationId xmlns:p14="http://schemas.microsoft.com/office/powerpoint/2010/main" val="3208548413"/>
      </p:ext>
    </p:extLst>
  </p:cSld>
  <p:clrMapOvr>
    <a:masterClrMapping/>
  </p:clrMapOvr>
  <p:transition/>
</p:sldLayout>
</file>

<file path=ppt/slideLayouts/slideLayout5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34B557E-7BFF-2647-A6CD-2D0FA46852BA}" type="slidenum">
              <a:rPr lang="en-US"/>
              <a:pPr/>
              <a:t>‹#›</a:t>
            </a:fld>
            <a:endParaRPr lang="en-US"/>
          </a:p>
        </p:txBody>
      </p:sp>
    </p:spTree>
    <p:extLst>
      <p:ext uri="{BB962C8B-B14F-4D97-AF65-F5344CB8AC3E}">
        <p14:creationId xmlns:p14="http://schemas.microsoft.com/office/powerpoint/2010/main" val="1688873584"/>
      </p:ext>
    </p:extLst>
  </p:cSld>
  <p:clrMapOvr>
    <a:masterClrMapping/>
  </p:clrMapOvr>
  <p:transition/>
</p:sldLayout>
</file>

<file path=ppt/slideLayouts/slideLayout5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BE375C5-0923-AB42-AAD0-2B2A590F78DA}" type="slidenum">
              <a:rPr lang="en-US"/>
              <a:pPr/>
              <a:t>‹#›</a:t>
            </a:fld>
            <a:endParaRPr lang="en-US"/>
          </a:p>
        </p:txBody>
      </p:sp>
    </p:spTree>
    <p:extLst>
      <p:ext uri="{BB962C8B-B14F-4D97-AF65-F5344CB8AC3E}">
        <p14:creationId xmlns:p14="http://schemas.microsoft.com/office/powerpoint/2010/main" val="2392487685"/>
      </p:ext>
    </p:extLst>
  </p:cSld>
  <p:clrMapOvr>
    <a:masterClrMapping/>
  </p:clrMapOvr>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38900" y="381000"/>
            <a:ext cx="20193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381000"/>
            <a:ext cx="59055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22FC060-0B2C-F04B-872E-97C20E7B10DC}" type="slidenum">
              <a:rPr lang="en-US"/>
              <a:pPr/>
              <a:t>‹#›</a:t>
            </a:fld>
            <a:endParaRPr lang="en-US"/>
          </a:p>
        </p:txBody>
      </p:sp>
    </p:spTree>
    <p:extLst>
      <p:ext uri="{BB962C8B-B14F-4D97-AF65-F5344CB8AC3E}">
        <p14:creationId xmlns:p14="http://schemas.microsoft.com/office/powerpoint/2010/main" val="1630114163"/>
      </p:ext>
    </p:extLst>
  </p:cSld>
  <p:clrMapOvr>
    <a:masterClrMapping/>
  </p:clrMapOvr>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4"/>
          <p:cNvGrpSpPr>
            <a:grpSpLocks/>
          </p:cNvGrpSpPr>
          <p:nvPr/>
        </p:nvGrpSpPr>
        <p:grpSpPr bwMode="auto">
          <a:xfrm>
            <a:off x="177800" y="230188"/>
            <a:ext cx="203200" cy="6503987"/>
            <a:chOff x="112" y="145"/>
            <a:chExt cx="128" cy="4097"/>
          </a:xfrm>
        </p:grpSpPr>
        <p:sp>
          <p:nvSpPr>
            <p:cNvPr id="5" name="Rectangle 5"/>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a:noFill/>
            </a:ln>
            <a:effectLst/>
          </p:spPr>
          <p:txBody>
            <a:bodyPr wrap="none" anchor="ctr"/>
            <a:lstStyle/>
            <a:p>
              <a:pPr>
                <a:defRPr/>
              </a:pPr>
              <a:endParaRPr lang="en-US"/>
            </a:p>
          </p:txBody>
        </p:sp>
        <p:sp>
          <p:nvSpPr>
            <p:cNvPr id="6" name="Rectangle 6"/>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a:noFill/>
            </a:ln>
            <a:effectLst/>
          </p:spPr>
          <p:txBody>
            <a:bodyPr wrap="none" anchor="ctr"/>
            <a:lstStyle/>
            <a:p>
              <a:pPr algn="ctr" eaLnBrk="1" hangingPunct="1">
                <a:defRPr/>
              </a:pPr>
              <a:endParaRPr lang="en-US">
                <a:latin typeface="Times New Roman" charset="0"/>
              </a:endParaRPr>
            </a:p>
          </p:txBody>
        </p:sp>
      </p:grpSp>
      <p:grpSp>
        <p:nvGrpSpPr>
          <p:cNvPr id="7" name="Group 7"/>
          <p:cNvGrpSpPr>
            <a:grpSpLocks/>
          </p:cNvGrpSpPr>
          <p:nvPr/>
        </p:nvGrpSpPr>
        <p:grpSpPr bwMode="auto">
          <a:xfrm>
            <a:off x="8793163" y="220663"/>
            <a:ext cx="198437" cy="6408737"/>
            <a:chOff x="5539" y="139"/>
            <a:chExt cx="125" cy="4037"/>
          </a:xfrm>
        </p:grpSpPr>
        <p:sp>
          <p:nvSpPr>
            <p:cNvPr id="8" name="Rectangle 8"/>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a:noFill/>
            </a:ln>
            <a:effectLst/>
          </p:spPr>
          <p:txBody>
            <a:bodyPr wrap="none" anchor="ctr"/>
            <a:lstStyle/>
            <a:p>
              <a:pPr>
                <a:defRPr/>
              </a:pPr>
              <a:endParaRPr lang="en-US"/>
            </a:p>
          </p:txBody>
        </p:sp>
        <p:sp>
          <p:nvSpPr>
            <p:cNvPr id="9" name="Rectangle 9"/>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a:noFill/>
            </a:ln>
            <a:effectLst/>
          </p:spPr>
          <p:txBody>
            <a:bodyPr wrap="none" anchor="ctr"/>
            <a:lstStyle/>
            <a:p>
              <a:pPr>
                <a:defRPr/>
              </a:pPr>
              <a:endParaRPr lang="en-US"/>
            </a:p>
          </p:txBody>
        </p:sp>
      </p:grpSp>
      <p:grpSp>
        <p:nvGrpSpPr>
          <p:cNvPr id="10" name="Group 10"/>
          <p:cNvGrpSpPr>
            <a:grpSpLocks/>
          </p:cNvGrpSpPr>
          <p:nvPr/>
        </p:nvGrpSpPr>
        <p:grpSpPr bwMode="auto">
          <a:xfrm>
            <a:off x="412750" y="6477000"/>
            <a:ext cx="8686800" cy="228600"/>
            <a:chOff x="260" y="4080"/>
            <a:chExt cx="5472" cy="144"/>
          </a:xfrm>
        </p:grpSpPr>
        <p:sp>
          <p:nvSpPr>
            <p:cNvPr id="11" name="Rectangle 11"/>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a:noFill/>
            </a:ln>
            <a:effectLst/>
          </p:spPr>
          <p:txBody>
            <a:bodyPr wrap="none" anchor="ctr"/>
            <a:lstStyle/>
            <a:p>
              <a:pPr>
                <a:defRPr/>
              </a:pPr>
              <a:endParaRPr lang="en-US"/>
            </a:p>
          </p:txBody>
        </p:sp>
        <p:sp>
          <p:nvSpPr>
            <p:cNvPr id="12" name="Rectangle 12"/>
            <p:cNvSpPr>
              <a:spLocks noChangeArrowheads="1"/>
            </p:cNvSpPr>
            <p:nvPr/>
          </p:nvSpPr>
          <p:spPr bwMode="auto">
            <a:xfrm rot="5400000" flipV="1">
              <a:off x="2914" y="1522"/>
              <a:ext cx="48" cy="5355"/>
            </a:xfrm>
            <a:prstGeom prst="rect">
              <a:avLst/>
            </a:prstGeom>
            <a:gradFill rotWithShape="0">
              <a:gsLst>
                <a:gs pos="0">
                  <a:schemeClr val="bg1"/>
                </a:gs>
                <a:gs pos="100000">
                  <a:schemeClr val="hlink"/>
                </a:gs>
              </a:gsLst>
              <a:lin ang="0" scaled="1"/>
            </a:gradFill>
            <a:ln>
              <a:noFill/>
            </a:ln>
            <a:effectLst/>
          </p:spPr>
          <p:txBody>
            <a:bodyPr wrap="none" anchor="ctr"/>
            <a:lstStyle/>
            <a:p>
              <a:pPr>
                <a:defRPr/>
              </a:pPr>
              <a:endParaRPr lang="en-US"/>
            </a:p>
          </p:txBody>
        </p:sp>
      </p:grpSp>
      <p:grpSp>
        <p:nvGrpSpPr>
          <p:cNvPr id="13" name="Group 13"/>
          <p:cNvGrpSpPr>
            <a:grpSpLocks/>
          </p:cNvGrpSpPr>
          <p:nvPr/>
        </p:nvGrpSpPr>
        <p:grpSpPr bwMode="auto">
          <a:xfrm>
            <a:off x="76200" y="176213"/>
            <a:ext cx="8745538" cy="161925"/>
            <a:chOff x="48" y="111"/>
            <a:chExt cx="5509" cy="102"/>
          </a:xfrm>
        </p:grpSpPr>
        <p:sp>
          <p:nvSpPr>
            <p:cNvPr id="14" name="Rectangle 14"/>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ffectLst/>
          </p:spPr>
          <p:txBody>
            <a:bodyPr wrap="none" anchor="ctr"/>
            <a:lstStyle/>
            <a:p>
              <a:pPr>
                <a:defRPr/>
              </a:pPr>
              <a:endParaRPr lang="en-US"/>
            </a:p>
          </p:txBody>
        </p:sp>
        <p:sp>
          <p:nvSpPr>
            <p:cNvPr id="15" name="Rectangle 15"/>
            <p:cNvSpPr>
              <a:spLocks noChangeArrowheads="1"/>
            </p:cNvSpPr>
            <p:nvPr/>
          </p:nvSpPr>
          <p:spPr bwMode="auto">
            <a:xfrm rot="5400000" flipV="1">
              <a:off x="2783" y="-2624"/>
              <a:ext cx="38" cy="5509"/>
            </a:xfrm>
            <a:prstGeom prst="rect">
              <a:avLst/>
            </a:prstGeom>
            <a:gradFill rotWithShape="0">
              <a:gsLst>
                <a:gs pos="0">
                  <a:schemeClr val="accent1"/>
                </a:gs>
                <a:gs pos="100000">
                  <a:schemeClr val="bg1"/>
                </a:gs>
              </a:gsLst>
              <a:lin ang="0" scaled="1"/>
            </a:gradFill>
            <a:ln>
              <a:noFill/>
            </a:ln>
            <a:effectLst/>
          </p:spPr>
          <p:txBody>
            <a:bodyPr wrap="none" anchor="ctr"/>
            <a:lstStyle/>
            <a:p>
              <a:pPr>
                <a:defRPr/>
              </a:pPr>
              <a:endParaRPr lang="en-US"/>
            </a:p>
          </p:txBody>
        </p:sp>
      </p:grpSp>
      <p:sp>
        <p:nvSpPr>
          <p:cNvPr id="1760258" name="Rectangle 2"/>
          <p:cNvSpPr>
            <a:spLocks noGrp="1" noChangeArrowheads="1"/>
          </p:cNvSpPr>
          <p:nvPr>
            <p:ph type="ctrTitle"/>
          </p:nvPr>
        </p:nvSpPr>
        <p:spPr>
          <a:xfrm>
            <a:off x="685800" y="1219200"/>
            <a:ext cx="7772400" cy="1143000"/>
          </a:xfrm>
        </p:spPr>
        <p:txBody>
          <a:bodyPr anchorCtr="1"/>
          <a:lstStyle>
            <a:lvl1pPr>
              <a:defRPr sz="4000">
                <a:solidFill>
                  <a:schemeClr val="tx1"/>
                </a:solidFill>
              </a:defRPr>
            </a:lvl1pPr>
          </a:lstStyle>
          <a:p>
            <a:pPr lvl="0"/>
            <a:r>
              <a:rPr lang="en-US" noProof="0"/>
              <a:t>Click to edit Master title style</a:t>
            </a:r>
          </a:p>
        </p:txBody>
      </p:sp>
      <p:sp>
        <p:nvSpPr>
          <p:cNvPr id="1760259" name="Rectangle 3"/>
          <p:cNvSpPr>
            <a:spLocks noGrp="1" noChangeArrowheads="1"/>
          </p:cNvSpPr>
          <p:nvPr>
            <p:ph type="subTitle" idx="1"/>
          </p:nvPr>
        </p:nvSpPr>
        <p:spPr>
          <a:xfrm>
            <a:off x="1371600" y="2667000"/>
            <a:ext cx="6400800" cy="1752600"/>
          </a:xfrm>
        </p:spPr>
        <p:txBody>
          <a:bodyPr/>
          <a:lstStyle>
            <a:lvl1pPr marL="0" indent="0" algn="ctr">
              <a:buFontTx/>
              <a:buNone/>
              <a:defRPr sz="2800"/>
            </a:lvl1pPr>
          </a:lstStyle>
          <a:p>
            <a:pPr lvl="0"/>
            <a:r>
              <a:rPr lang="en-US" noProof="0"/>
              <a:t>Click to edit Master subtitle style</a:t>
            </a:r>
          </a:p>
        </p:txBody>
      </p:sp>
      <p:sp>
        <p:nvSpPr>
          <p:cNvPr id="16" name="Rectangle 16"/>
          <p:cNvSpPr>
            <a:spLocks noGrp="1" noChangeArrowheads="1"/>
          </p:cNvSpPr>
          <p:nvPr>
            <p:ph type="dt" sz="half" idx="10"/>
          </p:nvPr>
        </p:nvSpPr>
        <p:spPr/>
        <p:txBody>
          <a:bodyPr/>
          <a:lstStyle>
            <a:lvl1pPr>
              <a:defRPr/>
            </a:lvl1pPr>
          </a:lstStyle>
          <a:p>
            <a:pPr>
              <a:defRPr/>
            </a:pPr>
            <a:endParaRPr lang="en-US"/>
          </a:p>
        </p:txBody>
      </p:sp>
      <p:sp>
        <p:nvSpPr>
          <p:cNvPr id="17" name="Rectangle 17"/>
          <p:cNvSpPr>
            <a:spLocks noGrp="1" noChangeArrowheads="1"/>
          </p:cNvSpPr>
          <p:nvPr>
            <p:ph type="ftr" sz="quarter" idx="11"/>
          </p:nvPr>
        </p:nvSpPr>
        <p:spPr/>
        <p:txBody>
          <a:bodyPr/>
          <a:lstStyle>
            <a:lvl1pPr>
              <a:defRPr/>
            </a:lvl1pPr>
          </a:lstStyle>
          <a:p>
            <a:pPr>
              <a:defRPr/>
            </a:pPr>
            <a:endParaRPr lang="en-US"/>
          </a:p>
        </p:txBody>
      </p:sp>
      <p:sp>
        <p:nvSpPr>
          <p:cNvPr id="18" name="Rectangle 18"/>
          <p:cNvSpPr>
            <a:spLocks noGrp="1" noChangeArrowheads="1"/>
          </p:cNvSpPr>
          <p:nvPr>
            <p:ph type="sldNum" sz="quarter" idx="12"/>
          </p:nvPr>
        </p:nvSpPr>
        <p:spPr/>
        <p:txBody>
          <a:bodyPr/>
          <a:lstStyle>
            <a:lvl1pPr>
              <a:defRPr/>
            </a:lvl1pPr>
          </a:lstStyle>
          <a:p>
            <a:fld id="{43E7F8F8-28DD-F94D-8130-04696949F606}" type="slidenum">
              <a:rPr lang="en-US"/>
              <a:pPr/>
              <a:t>‹#›</a:t>
            </a:fld>
            <a:endParaRPr lang="en-US"/>
          </a:p>
        </p:txBody>
      </p:sp>
    </p:spTree>
    <p:extLst>
      <p:ext uri="{BB962C8B-B14F-4D97-AF65-F5344CB8AC3E}">
        <p14:creationId xmlns:p14="http://schemas.microsoft.com/office/powerpoint/2010/main" val="880105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1+#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0A600CD-6E6E-684B-B8BD-8735BEB32682}" type="slidenum">
              <a:rPr lang="en-US"/>
              <a:pPr/>
              <a:t>‹#›</a:t>
            </a:fld>
            <a:endParaRPr lang="en-US"/>
          </a:p>
        </p:txBody>
      </p:sp>
    </p:spTree>
    <p:extLst>
      <p:ext uri="{BB962C8B-B14F-4D97-AF65-F5344CB8AC3E}">
        <p14:creationId xmlns:p14="http://schemas.microsoft.com/office/powerpoint/2010/main" val="1775264150"/>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lIns="91275" tIns="45638" rIns="91275" bIns="45638"/>
          <a:lstStyle>
            <a:lvl1pPr marL="0" indent="0">
              <a:buNone/>
              <a:defRPr sz="3200"/>
            </a:lvl1pPr>
            <a:lvl2pPr marL="456411" indent="0">
              <a:buNone/>
              <a:defRPr sz="2800"/>
            </a:lvl2pPr>
            <a:lvl3pPr marL="912825" indent="0">
              <a:buNone/>
              <a:defRPr sz="2400"/>
            </a:lvl3pPr>
            <a:lvl4pPr marL="1369220" indent="0">
              <a:buNone/>
              <a:defRPr sz="2000"/>
            </a:lvl4pPr>
            <a:lvl5pPr marL="1825644" indent="0">
              <a:buNone/>
              <a:defRPr sz="2000"/>
            </a:lvl5pPr>
            <a:lvl6pPr marL="2282036" indent="0">
              <a:buNone/>
              <a:defRPr sz="2000"/>
            </a:lvl6pPr>
            <a:lvl7pPr marL="2738440" indent="0">
              <a:buNone/>
              <a:defRPr sz="2000"/>
            </a:lvl7pPr>
            <a:lvl8pPr marL="3194844" indent="0">
              <a:buNone/>
              <a:defRPr sz="2000"/>
            </a:lvl8pPr>
            <a:lvl9pPr marL="365125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lIns="91275" tIns="45638" rIns="91275" bIns="45638"/>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2825" fontAlgn="base">
              <a:spcBef>
                <a:spcPct val="0"/>
              </a:spcBef>
              <a:spcAft>
                <a:spcPct val="0"/>
              </a:spcAft>
              <a:defRPr/>
            </a:lvl1pPr>
          </a:lstStyle>
          <a:p>
            <a:pPr>
              <a:defRPr/>
            </a:pPr>
            <a:fld id="{F0921CE0-09F0-C844-9567-91EE901B4A6D}" type="datetimeFigureOut">
              <a:rPr lang="en-US"/>
              <a:pPr>
                <a:defRPr/>
              </a:pPr>
              <a:t>6/16/26</a:t>
            </a:fld>
            <a:endParaRPr lang="en-US"/>
          </a:p>
        </p:txBody>
      </p:sp>
      <p:sp>
        <p:nvSpPr>
          <p:cNvPr id="6" name="Footer Placeholder 5"/>
          <p:cNvSpPr>
            <a:spLocks noGrp="1"/>
          </p:cNvSpPr>
          <p:nvPr>
            <p:ph type="ftr" sz="quarter" idx="11"/>
          </p:nvPr>
        </p:nvSpPr>
        <p:spPr/>
        <p:txBody>
          <a:bodyPr/>
          <a:lstStyle>
            <a:lvl1pPr defTabSz="912825" fontAlgn="base">
              <a:spcBef>
                <a:spcPct val="0"/>
              </a:spcBef>
              <a:spcAft>
                <a:spcPct val="0"/>
              </a:spcAft>
              <a:defRPr/>
            </a:lvl1pPr>
          </a:lstStyle>
          <a:p>
            <a:pPr>
              <a:defRPr/>
            </a:pPr>
            <a:endParaRPr lang="en-US"/>
          </a:p>
        </p:txBody>
      </p:sp>
      <p:sp>
        <p:nvSpPr>
          <p:cNvPr id="7" name="Slide Number Placeholder 6"/>
          <p:cNvSpPr>
            <a:spLocks noGrp="1"/>
          </p:cNvSpPr>
          <p:nvPr>
            <p:ph type="sldNum" sz="quarter" idx="12"/>
          </p:nvPr>
        </p:nvSpPr>
        <p:spPr/>
        <p:txBody>
          <a:bodyPr/>
          <a:lstStyle>
            <a:lvl1pPr defTabSz="912825" fontAlgn="base">
              <a:spcBef>
                <a:spcPct val="0"/>
              </a:spcBef>
              <a:spcAft>
                <a:spcPct val="0"/>
              </a:spcAft>
              <a:defRPr/>
            </a:lvl1pPr>
          </a:lstStyle>
          <a:p>
            <a:pPr>
              <a:defRPr/>
            </a:pPr>
            <a:fld id="{DFBD42EA-7D34-EC40-A917-1512ECC1FFAE}" type="slidenum">
              <a:rPr lang="en-US"/>
              <a:pPr>
                <a:defRPr/>
              </a:pPr>
              <a:t>‹#›</a:t>
            </a:fld>
            <a:endParaRPr lang="en-US"/>
          </a:p>
        </p:txBody>
      </p:sp>
    </p:spTree>
    <p:extLst>
      <p:ext uri="{BB962C8B-B14F-4D97-AF65-F5344CB8AC3E}">
        <p14:creationId xmlns:p14="http://schemas.microsoft.com/office/powerpoint/2010/main" val="1912000542"/>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758C3BB-A681-F04D-AD23-6FA0547859E5}" type="slidenum">
              <a:rPr lang="en-US"/>
              <a:pPr/>
              <a:t>‹#›</a:t>
            </a:fld>
            <a:endParaRPr lang="en-US"/>
          </a:p>
        </p:txBody>
      </p:sp>
    </p:spTree>
    <p:extLst>
      <p:ext uri="{BB962C8B-B14F-4D97-AF65-F5344CB8AC3E}">
        <p14:creationId xmlns:p14="http://schemas.microsoft.com/office/powerpoint/2010/main" val="2201679424"/>
      </p:ext>
    </p:extLst>
  </p:cSld>
  <p:clrMapOvr>
    <a:masterClrMapping/>
  </p:clrMapOvr>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954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720746B-5F22-5042-A14B-5F6ED1644C79}" type="slidenum">
              <a:rPr lang="en-US"/>
              <a:pPr/>
              <a:t>‹#›</a:t>
            </a:fld>
            <a:endParaRPr lang="en-US"/>
          </a:p>
        </p:txBody>
      </p:sp>
    </p:spTree>
    <p:extLst>
      <p:ext uri="{BB962C8B-B14F-4D97-AF65-F5344CB8AC3E}">
        <p14:creationId xmlns:p14="http://schemas.microsoft.com/office/powerpoint/2010/main" val="571281342"/>
      </p:ext>
    </p:extLst>
  </p:cSld>
  <p:clrMapOvr>
    <a:masterClrMapping/>
  </p:clrMapOvr>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A7E5F8B3-12A0-884D-81E7-C9D4F04ABBD6}" type="slidenum">
              <a:rPr lang="en-US"/>
              <a:pPr/>
              <a:t>‹#›</a:t>
            </a:fld>
            <a:endParaRPr lang="en-US"/>
          </a:p>
        </p:txBody>
      </p:sp>
    </p:spTree>
    <p:extLst>
      <p:ext uri="{BB962C8B-B14F-4D97-AF65-F5344CB8AC3E}">
        <p14:creationId xmlns:p14="http://schemas.microsoft.com/office/powerpoint/2010/main" val="2084601889"/>
      </p:ext>
    </p:extLst>
  </p:cSld>
  <p:clrMapOvr>
    <a:masterClrMapping/>
  </p:clrMapOvr>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2D82420F-596E-1947-9E17-08DFDE3E9114}" type="slidenum">
              <a:rPr lang="en-US"/>
              <a:pPr/>
              <a:t>‹#›</a:t>
            </a:fld>
            <a:endParaRPr lang="en-US"/>
          </a:p>
        </p:txBody>
      </p:sp>
    </p:spTree>
    <p:extLst>
      <p:ext uri="{BB962C8B-B14F-4D97-AF65-F5344CB8AC3E}">
        <p14:creationId xmlns:p14="http://schemas.microsoft.com/office/powerpoint/2010/main" val="2528015785"/>
      </p:ext>
    </p:extLst>
  </p:cSld>
  <p:clrMapOvr>
    <a:masterClrMapping/>
  </p:clrMapOvr>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257CC74A-528C-8F4F-9548-28C8F6D9BBA8}" type="slidenum">
              <a:rPr lang="en-US"/>
              <a:pPr/>
              <a:t>‹#›</a:t>
            </a:fld>
            <a:endParaRPr lang="en-US"/>
          </a:p>
        </p:txBody>
      </p:sp>
    </p:spTree>
    <p:extLst>
      <p:ext uri="{BB962C8B-B14F-4D97-AF65-F5344CB8AC3E}">
        <p14:creationId xmlns:p14="http://schemas.microsoft.com/office/powerpoint/2010/main" val="3215427364"/>
      </p:ext>
    </p:extLst>
  </p:cSld>
  <p:clrMapOvr>
    <a:masterClrMapping/>
  </p:clrMapOvr>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B1367644-65AA-324A-B621-227294F874F5}" type="slidenum">
              <a:rPr lang="en-US"/>
              <a:pPr/>
              <a:t>‹#›</a:t>
            </a:fld>
            <a:endParaRPr lang="en-US"/>
          </a:p>
        </p:txBody>
      </p:sp>
    </p:spTree>
    <p:extLst>
      <p:ext uri="{BB962C8B-B14F-4D97-AF65-F5344CB8AC3E}">
        <p14:creationId xmlns:p14="http://schemas.microsoft.com/office/powerpoint/2010/main" val="1042976343"/>
      </p:ext>
    </p:extLst>
  </p:cSld>
  <p:clrMapOvr>
    <a:masterClrMapping/>
  </p:clrMapOvr>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5D70BC2C-40DD-EA43-B204-128D68778FF4}" type="slidenum">
              <a:rPr lang="en-US"/>
              <a:pPr/>
              <a:t>‹#›</a:t>
            </a:fld>
            <a:endParaRPr lang="en-US"/>
          </a:p>
        </p:txBody>
      </p:sp>
    </p:spTree>
    <p:extLst>
      <p:ext uri="{BB962C8B-B14F-4D97-AF65-F5344CB8AC3E}">
        <p14:creationId xmlns:p14="http://schemas.microsoft.com/office/powerpoint/2010/main" val="4259538184"/>
      </p:ext>
    </p:extLst>
  </p:cSld>
  <p:clrMapOvr>
    <a:masterClrMapping/>
  </p:clrMapOvr>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67A951C-F0A7-5842-864A-EEDF9BA1B39B}" type="slidenum">
              <a:rPr lang="en-US"/>
              <a:pPr/>
              <a:t>‹#›</a:t>
            </a:fld>
            <a:endParaRPr lang="en-US"/>
          </a:p>
        </p:txBody>
      </p:sp>
    </p:spTree>
    <p:extLst>
      <p:ext uri="{BB962C8B-B14F-4D97-AF65-F5344CB8AC3E}">
        <p14:creationId xmlns:p14="http://schemas.microsoft.com/office/powerpoint/2010/main" val="55625050"/>
      </p:ext>
    </p:extLst>
  </p:cSld>
  <p:clrMapOvr>
    <a:masterClrMapping/>
  </p:clrMapOvr>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38900" y="381000"/>
            <a:ext cx="20193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381000"/>
            <a:ext cx="59055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6C71BD7-EBA5-E54C-A4EB-99FCC20BC79A}" type="slidenum">
              <a:rPr lang="en-US"/>
              <a:pPr/>
              <a:t>‹#›</a:t>
            </a:fld>
            <a:endParaRPr lang="en-US"/>
          </a:p>
        </p:txBody>
      </p:sp>
    </p:spTree>
    <p:extLst>
      <p:ext uri="{BB962C8B-B14F-4D97-AF65-F5344CB8AC3E}">
        <p14:creationId xmlns:p14="http://schemas.microsoft.com/office/powerpoint/2010/main" val="1595375738"/>
      </p:ext>
    </p:extLst>
  </p:cSld>
  <p:clrMapOvr>
    <a:masterClrMapping/>
  </p:clrMapOvr>
  <p:transition/>
</p:sldLayout>
</file>

<file path=ppt/slideLayouts/slideLayout5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r>
              <a:rPr lang="en-US"/>
              <a:t>Source</a:t>
            </a:r>
            <a:endParaRPr lang="en-US" sz="1400"/>
          </a:p>
        </p:txBody>
      </p:sp>
    </p:spTree>
    <p:extLst>
      <p:ext uri="{BB962C8B-B14F-4D97-AF65-F5344CB8AC3E}">
        <p14:creationId xmlns:p14="http://schemas.microsoft.com/office/powerpoint/2010/main" val="10679979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lIns="91275" tIns="45638" rIns="91275" bIns="4563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2825" fontAlgn="base">
              <a:spcBef>
                <a:spcPct val="0"/>
              </a:spcBef>
              <a:spcAft>
                <a:spcPct val="0"/>
              </a:spcAft>
              <a:defRPr/>
            </a:lvl1pPr>
          </a:lstStyle>
          <a:p>
            <a:pPr>
              <a:defRPr/>
            </a:pPr>
            <a:fld id="{F0921CE0-09F0-C844-9567-91EE901B4A6D}"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825" fontAlgn="base">
              <a:spcBef>
                <a:spcPct val="0"/>
              </a:spcBef>
              <a:spcAft>
                <a:spcPct val="0"/>
              </a:spcAft>
              <a:defRPr/>
            </a:lvl1pPr>
          </a:lstStyle>
          <a:p>
            <a:pPr>
              <a:defRPr/>
            </a:pPr>
            <a:endParaRPr lang="en-US"/>
          </a:p>
        </p:txBody>
      </p:sp>
      <p:sp>
        <p:nvSpPr>
          <p:cNvPr id="6" name="Slide Number Placeholder 5"/>
          <p:cNvSpPr>
            <a:spLocks noGrp="1"/>
          </p:cNvSpPr>
          <p:nvPr>
            <p:ph type="sldNum" sz="quarter" idx="12"/>
          </p:nvPr>
        </p:nvSpPr>
        <p:spPr/>
        <p:txBody>
          <a:bodyPr/>
          <a:lstStyle>
            <a:lvl1pPr defTabSz="912825" fontAlgn="base">
              <a:spcBef>
                <a:spcPct val="0"/>
              </a:spcBef>
              <a:spcAft>
                <a:spcPct val="0"/>
              </a:spcAft>
              <a:defRPr/>
            </a:lvl1pPr>
          </a:lstStyle>
          <a:p>
            <a:pPr>
              <a:defRPr/>
            </a:pPr>
            <a:fld id="{FF910A23-886B-BC41-B230-9EE69A13E860}" type="slidenum">
              <a:rPr lang="en-US"/>
              <a:pPr>
                <a:defRPr/>
              </a:pPr>
              <a:t>‹#›</a:t>
            </a:fld>
            <a:endParaRPr lang="en-US"/>
          </a:p>
        </p:txBody>
      </p:sp>
    </p:spTree>
    <p:extLst>
      <p:ext uri="{BB962C8B-B14F-4D97-AF65-F5344CB8AC3E}">
        <p14:creationId xmlns:p14="http://schemas.microsoft.com/office/powerpoint/2010/main" val="445698014"/>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r>
              <a:rPr lang="en-US"/>
              <a:t>Source</a:t>
            </a:r>
            <a:endParaRPr lang="en-US" sz="1400"/>
          </a:p>
        </p:txBody>
      </p:sp>
    </p:spTree>
    <p:extLst>
      <p:ext uri="{BB962C8B-B14F-4D97-AF65-F5344CB8AC3E}">
        <p14:creationId xmlns:p14="http://schemas.microsoft.com/office/powerpoint/2010/main" val="3260513285"/>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r>
              <a:rPr lang="en-US"/>
              <a:t>Source</a:t>
            </a:r>
            <a:endParaRPr lang="en-US" sz="1400"/>
          </a:p>
        </p:txBody>
      </p:sp>
    </p:spTree>
    <p:extLst>
      <p:ext uri="{BB962C8B-B14F-4D97-AF65-F5344CB8AC3E}">
        <p14:creationId xmlns:p14="http://schemas.microsoft.com/office/powerpoint/2010/main" val="2890739186"/>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r>
              <a:rPr lang="en-US"/>
              <a:t>Source</a:t>
            </a:r>
            <a:endParaRPr lang="en-US" sz="1400"/>
          </a:p>
        </p:txBody>
      </p:sp>
    </p:spTree>
    <p:extLst>
      <p:ext uri="{BB962C8B-B14F-4D97-AF65-F5344CB8AC3E}">
        <p14:creationId xmlns:p14="http://schemas.microsoft.com/office/powerpoint/2010/main" val="3670434380"/>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r>
              <a:rPr lang="en-US"/>
              <a:t>Source</a:t>
            </a:r>
            <a:endParaRPr lang="en-US" sz="1400"/>
          </a:p>
        </p:txBody>
      </p:sp>
    </p:spTree>
    <p:extLst>
      <p:ext uri="{BB962C8B-B14F-4D97-AF65-F5344CB8AC3E}">
        <p14:creationId xmlns:p14="http://schemas.microsoft.com/office/powerpoint/2010/main" val="334735793"/>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r>
              <a:rPr lang="en-US"/>
              <a:t>Source</a:t>
            </a:r>
            <a:endParaRPr lang="en-US" sz="1400"/>
          </a:p>
        </p:txBody>
      </p:sp>
    </p:spTree>
    <p:extLst>
      <p:ext uri="{BB962C8B-B14F-4D97-AF65-F5344CB8AC3E}">
        <p14:creationId xmlns:p14="http://schemas.microsoft.com/office/powerpoint/2010/main" val="1230146369"/>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r>
              <a:rPr lang="en-US"/>
              <a:t>Source</a:t>
            </a:r>
            <a:endParaRPr lang="en-US" sz="1400"/>
          </a:p>
        </p:txBody>
      </p:sp>
    </p:spTree>
    <p:extLst>
      <p:ext uri="{BB962C8B-B14F-4D97-AF65-F5344CB8AC3E}">
        <p14:creationId xmlns:p14="http://schemas.microsoft.com/office/powerpoint/2010/main" val="2596738614"/>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r>
              <a:rPr lang="en-US"/>
              <a:t>Source</a:t>
            </a:r>
            <a:endParaRPr lang="en-US" sz="1400"/>
          </a:p>
        </p:txBody>
      </p:sp>
    </p:spTree>
    <p:extLst>
      <p:ext uri="{BB962C8B-B14F-4D97-AF65-F5344CB8AC3E}">
        <p14:creationId xmlns:p14="http://schemas.microsoft.com/office/powerpoint/2010/main" val="759939789"/>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r>
              <a:rPr lang="en-US"/>
              <a:t>Source</a:t>
            </a:r>
            <a:endParaRPr lang="en-US" sz="1400"/>
          </a:p>
        </p:txBody>
      </p:sp>
    </p:spTree>
    <p:extLst>
      <p:ext uri="{BB962C8B-B14F-4D97-AF65-F5344CB8AC3E}">
        <p14:creationId xmlns:p14="http://schemas.microsoft.com/office/powerpoint/2010/main" val="474999154"/>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r>
              <a:rPr lang="en-US"/>
              <a:t>Source</a:t>
            </a:r>
            <a:endParaRPr lang="en-US" sz="1400"/>
          </a:p>
        </p:txBody>
      </p:sp>
    </p:spTree>
    <p:extLst>
      <p:ext uri="{BB962C8B-B14F-4D97-AF65-F5344CB8AC3E}">
        <p14:creationId xmlns:p14="http://schemas.microsoft.com/office/powerpoint/2010/main" val="1198722968"/>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r>
              <a:rPr lang="en-US"/>
              <a:t>Source</a:t>
            </a:r>
            <a:endParaRPr lang="en-US" sz="1400"/>
          </a:p>
        </p:txBody>
      </p:sp>
    </p:spTree>
    <p:extLst>
      <p:ext uri="{BB962C8B-B14F-4D97-AF65-F5344CB8AC3E}">
        <p14:creationId xmlns:p14="http://schemas.microsoft.com/office/powerpoint/2010/main" val="3912048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3306BA26-5FAF-FE44-860E-AA49FDBF00DB}" type="slidenum">
              <a:rPr lang="en-US"/>
              <a:pPr>
                <a:defRPr/>
              </a:pPr>
              <a:t>‹#›</a:t>
            </a:fld>
            <a:endParaRPr lang="en-US"/>
          </a:p>
        </p:txBody>
      </p:sp>
    </p:spTree>
    <p:extLst>
      <p:ext uri="{BB962C8B-B14F-4D97-AF65-F5344CB8AC3E}">
        <p14:creationId xmlns:p14="http://schemas.microsoft.com/office/powerpoint/2010/main" val="23523804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3"/>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3"/>
            <a:ext cx="6019800" cy="5851525"/>
          </a:xfrm>
          <a:prstGeom prst="rect">
            <a:avLst/>
          </a:prstGeom>
        </p:spPr>
        <p:txBody>
          <a:bodyPr vert="eaVert" lIns="91275" tIns="45638" rIns="91275" bIns="4563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2825" fontAlgn="base">
              <a:spcBef>
                <a:spcPct val="0"/>
              </a:spcBef>
              <a:spcAft>
                <a:spcPct val="0"/>
              </a:spcAft>
              <a:defRPr/>
            </a:lvl1pPr>
          </a:lstStyle>
          <a:p>
            <a:pPr>
              <a:defRPr/>
            </a:pPr>
            <a:fld id="{F0921CE0-09F0-C844-9567-91EE901B4A6D}" type="datetimeFigureOut">
              <a:rPr lang="en-US"/>
              <a:pPr>
                <a:defRPr/>
              </a:pPr>
              <a:t>6/16/26</a:t>
            </a:fld>
            <a:endParaRPr lang="en-US"/>
          </a:p>
        </p:txBody>
      </p:sp>
      <p:sp>
        <p:nvSpPr>
          <p:cNvPr id="5" name="Footer Placeholder 4"/>
          <p:cNvSpPr>
            <a:spLocks noGrp="1"/>
          </p:cNvSpPr>
          <p:nvPr>
            <p:ph type="ftr" sz="quarter" idx="11"/>
          </p:nvPr>
        </p:nvSpPr>
        <p:spPr/>
        <p:txBody>
          <a:bodyPr/>
          <a:lstStyle>
            <a:lvl1pPr defTabSz="912825" fontAlgn="base">
              <a:spcBef>
                <a:spcPct val="0"/>
              </a:spcBef>
              <a:spcAft>
                <a:spcPct val="0"/>
              </a:spcAft>
              <a:defRPr/>
            </a:lvl1pPr>
          </a:lstStyle>
          <a:p>
            <a:pPr>
              <a:defRPr/>
            </a:pPr>
            <a:endParaRPr lang="en-US"/>
          </a:p>
        </p:txBody>
      </p:sp>
      <p:sp>
        <p:nvSpPr>
          <p:cNvPr id="6" name="Slide Number Placeholder 5"/>
          <p:cNvSpPr>
            <a:spLocks noGrp="1"/>
          </p:cNvSpPr>
          <p:nvPr>
            <p:ph type="sldNum" sz="quarter" idx="12"/>
          </p:nvPr>
        </p:nvSpPr>
        <p:spPr/>
        <p:txBody>
          <a:bodyPr/>
          <a:lstStyle>
            <a:lvl1pPr defTabSz="912825" fontAlgn="base">
              <a:spcBef>
                <a:spcPct val="0"/>
              </a:spcBef>
              <a:spcAft>
                <a:spcPct val="0"/>
              </a:spcAft>
              <a:defRPr/>
            </a:lvl1pPr>
          </a:lstStyle>
          <a:p>
            <a:pPr>
              <a:defRPr/>
            </a:pPr>
            <a:fld id="{8E05FCFD-6B77-AF4F-9EAC-21864BAF7843}" type="slidenum">
              <a:rPr lang="en-US"/>
              <a:pPr>
                <a:defRPr/>
              </a:pPr>
              <a:t>‹#›</a:t>
            </a:fld>
            <a:endParaRPr lang="en-US"/>
          </a:p>
        </p:txBody>
      </p:sp>
    </p:spTree>
    <p:extLst>
      <p:ext uri="{BB962C8B-B14F-4D97-AF65-F5344CB8AC3E}">
        <p14:creationId xmlns:p14="http://schemas.microsoft.com/office/powerpoint/2010/main" val="3315830492"/>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206A076-6831-2F45-97B3-C30140A4BBDF}" type="slidenum">
              <a:rPr lang="en-US"/>
              <a:pPr/>
              <a:t>‹#›</a:t>
            </a:fld>
            <a:endParaRPr lang="en-US"/>
          </a:p>
        </p:txBody>
      </p:sp>
    </p:spTree>
    <p:extLst>
      <p:ext uri="{BB962C8B-B14F-4D97-AF65-F5344CB8AC3E}">
        <p14:creationId xmlns:p14="http://schemas.microsoft.com/office/powerpoint/2010/main" val="867722279"/>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C31ECDC-F53C-CC4D-8816-8E40BD70545B}" type="slidenum">
              <a:rPr lang="en-US"/>
              <a:pPr/>
              <a:t>‹#›</a:t>
            </a:fld>
            <a:endParaRPr lang="en-US"/>
          </a:p>
        </p:txBody>
      </p:sp>
    </p:spTree>
    <p:extLst>
      <p:ext uri="{BB962C8B-B14F-4D97-AF65-F5344CB8AC3E}">
        <p14:creationId xmlns:p14="http://schemas.microsoft.com/office/powerpoint/2010/main" val="933848264"/>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44660C0-602B-7F45-BC2E-A23D190C4C03}" type="slidenum">
              <a:rPr lang="en-US"/>
              <a:pPr/>
              <a:t>‹#›</a:t>
            </a:fld>
            <a:endParaRPr lang="en-US"/>
          </a:p>
        </p:txBody>
      </p:sp>
    </p:spTree>
    <p:extLst>
      <p:ext uri="{BB962C8B-B14F-4D97-AF65-F5344CB8AC3E}">
        <p14:creationId xmlns:p14="http://schemas.microsoft.com/office/powerpoint/2010/main" val="2679869965"/>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0021E1E-DA74-D241-91A9-4C7B1320E229}" type="slidenum">
              <a:rPr lang="en-US"/>
              <a:pPr/>
              <a:t>‹#›</a:t>
            </a:fld>
            <a:endParaRPr lang="en-US"/>
          </a:p>
        </p:txBody>
      </p:sp>
    </p:spTree>
    <p:extLst>
      <p:ext uri="{BB962C8B-B14F-4D97-AF65-F5344CB8AC3E}">
        <p14:creationId xmlns:p14="http://schemas.microsoft.com/office/powerpoint/2010/main" val="2827681825"/>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99AB7BAD-029B-C243-80A3-DB29844F8E07}" type="slidenum">
              <a:rPr lang="en-US"/>
              <a:pPr/>
              <a:t>‹#›</a:t>
            </a:fld>
            <a:endParaRPr lang="en-US"/>
          </a:p>
        </p:txBody>
      </p:sp>
    </p:spTree>
    <p:extLst>
      <p:ext uri="{BB962C8B-B14F-4D97-AF65-F5344CB8AC3E}">
        <p14:creationId xmlns:p14="http://schemas.microsoft.com/office/powerpoint/2010/main" val="4231125187"/>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E45B162F-7A43-1E4E-9E1F-7638FD277311}" type="slidenum">
              <a:rPr lang="en-US"/>
              <a:pPr/>
              <a:t>‹#›</a:t>
            </a:fld>
            <a:endParaRPr lang="en-US"/>
          </a:p>
        </p:txBody>
      </p:sp>
    </p:spTree>
    <p:extLst>
      <p:ext uri="{BB962C8B-B14F-4D97-AF65-F5344CB8AC3E}">
        <p14:creationId xmlns:p14="http://schemas.microsoft.com/office/powerpoint/2010/main" val="3559478051"/>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4FDC408A-30A6-7748-8004-B36080E4BFC1}" type="slidenum">
              <a:rPr lang="en-US"/>
              <a:pPr/>
              <a:t>‹#›</a:t>
            </a:fld>
            <a:endParaRPr lang="en-US"/>
          </a:p>
        </p:txBody>
      </p:sp>
    </p:spTree>
    <p:extLst>
      <p:ext uri="{BB962C8B-B14F-4D97-AF65-F5344CB8AC3E}">
        <p14:creationId xmlns:p14="http://schemas.microsoft.com/office/powerpoint/2010/main" val="4029619008"/>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F14FB59-9D2A-FC4E-B9F7-F2FF5C3E9DED}" type="slidenum">
              <a:rPr lang="en-US"/>
              <a:pPr/>
              <a:t>‹#›</a:t>
            </a:fld>
            <a:endParaRPr lang="en-US"/>
          </a:p>
        </p:txBody>
      </p:sp>
    </p:spTree>
    <p:extLst>
      <p:ext uri="{BB962C8B-B14F-4D97-AF65-F5344CB8AC3E}">
        <p14:creationId xmlns:p14="http://schemas.microsoft.com/office/powerpoint/2010/main" val="3486743823"/>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FEB1034-1D1A-E44F-83A4-6C14E1514A33}" type="slidenum">
              <a:rPr lang="en-US"/>
              <a:pPr/>
              <a:t>‹#›</a:t>
            </a:fld>
            <a:endParaRPr lang="en-US"/>
          </a:p>
        </p:txBody>
      </p:sp>
    </p:spTree>
    <p:extLst>
      <p:ext uri="{BB962C8B-B14F-4D97-AF65-F5344CB8AC3E}">
        <p14:creationId xmlns:p14="http://schemas.microsoft.com/office/powerpoint/2010/main" val="261218016"/>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4B926D8-5912-4E4B-96BA-5B329775D75A}" type="slidenum">
              <a:rPr lang="en-US"/>
              <a:pPr/>
              <a:t>‹#›</a:t>
            </a:fld>
            <a:endParaRPr lang="en-US"/>
          </a:p>
        </p:txBody>
      </p:sp>
    </p:spTree>
    <p:extLst>
      <p:ext uri="{BB962C8B-B14F-4D97-AF65-F5344CB8AC3E}">
        <p14:creationId xmlns:p14="http://schemas.microsoft.com/office/powerpoint/2010/main" val="14488297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Shape 14"/>
        <p:cNvGrpSpPr/>
        <p:nvPr/>
      </p:nvGrpSpPr>
      <p:grpSpPr>
        <a:xfrm>
          <a:off x="0" y="0"/>
          <a:ext cx="0" cy="0"/>
          <a:chOff x="0" y="0"/>
          <a:chExt cx="0" cy="0"/>
        </a:xfrm>
      </p:grpSpPr>
      <p:sp>
        <p:nvSpPr>
          <p:cNvPr id="15" name="Shape 15"/>
          <p:cNvSpPr txBox="1">
            <a:spLocks noGrp="1"/>
          </p:cNvSpPr>
          <p:nvPr>
            <p:ph type="body" idx="1"/>
          </p:nvPr>
        </p:nvSpPr>
        <p:spPr>
          <a:xfrm>
            <a:off x="457200" y="274672"/>
            <a:ext cx="8229600" cy="5851525"/>
          </a:xfrm>
          <a:prstGeom prst="rect">
            <a:avLst/>
          </a:prstGeom>
          <a:noFill/>
          <a:ln>
            <a:noFill/>
          </a:ln>
        </p:spPr>
        <p:txBody>
          <a:bodyPr lIns="91258" tIns="91258" rIns="91258" bIns="91258" anchor="t" anchorCtr="0"/>
          <a:lstStyle>
            <a:lvl1pPr marL="342305" indent="-88735" algn="ctr" rtl="0">
              <a:spcBef>
                <a:spcPts val="800"/>
              </a:spcBef>
              <a:spcAft>
                <a:spcPts val="0"/>
              </a:spcAft>
              <a:buClr>
                <a:srgbClr val="FAFAFA"/>
              </a:buClr>
              <a:buFont typeface="Calibri"/>
              <a:buChar char="•"/>
              <a:defRPr sz="4000" b="1">
                <a:solidFill>
                  <a:srgbClr val="FAFAFA"/>
                </a:solidFill>
                <a:latin typeface="Calibri"/>
                <a:ea typeface="Calibri"/>
                <a:cs typeface="Calibri"/>
                <a:sym typeface="Calibri"/>
              </a:defRPr>
            </a:lvl1pPr>
            <a:lvl2pPr marL="741657" indent="-31690"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2pPr>
            <a:lvl3pPr marL="1141010" indent="25359"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3pPr>
            <a:lvl4pPr marL="1597431" indent="25359"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4pPr>
            <a:lvl5pPr marL="2053830" indent="25359" algn="ctr" rtl="0">
              <a:spcBef>
                <a:spcPts val="800"/>
              </a:spcBef>
              <a:spcAft>
                <a:spcPts val="0"/>
              </a:spcAft>
              <a:buClr>
                <a:srgbClr val="FFFFFF"/>
              </a:buClr>
              <a:buFont typeface="Calibri"/>
              <a:buChar char="»"/>
              <a:defRPr sz="4000">
                <a:solidFill>
                  <a:srgbClr val="FFFFFF"/>
                </a:solidFill>
                <a:latin typeface="Calibri"/>
                <a:ea typeface="Calibri"/>
                <a:cs typeface="Calibri"/>
                <a:sym typeface="Calibri"/>
              </a:defRPr>
            </a:lvl5pPr>
            <a:lvl6pPr marL="2510238" indent="-101425" algn="l" rtl="0">
              <a:spcBef>
                <a:spcPts val="400"/>
              </a:spcBef>
              <a:buClr>
                <a:schemeClr val="dk1"/>
              </a:buClr>
              <a:buFont typeface="Calibri"/>
              <a:buChar char="•"/>
              <a:defRPr sz="2000">
                <a:solidFill>
                  <a:schemeClr val="dk1"/>
                </a:solidFill>
                <a:latin typeface="Calibri"/>
                <a:ea typeface="Calibri"/>
                <a:cs typeface="Calibri"/>
                <a:sym typeface="Calibri"/>
              </a:defRPr>
            </a:lvl6pPr>
            <a:lvl7pPr marL="2966653" indent="-101425" algn="l" rtl="0">
              <a:spcBef>
                <a:spcPts val="400"/>
              </a:spcBef>
              <a:buClr>
                <a:schemeClr val="dk1"/>
              </a:buClr>
              <a:buFont typeface="Calibri"/>
              <a:buChar char="•"/>
              <a:defRPr sz="2000">
                <a:solidFill>
                  <a:schemeClr val="dk1"/>
                </a:solidFill>
                <a:latin typeface="Calibri"/>
                <a:ea typeface="Calibri"/>
                <a:cs typeface="Calibri"/>
                <a:sym typeface="Calibri"/>
              </a:defRPr>
            </a:lvl7pPr>
            <a:lvl8pPr marL="3423050" indent="-101425" algn="l" rtl="0">
              <a:spcBef>
                <a:spcPts val="400"/>
              </a:spcBef>
              <a:buClr>
                <a:schemeClr val="dk1"/>
              </a:buClr>
              <a:buFont typeface="Calibri"/>
              <a:buChar char="•"/>
              <a:defRPr sz="2000">
                <a:solidFill>
                  <a:schemeClr val="dk1"/>
                </a:solidFill>
                <a:latin typeface="Calibri"/>
                <a:ea typeface="Calibri"/>
                <a:cs typeface="Calibri"/>
                <a:sym typeface="Calibri"/>
              </a:defRPr>
            </a:lvl8pPr>
            <a:lvl9pPr marL="3879469" indent="-101425" algn="l" rtl="0">
              <a:spcBef>
                <a:spcPts val="400"/>
              </a:spcBef>
              <a:buClr>
                <a:schemeClr val="dk1"/>
              </a:buClr>
              <a:buFont typeface="Calibri"/>
              <a:buChar char="•"/>
              <a:defRPr sz="2000">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90368334"/>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1F36231-4CBB-AB49-93AD-FDD7410A9BBF}" type="slidenum">
              <a:rPr lang="en-US"/>
              <a:pPr/>
              <a:t>‹#›</a:t>
            </a:fld>
            <a:endParaRPr lang="en-US"/>
          </a:p>
        </p:txBody>
      </p:sp>
    </p:spTree>
    <p:extLst>
      <p:ext uri="{BB962C8B-B14F-4D97-AF65-F5344CB8AC3E}">
        <p14:creationId xmlns:p14="http://schemas.microsoft.com/office/powerpoint/2010/main" val="3297839050"/>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B016B4E-DD4B-8647-9F61-8603177CA3DA}" type="slidenum">
              <a:rPr lang="en-US"/>
              <a:pPr/>
              <a:t>‹#›</a:t>
            </a:fld>
            <a:endParaRPr lang="en-US"/>
          </a:p>
        </p:txBody>
      </p:sp>
    </p:spTree>
    <p:extLst>
      <p:ext uri="{BB962C8B-B14F-4D97-AF65-F5344CB8AC3E}">
        <p14:creationId xmlns:p14="http://schemas.microsoft.com/office/powerpoint/2010/main" val="886801922"/>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C7EC86C-C70C-B146-B7EE-FFFD14864698}" type="slidenum">
              <a:rPr lang="en-US"/>
              <a:pPr/>
              <a:t>‹#›</a:t>
            </a:fld>
            <a:endParaRPr lang="en-US"/>
          </a:p>
        </p:txBody>
      </p:sp>
    </p:spTree>
    <p:extLst>
      <p:ext uri="{BB962C8B-B14F-4D97-AF65-F5344CB8AC3E}">
        <p14:creationId xmlns:p14="http://schemas.microsoft.com/office/powerpoint/2010/main" val="235952568"/>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4CD265C-CFF3-9E44-9589-2C563B89B057}" type="slidenum">
              <a:rPr lang="en-US"/>
              <a:pPr/>
              <a:t>‹#›</a:t>
            </a:fld>
            <a:endParaRPr lang="en-US"/>
          </a:p>
        </p:txBody>
      </p:sp>
    </p:spTree>
    <p:extLst>
      <p:ext uri="{BB962C8B-B14F-4D97-AF65-F5344CB8AC3E}">
        <p14:creationId xmlns:p14="http://schemas.microsoft.com/office/powerpoint/2010/main" val="1538466076"/>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9843FC4-3911-5A4F-8AC6-5AAC4AABD439}" type="slidenum">
              <a:rPr lang="en-US"/>
              <a:pPr/>
              <a:t>‹#›</a:t>
            </a:fld>
            <a:endParaRPr lang="en-US"/>
          </a:p>
        </p:txBody>
      </p:sp>
    </p:spTree>
    <p:extLst>
      <p:ext uri="{BB962C8B-B14F-4D97-AF65-F5344CB8AC3E}">
        <p14:creationId xmlns:p14="http://schemas.microsoft.com/office/powerpoint/2010/main" val="2634258680"/>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F25E9403-0225-8442-BEBE-4B9272727256}" type="slidenum">
              <a:rPr lang="en-US"/>
              <a:pPr/>
              <a:t>‹#›</a:t>
            </a:fld>
            <a:endParaRPr lang="en-US"/>
          </a:p>
        </p:txBody>
      </p:sp>
    </p:spTree>
    <p:extLst>
      <p:ext uri="{BB962C8B-B14F-4D97-AF65-F5344CB8AC3E}">
        <p14:creationId xmlns:p14="http://schemas.microsoft.com/office/powerpoint/2010/main" val="2958551427"/>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F5B0C6C2-8682-B443-8C48-012B008E4531}" type="slidenum">
              <a:rPr lang="en-US"/>
              <a:pPr/>
              <a:t>‹#›</a:t>
            </a:fld>
            <a:endParaRPr lang="en-US"/>
          </a:p>
        </p:txBody>
      </p:sp>
    </p:spTree>
    <p:extLst>
      <p:ext uri="{BB962C8B-B14F-4D97-AF65-F5344CB8AC3E}">
        <p14:creationId xmlns:p14="http://schemas.microsoft.com/office/powerpoint/2010/main" val="2772233753"/>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44DF3BA0-8161-9442-9418-9302FE8484F6}" type="slidenum">
              <a:rPr lang="en-US"/>
              <a:pPr/>
              <a:t>‹#›</a:t>
            </a:fld>
            <a:endParaRPr lang="en-US"/>
          </a:p>
        </p:txBody>
      </p:sp>
    </p:spTree>
    <p:extLst>
      <p:ext uri="{BB962C8B-B14F-4D97-AF65-F5344CB8AC3E}">
        <p14:creationId xmlns:p14="http://schemas.microsoft.com/office/powerpoint/2010/main" val="1581275318"/>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7166EEA-532E-0C44-8358-051E9EBA12E8}" type="slidenum">
              <a:rPr lang="en-US"/>
              <a:pPr/>
              <a:t>‹#›</a:t>
            </a:fld>
            <a:endParaRPr lang="en-US"/>
          </a:p>
        </p:txBody>
      </p:sp>
    </p:spTree>
    <p:extLst>
      <p:ext uri="{BB962C8B-B14F-4D97-AF65-F5344CB8AC3E}">
        <p14:creationId xmlns:p14="http://schemas.microsoft.com/office/powerpoint/2010/main" val="935758122"/>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FE04C9A-B3D7-0A4F-8331-E58C618D5A2F}" type="slidenum">
              <a:rPr lang="en-US"/>
              <a:pPr/>
              <a:t>‹#›</a:t>
            </a:fld>
            <a:endParaRPr lang="en-US"/>
          </a:p>
        </p:txBody>
      </p:sp>
    </p:spTree>
    <p:extLst>
      <p:ext uri="{BB962C8B-B14F-4D97-AF65-F5344CB8AC3E}">
        <p14:creationId xmlns:p14="http://schemas.microsoft.com/office/powerpoint/2010/main" val="40336324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411" indent="0" algn="ctr">
              <a:buNone/>
              <a:defRPr/>
            </a:lvl2pPr>
            <a:lvl3pPr marL="912825" indent="0" algn="ctr">
              <a:buNone/>
              <a:defRPr/>
            </a:lvl3pPr>
            <a:lvl4pPr marL="1369220" indent="0" algn="ctr">
              <a:buNone/>
              <a:defRPr/>
            </a:lvl4pPr>
            <a:lvl5pPr marL="1825644" indent="0" algn="ctr">
              <a:buNone/>
              <a:defRPr/>
            </a:lvl5pPr>
            <a:lvl6pPr marL="2282036" indent="0" algn="ctr">
              <a:buNone/>
              <a:defRPr/>
            </a:lvl6pPr>
            <a:lvl7pPr marL="2738440" indent="0" algn="ctr">
              <a:buNone/>
              <a:defRPr/>
            </a:lvl7pPr>
            <a:lvl8pPr marL="3194844" indent="0" algn="ctr">
              <a:buNone/>
              <a:defRPr/>
            </a:lvl8pPr>
            <a:lvl9pPr marL="3651255" indent="0" algn="ctr">
              <a:buNone/>
              <a:defRPr/>
            </a:lvl9pPr>
          </a:lstStyle>
          <a:p>
            <a:r>
              <a:rPr lang="en-US"/>
              <a:t>Click to edit Master subtitle style</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0A3F0035-94AC-0D4E-9D6F-9687A6670E4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4028353"/>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9CF9A7C-2659-2A40-A45C-20975FC2939B}" type="slidenum">
              <a:rPr lang="en-US"/>
              <a:pPr/>
              <a:t>‹#›</a:t>
            </a:fld>
            <a:endParaRPr lang="en-US"/>
          </a:p>
        </p:txBody>
      </p:sp>
    </p:spTree>
    <p:extLst>
      <p:ext uri="{BB962C8B-B14F-4D97-AF65-F5344CB8AC3E}">
        <p14:creationId xmlns:p14="http://schemas.microsoft.com/office/powerpoint/2010/main" val="1975813742"/>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CD575A6-E89C-5C47-8CA5-53532FCDA121}" type="slidenum">
              <a:rPr lang="en-US"/>
              <a:pPr/>
              <a:t>‹#›</a:t>
            </a:fld>
            <a:endParaRPr lang="en-US"/>
          </a:p>
        </p:txBody>
      </p:sp>
    </p:spTree>
    <p:extLst>
      <p:ext uri="{BB962C8B-B14F-4D97-AF65-F5344CB8AC3E}">
        <p14:creationId xmlns:p14="http://schemas.microsoft.com/office/powerpoint/2010/main" val="550563497"/>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D327719-1A5F-3841-91CF-B9A7527EED74}" type="slidenum">
              <a:rPr lang="en-US"/>
              <a:pPr/>
              <a:t>‹#›</a:t>
            </a:fld>
            <a:endParaRPr lang="en-US"/>
          </a:p>
        </p:txBody>
      </p:sp>
    </p:spTree>
    <p:extLst>
      <p:ext uri="{BB962C8B-B14F-4D97-AF65-F5344CB8AC3E}">
        <p14:creationId xmlns:p14="http://schemas.microsoft.com/office/powerpoint/2010/main" val="3430395697"/>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C54879B-2E3F-F64C-8B6C-DA781E0F91AD}" type="slidenum">
              <a:rPr lang="en-US"/>
              <a:pPr/>
              <a:t>‹#›</a:t>
            </a:fld>
            <a:endParaRPr lang="en-US"/>
          </a:p>
        </p:txBody>
      </p:sp>
    </p:spTree>
    <p:extLst>
      <p:ext uri="{BB962C8B-B14F-4D97-AF65-F5344CB8AC3E}">
        <p14:creationId xmlns:p14="http://schemas.microsoft.com/office/powerpoint/2010/main" val="2430265196"/>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DA98131-6DB3-FB47-A000-661EC76923AA}" type="slidenum">
              <a:rPr lang="en-US"/>
              <a:pPr/>
              <a:t>‹#›</a:t>
            </a:fld>
            <a:endParaRPr lang="en-US"/>
          </a:p>
        </p:txBody>
      </p:sp>
    </p:spTree>
    <p:extLst>
      <p:ext uri="{BB962C8B-B14F-4D97-AF65-F5344CB8AC3E}">
        <p14:creationId xmlns:p14="http://schemas.microsoft.com/office/powerpoint/2010/main" val="385169281"/>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C1D9824-8EC1-E74D-A38A-353BFBF5C32D}" type="slidenum">
              <a:rPr lang="en-US"/>
              <a:pPr/>
              <a:t>‹#›</a:t>
            </a:fld>
            <a:endParaRPr lang="en-US"/>
          </a:p>
        </p:txBody>
      </p:sp>
    </p:spTree>
    <p:extLst>
      <p:ext uri="{BB962C8B-B14F-4D97-AF65-F5344CB8AC3E}">
        <p14:creationId xmlns:p14="http://schemas.microsoft.com/office/powerpoint/2010/main" val="1112997945"/>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95247491-92A0-7E4F-9E78-3D43552456A6}" type="slidenum">
              <a:rPr lang="en-US"/>
              <a:pPr/>
              <a:t>‹#›</a:t>
            </a:fld>
            <a:endParaRPr lang="en-US"/>
          </a:p>
        </p:txBody>
      </p:sp>
    </p:spTree>
    <p:extLst>
      <p:ext uri="{BB962C8B-B14F-4D97-AF65-F5344CB8AC3E}">
        <p14:creationId xmlns:p14="http://schemas.microsoft.com/office/powerpoint/2010/main" val="4156890358"/>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CADD3509-C07B-2948-9A69-98129E96401E}" type="slidenum">
              <a:rPr lang="en-US"/>
              <a:pPr/>
              <a:t>‹#›</a:t>
            </a:fld>
            <a:endParaRPr lang="en-US"/>
          </a:p>
        </p:txBody>
      </p:sp>
    </p:spTree>
    <p:extLst>
      <p:ext uri="{BB962C8B-B14F-4D97-AF65-F5344CB8AC3E}">
        <p14:creationId xmlns:p14="http://schemas.microsoft.com/office/powerpoint/2010/main" val="3086993006"/>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C26622BD-3B03-C941-9A99-2D5919B249EC}" type="slidenum">
              <a:rPr lang="en-US"/>
              <a:pPr/>
              <a:t>‹#›</a:t>
            </a:fld>
            <a:endParaRPr lang="en-US"/>
          </a:p>
        </p:txBody>
      </p:sp>
    </p:spTree>
    <p:extLst>
      <p:ext uri="{BB962C8B-B14F-4D97-AF65-F5344CB8AC3E}">
        <p14:creationId xmlns:p14="http://schemas.microsoft.com/office/powerpoint/2010/main" val="1112436234"/>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8CD417F-49DE-3E4A-B049-C51CA267917B}" type="slidenum">
              <a:rPr lang="en-US"/>
              <a:pPr/>
              <a:t>‹#›</a:t>
            </a:fld>
            <a:endParaRPr lang="en-US"/>
          </a:p>
        </p:txBody>
      </p:sp>
    </p:spTree>
    <p:extLst>
      <p:ext uri="{BB962C8B-B14F-4D97-AF65-F5344CB8AC3E}">
        <p14:creationId xmlns:p14="http://schemas.microsoft.com/office/powerpoint/2010/main" val="25111270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D70C29A3-6096-3743-AFEA-A20BA46729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17607459"/>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5FB5982-EFA2-7A41-ABC0-1E377BDD3F7F}" type="slidenum">
              <a:rPr lang="en-US"/>
              <a:pPr/>
              <a:t>‹#›</a:t>
            </a:fld>
            <a:endParaRPr lang="en-US"/>
          </a:p>
        </p:txBody>
      </p:sp>
    </p:spTree>
    <p:extLst>
      <p:ext uri="{BB962C8B-B14F-4D97-AF65-F5344CB8AC3E}">
        <p14:creationId xmlns:p14="http://schemas.microsoft.com/office/powerpoint/2010/main" val="207358785"/>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543241A-EF3A-4A49-9083-0C04655998D9}" type="slidenum">
              <a:rPr lang="en-US"/>
              <a:pPr/>
              <a:t>‹#›</a:t>
            </a:fld>
            <a:endParaRPr lang="en-US"/>
          </a:p>
        </p:txBody>
      </p:sp>
    </p:spTree>
    <p:extLst>
      <p:ext uri="{BB962C8B-B14F-4D97-AF65-F5344CB8AC3E}">
        <p14:creationId xmlns:p14="http://schemas.microsoft.com/office/powerpoint/2010/main" val="1183593578"/>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49A6A67-2B9B-8543-95EC-38488CACD972}" type="slidenum">
              <a:rPr lang="en-US"/>
              <a:pPr/>
              <a:t>‹#›</a:t>
            </a:fld>
            <a:endParaRPr lang="en-US"/>
          </a:p>
        </p:txBody>
      </p:sp>
    </p:spTree>
    <p:extLst>
      <p:ext uri="{BB962C8B-B14F-4D97-AF65-F5344CB8AC3E}">
        <p14:creationId xmlns:p14="http://schemas.microsoft.com/office/powerpoint/2010/main" val="3029096815"/>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74597" name="Rectangle 5"/>
          <p:cNvSpPr>
            <a:spLocks noGrp="1" noChangeArrowheads="1"/>
          </p:cNvSpPr>
          <p:nvPr>
            <p:ph type="ctrTitle" sz="quarter"/>
          </p:nvPr>
        </p:nvSpPr>
        <p:spPr>
          <a:xfrm>
            <a:off x="2362200" y="1828800"/>
            <a:ext cx="6096000" cy="969963"/>
          </a:xfrm>
          <a:effectLst>
            <a:outerShdw blurRad="68580" dist="38099" dir="2700000" algn="ctr" rotWithShape="0">
              <a:srgbClr val="000000">
                <a:alpha val="75000"/>
              </a:srgbClr>
            </a:outerShdw>
          </a:effectLst>
        </p:spPr>
        <p:txBody>
          <a:bodyPr lIns="91440" tIns="45720" rIns="91440" bIns="45720" anchorCtr="1"/>
          <a:lstStyle>
            <a:lvl1pPr algn="ctr">
              <a:defRPr/>
            </a:lvl1pPr>
          </a:lstStyle>
          <a:p>
            <a:pPr lvl="0"/>
            <a:r>
              <a:rPr lang="en-US" noProof="0"/>
              <a:t>Click to edit Master title style</a:t>
            </a:r>
          </a:p>
        </p:txBody>
      </p:sp>
      <p:sp>
        <p:nvSpPr>
          <p:cNvPr id="1774598" name="Rectangle 6"/>
          <p:cNvSpPr>
            <a:spLocks noGrp="1" noChangeArrowheads="1"/>
          </p:cNvSpPr>
          <p:nvPr>
            <p:ph type="subTitle" sz="quarter" idx="1"/>
          </p:nvPr>
        </p:nvSpPr>
        <p:spPr>
          <a:xfrm>
            <a:off x="2362200" y="2895600"/>
            <a:ext cx="6096000" cy="990600"/>
          </a:xfrm>
          <a:effectLst>
            <a:outerShdw blurRad="68580" dist="38099" dir="2700000" algn="ctr" rotWithShape="0">
              <a:srgbClr val="000000">
                <a:alpha val="75000"/>
              </a:srgbClr>
            </a:outerShdw>
          </a:effectLst>
        </p:spPr>
        <p:txBody>
          <a:bodyPr lIns="91440" tIns="45720" rIns="91440" bIns="45720" anchor="ctr" anchorCtr="1"/>
          <a:lstStyle>
            <a:lvl1pPr marL="0" indent="0" algn="ctr">
              <a:buFont typeface="Wingdings" charset="0"/>
              <a:buNone/>
              <a:defRPr sz="3400"/>
            </a:lvl1pPr>
          </a:lstStyle>
          <a:p>
            <a:pPr lvl="0"/>
            <a:r>
              <a:rPr lang="en-US" noProof="0"/>
              <a:t>Click to edit Master subtitle style</a:t>
            </a:r>
          </a:p>
        </p:txBody>
      </p:sp>
      <p:sp>
        <p:nvSpPr>
          <p:cNvPr id="4" name="Rectangle 2"/>
          <p:cNvSpPr>
            <a:spLocks noGrp="1" noChangeArrowheads="1"/>
          </p:cNvSpPr>
          <p:nvPr>
            <p:ph type="dt" sz="quarter" idx="10"/>
          </p:nvPr>
        </p:nvSpPr>
        <p:spPr>
          <a:xfrm>
            <a:off x="685800" y="6400800"/>
            <a:ext cx="2209800" cy="457200"/>
          </a:xfrm>
        </p:spPr>
        <p:txBody>
          <a:bodyPr anchor="ctr"/>
          <a:lstStyle>
            <a:lvl1pPr>
              <a:defRPr>
                <a:solidFill>
                  <a:schemeClr val="bg1"/>
                </a:solidFill>
              </a:defRPr>
            </a:lvl1pPr>
          </a:lstStyle>
          <a:p>
            <a:pPr>
              <a:defRPr/>
            </a:pPr>
            <a:endParaRPr lang="en-US"/>
          </a:p>
        </p:txBody>
      </p:sp>
      <p:sp>
        <p:nvSpPr>
          <p:cNvPr id="5" name="Rectangle 3"/>
          <p:cNvSpPr>
            <a:spLocks noGrp="1" noChangeArrowheads="1"/>
          </p:cNvSpPr>
          <p:nvPr>
            <p:ph type="ftr" sz="quarter" idx="11"/>
          </p:nvPr>
        </p:nvSpPr>
        <p:spPr>
          <a:xfrm>
            <a:off x="2971800" y="6400800"/>
            <a:ext cx="3429000" cy="457200"/>
          </a:xfrm>
        </p:spPr>
        <p:txBody>
          <a:bodyPr anchor="ctr"/>
          <a:lstStyle>
            <a:lvl1pPr>
              <a:defRPr>
                <a:solidFill>
                  <a:schemeClr val="bg1"/>
                </a:solidFill>
              </a:defRPr>
            </a:lvl1pPr>
          </a:lstStyle>
          <a:p>
            <a:pPr>
              <a:defRPr/>
            </a:pPr>
            <a:endParaRPr lang="en-US"/>
          </a:p>
        </p:txBody>
      </p:sp>
      <p:sp>
        <p:nvSpPr>
          <p:cNvPr id="6" name="Rectangle 4"/>
          <p:cNvSpPr>
            <a:spLocks noGrp="1" noChangeArrowheads="1"/>
          </p:cNvSpPr>
          <p:nvPr>
            <p:ph type="sldNum" sz="quarter" idx="12"/>
          </p:nvPr>
        </p:nvSpPr>
        <p:spPr>
          <a:xfrm>
            <a:off x="6553200" y="6400800"/>
            <a:ext cx="1917700" cy="457200"/>
          </a:xfrm>
        </p:spPr>
        <p:txBody>
          <a:bodyPr anchor="ctr"/>
          <a:lstStyle>
            <a:lvl1pPr>
              <a:defRPr>
                <a:solidFill>
                  <a:schemeClr val="bg1"/>
                </a:solidFill>
              </a:defRPr>
            </a:lvl1pPr>
          </a:lstStyle>
          <a:p>
            <a:fld id="{D9069D99-5142-0942-B748-43496856E04D}" type="slidenum">
              <a:rPr lang="en-US"/>
              <a:pPr/>
              <a:t>‹#›</a:t>
            </a:fld>
            <a:endParaRPr lang="en-US"/>
          </a:p>
        </p:txBody>
      </p:sp>
    </p:spTree>
    <p:extLst>
      <p:ext uri="{BB962C8B-B14F-4D97-AF65-F5344CB8AC3E}">
        <p14:creationId xmlns:p14="http://schemas.microsoft.com/office/powerpoint/2010/main" val="3241778749"/>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A9425E2-118F-604B-BB0B-65DD62F21C05}" type="slidenum">
              <a:rPr lang="en-US"/>
              <a:pPr/>
              <a:t>‹#›</a:t>
            </a:fld>
            <a:endParaRPr lang="en-US"/>
          </a:p>
        </p:txBody>
      </p:sp>
    </p:spTree>
    <p:extLst>
      <p:ext uri="{BB962C8B-B14F-4D97-AF65-F5344CB8AC3E}">
        <p14:creationId xmlns:p14="http://schemas.microsoft.com/office/powerpoint/2010/main" val="4082073637"/>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02704D9-2691-DD42-BD11-888087FE981D}" type="slidenum">
              <a:rPr lang="en-US"/>
              <a:pPr/>
              <a:t>‹#›</a:t>
            </a:fld>
            <a:endParaRPr lang="en-US"/>
          </a:p>
        </p:txBody>
      </p:sp>
    </p:spTree>
    <p:extLst>
      <p:ext uri="{BB962C8B-B14F-4D97-AF65-F5344CB8AC3E}">
        <p14:creationId xmlns:p14="http://schemas.microsoft.com/office/powerpoint/2010/main" val="3969450451"/>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752600"/>
            <a:ext cx="3848100" cy="4429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752600"/>
            <a:ext cx="3848100" cy="4429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2360A96-743F-1143-96B8-A36FC49CE626}" type="slidenum">
              <a:rPr lang="en-US"/>
              <a:pPr/>
              <a:t>‹#›</a:t>
            </a:fld>
            <a:endParaRPr lang="en-US"/>
          </a:p>
        </p:txBody>
      </p:sp>
    </p:spTree>
    <p:extLst>
      <p:ext uri="{BB962C8B-B14F-4D97-AF65-F5344CB8AC3E}">
        <p14:creationId xmlns:p14="http://schemas.microsoft.com/office/powerpoint/2010/main" val="2286287120"/>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B2F5F116-E74E-5543-8276-F5D39B4028D3}" type="slidenum">
              <a:rPr lang="en-US"/>
              <a:pPr/>
              <a:t>‹#›</a:t>
            </a:fld>
            <a:endParaRPr lang="en-US"/>
          </a:p>
        </p:txBody>
      </p:sp>
    </p:spTree>
    <p:extLst>
      <p:ext uri="{BB962C8B-B14F-4D97-AF65-F5344CB8AC3E}">
        <p14:creationId xmlns:p14="http://schemas.microsoft.com/office/powerpoint/2010/main" val="2466195143"/>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CCE5C82A-D21D-0A43-8934-E0226053F073}" type="slidenum">
              <a:rPr lang="en-US"/>
              <a:pPr/>
              <a:t>‹#›</a:t>
            </a:fld>
            <a:endParaRPr lang="en-US"/>
          </a:p>
        </p:txBody>
      </p:sp>
    </p:spTree>
    <p:extLst>
      <p:ext uri="{BB962C8B-B14F-4D97-AF65-F5344CB8AC3E}">
        <p14:creationId xmlns:p14="http://schemas.microsoft.com/office/powerpoint/2010/main" val="2089720973"/>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66A924C2-C1B0-424C-B413-FEC601472004}" type="slidenum">
              <a:rPr lang="en-US"/>
              <a:pPr/>
              <a:t>‹#›</a:t>
            </a:fld>
            <a:endParaRPr lang="en-US"/>
          </a:p>
        </p:txBody>
      </p:sp>
    </p:spTree>
    <p:extLst>
      <p:ext uri="{BB962C8B-B14F-4D97-AF65-F5344CB8AC3E}">
        <p14:creationId xmlns:p14="http://schemas.microsoft.com/office/powerpoint/2010/main" val="32172539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411" indent="0">
              <a:buNone/>
              <a:defRPr sz="1800"/>
            </a:lvl2pPr>
            <a:lvl3pPr marL="912825" indent="0">
              <a:buNone/>
              <a:defRPr sz="1600"/>
            </a:lvl3pPr>
            <a:lvl4pPr marL="1369220" indent="0">
              <a:buNone/>
              <a:defRPr sz="1400"/>
            </a:lvl4pPr>
            <a:lvl5pPr marL="1825644" indent="0">
              <a:buNone/>
              <a:defRPr sz="1400"/>
            </a:lvl5pPr>
            <a:lvl6pPr marL="2282036" indent="0">
              <a:buNone/>
              <a:defRPr sz="1400"/>
            </a:lvl6pPr>
            <a:lvl7pPr marL="2738440" indent="0">
              <a:buNone/>
              <a:defRPr sz="1400"/>
            </a:lvl7pPr>
            <a:lvl8pPr marL="3194844" indent="0">
              <a:buNone/>
              <a:defRPr sz="1400"/>
            </a:lvl8pPr>
            <a:lvl9pPr marL="3651255" indent="0">
              <a:buNone/>
              <a:defRPr sz="1400"/>
            </a:lvl9pPr>
          </a:lstStyle>
          <a:p>
            <a:pPr lvl="0"/>
            <a:r>
              <a:rPr lang="en-US"/>
              <a:t>Click to edit Master text styles</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6E2D6D8D-3172-AD4E-85E1-610C63EAD7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8594851"/>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6E38D51-DF17-1C4C-A385-3207356F97B8}" type="slidenum">
              <a:rPr lang="en-US"/>
              <a:pPr/>
              <a:t>‹#›</a:t>
            </a:fld>
            <a:endParaRPr lang="en-US"/>
          </a:p>
        </p:txBody>
      </p:sp>
    </p:spTree>
    <p:extLst>
      <p:ext uri="{BB962C8B-B14F-4D97-AF65-F5344CB8AC3E}">
        <p14:creationId xmlns:p14="http://schemas.microsoft.com/office/powerpoint/2010/main" val="1607536423"/>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249BD3E-8585-A74D-BD47-C7386F111ED2}" type="slidenum">
              <a:rPr lang="en-US"/>
              <a:pPr/>
              <a:t>‹#›</a:t>
            </a:fld>
            <a:endParaRPr lang="en-US"/>
          </a:p>
        </p:txBody>
      </p:sp>
    </p:spTree>
    <p:extLst>
      <p:ext uri="{BB962C8B-B14F-4D97-AF65-F5344CB8AC3E}">
        <p14:creationId xmlns:p14="http://schemas.microsoft.com/office/powerpoint/2010/main" val="2184014627"/>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E1D2013-9C37-2640-A8FE-AC413ECD37C7}" type="slidenum">
              <a:rPr lang="en-US"/>
              <a:pPr/>
              <a:t>‹#›</a:t>
            </a:fld>
            <a:endParaRPr lang="en-US"/>
          </a:p>
        </p:txBody>
      </p:sp>
    </p:spTree>
    <p:extLst>
      <p:ext uri="{BB962C8B-B14F-4D97-AF65-F5344CB8AC3E}">
        <p14:creationId xmlns:p14="http://schemas.microsoft.com/office/powerpoint/2010/main" val="2056512079"/>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685800"/>
            <a:ext cx="1962150" cy="54959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5734050" cy="54959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A13EF07-A217-7C4A-8777-80A11A4BEFF3}" type="slidenum">
              <a:rPr lang="en-US"/>
              <a:pPr/>
              <a:t>‹#›</a:t>
            </a:fld>
            <a:endParaRPr lang="en-US"/>
          </a:p>
        </p:txBody>
      </p:sp>
    </p:spTree>
    <p:extLst>
      <p:ext uri="{BB962C8B-B14F-4D97-AF65-F5344CB8AC3E}">
        <p14:creationId xmlns:p14="http://schemas.microsoft.com/office/powerpoint/2010/main" val="1833970841"/>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auto">
          <a:xfrm>
            <a:off x="3024226" y="46038"/>
            <a:ext cx="3144837" cy="1046162"/>
          </a:xfrm>
          <a:custGeom>
            <a:avLst/>
            <a:gdLst>
              <a:gd name="T0" fmla="*/ 2147483647 w 1981"/>
              <a:gd name="T1" fmla="*/ 2147483647 h 659"/>
              <a:gd name="T2" fmla="*/ 2147483647 w 1981"/>
              <a:gd name="T3" fmla="*/ 2147483647 h 659"/>
              <a:gd name="T4" fmla="*/ 2147483647 w 1981"/>
              <a:gd name="T5" fmla="*/ 2147483647 h 659"/>
              <a:gd name="T6" fmla="*/ 2147483647 w 1981"/>
              <a:gd name="T7" fmla="*/ 2147483647 h 659"/>
              <a:gd name="T8" fmla="*/ 2147483647 w 1981"/>
              <a:gd name="T9" fmla="*/ 2147483647 h 659"/>
              <a:gd name="T10" fmla="*/ 2147483647 w 1981"/>
              <a:gd name="T11" fmla="*/ 2147483647 h 659"/>
              <a:gd name="T12" fmla="*/ 2147483647 w 1981"/>
              <a:gd name="T13" fmla="*/ 2147483647 h 659"/>
              <a:gd name="T14" fmla="*/ 2147483647 w 1981"/>
              <a:gd name="T15" fmla="*/ 2147483647 h 659"/>
              <a:gd name="T16" fmla="*/ 2147483647 w 1981"/>
              <a:gd name="T17" fmla="*/ 2147483647 h 659"/>
              <a:gd name="T18" fmla="*/ 2147483647 w 1981"/>
              <a:gd name="T19" fmla="*/ 0 h 659"/>
              <a:gd name="T20" fmla="*/ 2147483647 w 1981"/>
              <a:gd name="T21" fmla="*/ 2147483647 h 659"/>
              <a:gd name="T22" fmla="*/ 2147483647 w 1981"/>
              <a:gd name="T23" fmla="*/ 2147483647 h 659"/>
              <a:gd name="T24" fmla="*/ 2147483647 w 1981"/>
              <a:gd name="T25" fmla="*/ 2147483647 h 659"/>
              <a:gd name="T26" fmla="*/ 2147483647 w 1981"/>
              <a:gd name="T27" fmla="*/ 2147483647 h 659"/>
              <a:gd name="T28" fmla="*/ 2147483647 w 1981"/>
              <a:gd name="T29" fmla="*/ 2147483647 h 659"/>
              <a:gd name="T30" fmla="*/ 2147483647 w 1981"/>
              <a:gd name="T31" fmla="*/ 2147483647 h 659"/>
              <a:gd name="T32" fmla="*/ 2147483647 w 1981"/>
              <a:gd name="T33" fmla="*/ 2147483647 h 659"/>
              <a:gd name="T34" fmla="*/ 2147483647 w 1981"/>
              <a:gd name="T35" fmla="*/ 2147483647 h 659"/>
              <a:gd name="T36" fmla="*/ 2147483647 w 1981"/>
              <a:gd name="T37" fmla="*/ 2147483647 h 659"/>
              <a:gd name="T38" fmla="*/ 2147483647 w 1981"/>
              <a:gd name="T39" fmla="*/ 2147483647 h 659"/>
              <a:gd name="T40" fmla="*/ 2147483647 w 1981"/>
              <a:gd name="T41" fmla="*/ 2147483647 h 659"/>
              <a:gd name="T42" fmla="*/ 2147483647 w 1981"/>
              <a:gd name="T43" fmla="*/ 2147483647 h 659"/>
              <a:gd name="T44" fmla="*/ 2147483647 w 1981"/>
              <a:gd name="T45" fmla="*/ 2147483647 h 659"/>
              <a:gd name="T46" fmla="*/ 2147483647 w 1981"/>
              <a:gd name="T47" fmla="*/ 2147483647 h 659"/>
              <a:gd name="T48" fmla="*/ 2147483647 w 1981"/>
              <a:gd name="T49" fmla="*/ 2147483647 h 659"/>
              <a:gd name="T50" fmla="*/ 2147483647 w 1981"/>
              <a:gd name="T51" fmla="*/ 2147483647 h 659"/>
              <a:gd name="T52" fmla="*/ 2147483647 w 1981"/>
              <a:gd name="T53" fmla="*/ 2147483647 h 659"/>
              <a:gd name="T54" fmla="*/ 2147483647 w 1981"/>
              <a:gd name="T55" fmla="*/ 2147483647 h 659"/>
              <a:gd name="T56" fmla="*/ 0 w 1981"/>
              <a:gd name="T57" fmla="*/ 2147483647 h 659"/>
              <a:gd name="T58" fmla="*/ 0 w 1981"/>
              <a:gd name="T59" fmla="*/ 2147483647 h 659"/>
              <a:gd name="T60" fmla="*/ 0 w 1981"/>
              <a:gd name="T61" fmla="*/ 2147483647 h 659"/>
              <a:gd name="T62" fmla="*/ 2147483647 w 1981"/>
              <a:gd name="T63" fmla="*/ 2147483647 h 659"/>
              <a:gd name="T64" fmla="*/ 2147483647 w 1981"/>
              <a:gd name="T65" fmla="*/ 2147483647 h 659"/>
              <a:gd name="T66" fmla="*/ 2147483647 w 1981"/>
              <a:gd name="T67" fmla="*/ 2147483647 h 6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81" h="659">
                <a:moveTo>
                  <a:pt x="26" y="107"/>
                </a:moveTo>
                <a:lnTo>
                  <a:pt x="42" y="100"/>
                </a:lnTo>
                <a:lnTo>
                  <a:pt x="717" y="100"/>
                </a:lnTo>
                <a:lnTo>
                  <a:pt x="767" y="64"/>
                </a:lnTo>
                <a:lnTo>
                  <a:pt x="801" y="44"/>
                </a:lnTo>
                <a:lnTo>
                  <a:pt x="835" y="28"/>
                </a:lnTo>
                <a:lnTo>
                  <a:pt x="877" y="18"/>
                </a:lnTo>
                <a:lnTo>
                  <a:pt x="917" y="9"/>
                </a:lnTo>
                <a:lnTo>
                  <a:pt x="960" y="4"/>
                </a:lnTo>
                <a:lnTo>
                  <a:pt x="1014" y="0"/>
                </a:lnTo>
                <a:lnTo>
                  <a:pt x="1076" y="9"/>
                </a:lnTo>
                <a:lnTo>
                  <a:pt x="1133" y="24"/>
                </a:lnTo>
                <a:lnTo>
                  <a:pt x="1174" y="44"/>
                </a:lnTo>
                <a:lnTo>
                  <a:pt x="1219" y="64"/>
                </a:lnTo>
                <a:lnTo>
                  <a:pt x="1247" y="82"/>
                </a:lnTo>
                <a:lnTo>
                  <a:pt x="1273" y="103"/>
                </a:lnTo>
                <a:lnTo>
                  <a:pt x="1919" y="100"/>
                </a:lnTo>
                <a:lnTo>
                  <a:pt x="1941" y="105"/>
                </a:lnTo>
                <a:lnTo>
                  <a:pt x="1956" y="116"/>
                </a:lnTo>
                <a:lnTo>
                  <a:pt x="1970" y="146"/>
                </a:lnTo>
                <a:lnTo>
                  <a:pt x="1978" y="180"/>
                </a:lnTo>
                <a:lnTo>
                  <a:pt x="1980" y="220"/>
                </a:lnTo>
                <a:lnTo>
                  <a:pt x="1980" y="559"/>
                </a:lnTo>
                <a:lnTo>
                  <a:pt x="1284" y="560"/>
                </a:lnTo>
                <a:lnTo>
                  <a:pt x="1112" y="656"/>
                </a:lnTo>
                <a:lnTo>
                  <a:pt x="829" y="658"/>
                </a:lnTo>
                <a:lnTo>
                  <a:pt x="694" y="554"/>
                </a:lnTo>
                <a:lnTo>
                  <a:pt x="74" y="559"/>
                </a:lnTo>
                <a:lnTo>
                  <a:pt x="0" y="559"/>
                </a:lnTo>
                <a:lnTo>
                  <a:pt x="0" y="243"/>
                </a:lnTo>
                <a:lnTo>
                  <a:pt x="0" y="196"/>
                </a:lnTo>
                <a:lnTo>
                  <a:pt x="8" y="151"/>
                </a:lnTo>
                <a:lnTo>
                  <a:pt x="15" y="128"/>
                </a:lnTo>
                <a:lnTo>
                  <a:pt x="26" y="10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5" name="Oval 3"/>
          <p:cNvSpPr>
            <a:spLocks noChangeArrowheads="1"/>
          </p:cNvSpPr>
          <p:nvPr/>
        </p:nvSpPr>
        <p:spPr bwMode="auto">
          <a:xfrm>
            <a:off x="4003713" y="57150"/>
            <a:ext cx="1217613" cy="10795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 xmlns:a14="http://schemas.microsoft.com/office/drawing/2010/main" w="9525">
                <a:solidFill>
                  <a:srgbClr val="000000"/>
                </a:solidFill>
                <a:round/>
                <a:headEnd/>
                <a:tailEnd/>
              </a14:hiddenLine>
            </a:ext>
          </a:extLst>
        </p:spPr>
        <p:txBody>
          <a:bodyPr lIns="91261" tIns="45631" rIns="91261" bIns="45631"/>
          <a:lstStyle/>
          <a:p>
            <a:pPr algn="ctr"/>
            <a:endParaRPr kumimoji="1" lang="en-US">
              <a:solidFill>
                <a:srgbClr val="FFFFCC"/>
              </a:solidFill>
            </a:endParaRPr>
          </a:p>
        </p:txBody>
      </p:sp>
      <p:sp>
        <p:nvSpPr>
          <p:cNvPr id="6" name="Freeform 4"/>
          <p:cNvSpPr>
            <a:spLocks/>
          </p:cNvSpPr>
          <p:nvPr/>
        </p:nvSpPr>
        <p:spPr bwMode="auto">
          <a:xfrm>
            <a:off x="3022638" y="684213"/>
            <a:ext cx="3146425" cy="485775"/>
          </a:xfrm>
          <a:custGeom>
            <a:avLst/>
            <a:gdLst>
              <a:gd name="T0" fmla="*/ 2147483647 w 1982"/>
              <a:gd name="T1" fmla="*/ 2147483647 h 306"/>
              <a:gd name="T2" fmla="*/ 2147483647 w 1982"/>
              <a:gd name="T3" fmla="*/ 2147483647 h 306"/>
              <a:gd name="T4" fmla="*/ 2147483647 w 1982"/>
              <a:gd name="T5" fmla="*/ 2147483647 h 306"/>
              <a:gd name="T6" fmla="*/ 2147483647 w 1982"/>
              <a:gd name="T7" fmla="*/ 2147483647 h 306"/>
              <a:gd name="T8" fmla="*/ 2147483647 w 1982"/>
              <a:gd name="T9" fmla="*/ 2147483647 h 306"/>
              <a:gd name="T10" fmla="*/ 2147483647 w 1982"/>
              <a:gd name="T11" fmla="*/ 2147483647 h 306"/>
              <a:gd name="T12" fmla="*/ 2147483647 w 1982"/>
              <a:gd name="T13" fmla="*/ 2147483647 h 306"/>
              <a:gd name="T14" fmla="*/ 2147483647 w 1982"/>
              <a:gd name="T15" fmla="*/ 2147483647 h 306"/>
              <a:gd name="T16" fmla="*/ 2147483647 w 1982"/>
              <a:gd name="T17" fmla="*/ 2147483647 h 306"/>
              <a:gd name="T18" fmla="*/ 2147483647 w 1982"/>
              <a:gd name="T19" fmla="*/ 2147483647 h 306"/>
              <a:gd name="T20" fmla="*/ 2147483647 w 1982"/>
              <a:gd name="T21" fmla="*/ 2147483647 h 306"/>
              <a:gd name="T22" fmla="*/ 2147483647 w 1982"/>
              <a:gd name="T23" fmla="*/ 2147483647 h 306"/>
              <a:gd name="T24" fmla="*/ 2147483647 w 1982"/>
              <a:gd name="T25" fmla="*/ 2147483647 h 306"/>
              <a:gd name="T26" fmla="*/ 2147483647 w 1982"/>
              <a:gd name="T27" fmla="*/ 2147483647 h 306"/>
              <a:gd name="T28" fmla="*/ 2147483647 w 1982"/>
              <a:gd name="T29" fmla="*/ 2147483647 h 306"/>
              <a:gd name="T30" fmla="*/ 2147483647 w 1982"/>
              <a:gd name="T31" fmla="*/ 2147483647 h 306"/>
              <a:gd name="T32" fmla="*/ 2147483647 w 1982"/>
              <a:gd name="T33" fmla="*/ 2147483647 h 306"/>
              <a:gd name="T34" fmla="*/ 2147483647 w 1982"/>
              <a:gd name="T35" fmla="*/ 2147483647 h 306"/>
              <a:gd name="T36" fmla="*/ 2147483647 w 1982"/>
              <a:gd name="T37" fmla="*/ 2147483647 h 306"/>
              <a:gd name="T38" fmla="*/ 2147483647 w 1982"/>
              <a:gd name="T39" fmla="*/ 2147483647 h 306"/>
              <a:gd name="T40" fmla="*/ 2147483647 w 1982"/>
              <a:gd name="T41" fmla="*/ 2147483647 h 306"/>
              <a:gd name="T42" fmla="*/ 2147483647 w 1982"/>
              <a:gd name="T43" fmla="*/ 2147483647 h 306"/>
              <a:gd name="T44" fmla="*/ 2147483647 w 1982"/>
              <a:gd name="T45" fmla="*/ 2147483647 h 306"/>
              <a:gd name="T46" fmla="*/ 2147483647 w 1982"/>
              <a:gd name="T47" fmla="*/ 2147483647 h 306"/>
              <a:gd name="T48" fmla="*/ 2147483647 w 1982"/>
              <a:gd name="T49" fmla="*/ 2147483647 h 306"/>
              <a:gd name="T50" fmla="*/ 2147483647 w 1982"/>
              <a:gd name="T51" fmla="*/ 2147483647 h 306"/>
              <a:gd name="T52" fmla="*/ 2147483647 w 1982"/>
              <a:gd name="T53" fmla="*/ 2147483647 h 306"/>
              <a:gd name="T54" fmla="*/ 2147483647 w 1982"/>
              <a:gd name="T55" fmla="*/ 2147483647 h 306"/>
              <a:gd name="T56" fmla="*/ 2147483647 w 1982"/>
              <a:gd name="T57" fmla="*/ 0 h 306"/>
              <a:gd name="T58" fmla="*/ 2147483647 w 1982"/>
              <a:gd name="T59" fmla="*/ 2147483647 h 306"/>
              <a:gd name="T60" fmla="*/ 2147483647 w 1982"/>
              <a:gd name="T61" fmla="*/ 2147483647 h 306"/>
              <a:gd name="T62" fmla="*/ 2147483647 w 1982"/>
              <a:gd name="T63" fmla="*/ 2147483647 h 306"/>
              <a:gd name="T64" fmla="*/ 2147483647 w 1982"/>
              <a:gd name="T65" fmla="*/ 2147483647 h 306"/>
              <a:gd name="T66" fmla="*/ 2147483647 w 1982"/>
              <a:gd name="T67" fmla="*/ 2147483647 h 306"/>
              <a:gd name="T68" fmla="*/ 2147483647 w 1982"/>
              <a:gd name="T69" fmla="*/ 2147483647 h 306"/>
              <a:gd name="T70" fmla="*/ 0 w 1982"/>
              <a:gd name="T71" fmla="*/ 2147483647 h 306"/>
              <a:gd name="T72" fmla="*/ 2147483647 w 1982"/>
              <a:gd name="T73" fmla="*/ 2147483647 h 306"/>
              <a:gd name="T74" fmla="*/ 2147483647 w 1982"/>
              <a:gd name="T75" fmla="*/ 2147483647 h 3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82" h="306">
                <a:moveTo>
                  <a:pt x="68" y="61"/>
                </a:moveTo>
                <a:lnTo>
                  <a:pt x="96" y="68"/>
                </a:lnTo>
                <a:lnTo>
                  <a:pt x="126" y="61"/>
                </a:lnTo>
                <a:lnTo>
                  <a:pt x="156" y="68"/>
                </a:lnTo>
                <a:lnTo>
                  <a:pt x="178" y="86"/>
                </a:lnTo>
                <a:lnTo>
                  <a:pt x="203" y="101"/>
                </a:lnTo>
                <a:lnTo>
                  <a:pt x="244" y="88"/>
                </a:lnTo>
                <a:lnTo>
                  <a:pt x="279" y="82"/>
                </a:lnTo>
                <a:lnTo>
                  <a:pt x="330" y="82"/>
                </a:lnTo>
                <a:lnTo>
                  <a:pt x="366" y="71"/>
                </a:lnTo>
                <a:lnTo>
                  <a:pt x="398" y="81"/>
                </a:lnTo>
                <a:lnTo>
                  <a:pt x="427" y="92"/>
                </a:lnTo>
                <a:lnTo>
                  <a:pt x="452" y="95"/>
                </a:lnTo>
                <a:lnTo>
                  <a:pt x="493" y="82"/>
                </a:lnTo>
                <a:lnTo>
                  <a:pt x="536" y="82"/>
                </a:lnTo>
                <a:lnTo>
                  <a:pt x="599" y="87"/>
                </a:lnTo>
                <a:lnTo>
                  <a:pt x="625" y="105"/>
                </a:lnTo>
                <a:lnTo>
                  <a:pt x="667" y="101"/>
                </a:lnTo>
                <a:lnTo>
                  <a:pt x="725" y="95"/>
                </a:lnTo>
                <a:lnTo>
                  <a:pt x="766" y="128"/>
                </a:lnTo>
                <a:lnTo>
                  <a:pt x="790" y="135"/>
                </a:lnTo>
                <a:lnTo>
                  <a:pt x="814" y="158"/>
                </a:lnTo>
                <a:lnTo>
                  <a:pt x="826" y="194"/>
                </a:lnTo>
                <a:lnTo>
                  <a:pt x="850" y="208"/>
                </a:lnTo>
                <a:lnTo>
                  <a:pt x="880" y="208"/>
                </a:lnTo>
                <a:lnTo>
                  <a:pt x="917" y="206"/>
                </a:lnTo>
                <a:lnTo>
                  <a:pt x="953" y="208"/>
                </a:lnTo>
                <a:lnTo>
                  <a:pt x="979" y="222"/>
                </a:lnTo>
                <a:lnTo>
                  <a:pt x="999" y="211"/>
                </a:lnTo>
                <a:lnTo>
                  <a:pt x="1033" y="210"/>
                </a:lnTo>
                <a:lnTo>
                  <a:pt x="1065" y="189"/>
                </a:lnTo>
                <a:lnTo>
                  <a:pt x="1091" y="194"/>
                </a:lnTo>
                <a:lnTo>
                  <a:pt x="1136" y="187"/>
                </a:lnTo>
                <a:lnTo>
                  <a:pt x="1156" y="162"/>
                </a:lnTo>
                <a:lnTo>
                  <a:pt x="1208" y="141"/>
                </a:lnTo>
                <a:lnTo>
                  <a:pt x="1220" y="109"/>
                </a:lnTo>
                <a:lnTo>
                  <a:pt x="1246" y="93"/>
                </a:lnTo>
                <a:lnTo>
                  <a:pt x="1291" y="83"/>
                </a:lnTo>
                <a:lnTo>
                  <a:pt x="1315" y="95"/>
                </a:lnTo>
                <a:lnTo>
                  <a:pt x="1339" y="90"/>
                </a:lnTo>
                <a:lnTo>
                  <a:pt x="1368" y="101"/>
                </a:lnTo>
                <a:lnTo>
                  <a:pt x="1398" y="91"/>
                </a:lnTo>
                <a:lnTo>
                  <a:pt x="1455" y="101"/>
                </a:lnTo>
                <a:lnTo>
                  <a:pt x="1480" y="111"/>
                </a:lnTo>
                <a:lnTo>
                  <a:pt x="1508" y="84"/>
                </a:lnTo>
                <a:lnTo>
                  <a:pt x="1527" y="82"/>
                </a:lnTo>
                <a:lnTo>
                  <a:pt x="1549" y="92"/>
                </a:lnTo>
                <a:lnTo>
                  <a:pt x="1569" y="88"/>
                </a:lnTo>
                <a:lnTo>
                  <a:pt x="1596" y="61"/>
                </a:lnTo>
                <a:lnTo>
                  <a:pt x="1642" y="53"/>
                </a:lnTo>
                <a:lnTo>
                  <a:pt x="1664" y="57"/>
                </a:lnTo>
                <a:lnTo>
                  <a:pt x="1687" y="57"/>
                </a:lnTo>
                <a:lnTo>
                  <a:pt x="1720" y="23"/>
                </a:lnTo>
                <a:lnTo>
                  <a:pt x="1739" y="11"/>
                </a:lnTo>
                <a:lnTo>
                  <a:pt x="1764" y="16"/>
                </a:lnTo>
                <a:lnTo>
                  <a:pt x="1792" y="51"/>
                </a:lnTo>
                <a:lnTo>
                  <a:pt x="1820" y="29"/>
                </a:lnTo>
                <a:lnTo>
                  <a:pt x="1847" y="0"/>
                </a:lnTo>
                <a:lnTo>
                  <a:pt x="1870" y="1"/>
                </a:lnTo>
                <a:lnTo>
                  <a:pt x="1896" y="61"/>
                </a:lnTo>
                <a:lnTo>
                  <a:pt x="1917" y="51"/>
                </a:lnTo>
                <a:lnTo>
                  <a:pt x="1946" y="26"/>
                </a:lnTo>
                <a:lnTo>
                  <a:pt x="1969" y="25"/>
                </a:lnTo>
                <a:lnTo>
                  <a:pt x="1981" y="46"/>
                </a:lnTo>
                <a:lnTo>
                  <a:pt x="1981" y="196"/>
                </a:lnTo>
                <a:lnTo>
                  <a:pt x="1304" y="230"/>
                </a:lnTo>
                <a:lnTo>
                  <a:pt x="1098" y="293"/>
                </a:lnTo>
                <a:lnTo>
                  <a:pt x="893" y="305"/>
                </a:lnTo>
                <a:lnTo>
                  <a:pt x="792" y="250"/>
                </a:lnTo>
                <a:lnTo>
                  <a:pt x="699" y="157"/>
                </a:lnTo>
                <a:lnTo>
                  <a:pt x="0" y="141"/>
                </a:lnTo>
                <a:lnTo>
                  <a:pt x="0" y="31"/>
                </a:lnTo>
                <a:lnTo>
                  <a:pt x="12" y="47"/>
                </a:lnTo>
                <a:lnTo>
                  <a:pt x="29" y="53"/>
                </a:lnTo>
                <a:lnTo>
                  <a:pt x="51" y="55"/>
                </a:lnTo>
                <a:lnTo>
                  <a:pt x="68" y="61"/>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7" name="Freeform 5"/>
          <p:cNvSpPr>
            <a:spLocks/>
          </p:cNvSpPr>
          <p:nvPr/>
        </p:nvSpPr>
        <p:spPr bwMode="auto">
          <a:xfrm>
            <a:off x="3022638" y="771525"/>
            <a:ext cx="3146425" cy="490538"/>
          </a:xfrm>
          <a:custGeom>
            <a:avLst/>
            <a:gdLst>
              <a:gd name="T0" fmla="*/ 2147483647 w 1982"/>
              <a:gd name="T1" fmla="*/ 2147483647 h 309"/>
              <a:gd name="T2" fmla="*/ 2147483647 w 1982"/>
              <a:gd name="T3" fmla="*/ 2147483647 h 309"/>
              <a:gd name="T4" fmla="*/ 2147483647 w 1982"/>
              <a:gd name="T5" fmla="*/ 2147483647 h 309"/>
              <a:gd name="T6" fmla="*/ 2147483647 w 1982"/>
              <a:gd name="T7" fmla="*/ 2147483647 h 309"/>
              <a:gd name="T8" fmla="*/ 2147483647 w 1982"/>
              <a:gd name="T9" fmla="*/ 2147483647 h 309"/>
              <a:gd name="T10" fmla="*/ 2147483647 w 1982"/>
              <a:gd name="T11" fmla="*/ 2147483647 h 309"/>
              <a:gd name="T12" fmla="*/ 2147483647 w 1982"/>
              <a:gd name="T13" fmla="*/ 2147483647 h 309"/>
              <a:gd name="T14" fmla="*/ 2147483647 w 1982"/>
              <a:gd name="T15" fmla="*/ 2147483647 h 309"/>
              <a:gd name="T16" fmla="*/ 2147483647 w 1982"/>
              <a:gd name="T17" fmla="*/ 2147483647 h 309"/>
              <a:gd name="T18" fmla="*/ 2147483647 w 1982"/>
              <a:gd name="T19" fmla="*/ 2147483647 h 309"/>
              <a:gd name="T20" fmla="*/ 2147483647 w 1982"/>
              <a:gd name="T21" fmla="*/ 2147483647 h 309"/>
              <a:gd name="T22" fmla="*/ 2147483647 w 1982"/>
              <a:gd name="T23" fmla="*/ 0 h 309"/>
              <a:gd name="T24" fmla="*/ 2147483647 w 1982"/>
              <a:gd name="T25" fmla="*/ 2147483647 h 309"/>
              <a:gd name="T26" fmla="*/ 2147483647 w 1982"/>
              <a:gd name="T27" fmla="*/ 2147483647 h 309"/>
              <a:gd name="T28" fmla="*/ 2147483647 w 1982"/>
              <a:gd name="T29" fmla="*/ 2147483647 h 309"/>
              <a:gd name="T30" fmla="*/ 2147483647 w 1982"/>
              <a:gd name="T31" fmla="*/ 2147483647 h 309"/>
              <a:gd name="T32" fmla="*/ 2147483647 w 1982"/>
              <a:gd name="T33" fmla="*/ 2147483647 h 309"/>
              <a:gd name="T34" fmla="*/ 2147483647 w 1982"/>
              <a:gd name="T35" fmla="*/ 2147483647 h 309"/>
              <a:gd name="T36" fmla="*/ 2147483647 w 1982"/>
              <a:gd name="T37" fmla="*/ 2147483647 h 309"/>
              <a:gd name="T38" fmla="*/ 2147483647 w 1982"/>
              <a:gd name="T39" fmla="*/ 2147483647 h 309"/>
              <a:gd name="T40" fmla="*/ 2147483647 w 1982"/>
              <a:gd name="T41" fmla="*/ 2147483647 h 309"/>
              <a:gd name="T42" fmla="*/ 2147483647 w 1982"/>
              <a:gd name="T43" fmla="*/ 2147483647 h 309"/>
              <a:gd name="T44" fmla="*/ 2147483647 w 1982"/>
              <a:gd name="T45" fmla="*/ 2147483647 h 309"/>
              <a:gd name="T46" fmla="*/ 2147483647 w 1982"/>
              <a:gd name="T47" fmla="*/ 2147483647 h 309"/>
              <a:gd name="T48" fmla="*/ 2147483647 w 1982"/>
              <a:gd name="T49" fmla="*/ 2147483647 h 309"/>
              <a:gd name="T50" fmla="*/ 2147483647 w 1982"/>
              <a:gd name="T51" fmla="*/ 2147483647 h 309"/>
              <a:gd name="T52" fmla="*/ 2147483647 w 1982"/>
              <a:gd name="T53" fmla="*/ 2147483647 h 309"/>
              <a:gd name="T54" fmla="*/ 2147483647 w 1982"/>
              <a:gd name="T55" fmla="*/ 2147483647 h 309"/>
              <a:gd name="T56" fmla="*/ 2147483647 w 1982"/>
              <a:gd name="T57" fmla="*/ 2147483647 h 309"/>
              <a:gd name="T58" fmla="*/ 2147483647 w 1982"/>
              <a:gd name="T59" fmla="*/ 2147483647 h 309"/>
              <a:gd name="T60" fmla="*/ 2147483647 w 1982"/>
              <a:gd name="T61" fmla="*/ 2147483647 h 309"/>
              <a:gd name="T62" fmla="*/ 2147483647 w 1982"/>
              <a:gd name="T63" fmla="*/ 2147483647 h 309"/>
              <a:gd name="T64" fmla="*/ 2147483647 w 1982"/>
              <a:gd name="T65" fmla="*/ 2147483647 h 309"/>
              <a:gd name="T66" fmla="*/ 2147483647 w 1982"/>
              <a:gd name="T67" fmla="*/ 2147483647 h 309"/>
              <a:gd name="T68" fmla="*/ 2147483647 w 1982"/>
              <a:gd name="T69" fmla="*/ 2147483647 h 309"/>
              <a:gd name="T70" fmla="*/ 2147483647 w 1982"/>
              <a:gd name="T71" fmla="*/ 2147483647 h 309"/>
              <a:gd name="T72" fmla="*/ 2147483647 w 1982"/>
              <a:gd name="T73" fmla="*/ 2147483647 h 309"/>
              <a:gd name="T74" fmla="*/ 2147483647 w 1982"/>
              <a:gd name="T75" fmla="*/ 2147483647 h 309"/>
              <a:gd name="T76" fmla="*/ 2147483647 w 1982"/>
              <a:gd name="T77" fmla="*/ 2147483647 h 309"/>
              <a:gd name="T78" fmla="*/ 2147483647 w 1982"/>
              <a:gd name="T79" fmla="*/ 2147483647 h 309"/>
              <a:gd name="T80" fmla="*/ 2147483647 w 1982"/>
              <a:gd name="T81" fmla="*/ 2147483647 h 309"/>
              <a:gd name="T82" fmla="*/ 2147483647 w 1982"/>
              <a:gd name="T83" fmla="*/ 2147483647 h 309"/>
              <a:gd name="T84" fmla="*/ 2147483647 w 1982"/>
              <a:gd name="T85" fmla="*/ 2147483647 h 309"/>
              <a:gd name="T86" fmla="*/ 2147483647 w 1982"/>
              <a:gd name="T87" fmla="*/ 2147483647 h 309"/>
              <a:gd name="T88" fmla="*/ 2147483647 w 1982"/>
              <a:gd name="T89" fmla="*/ 2147483647 h 309"/>
              <a:gd name="T90" fmla="*/ 2147483647 w 1982"/>
              <a:gd name="T91" fmla="*/ 2147483647 h 30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2" h="309">
                <a:moveTo>
                  <a:pt x="26" y="196"/>
                </a:moveTo>
                <a:lnTo>
                  <a:pt x="42" y="200"/>
                </a:lnTo>
                <a:lnTo>
                  <a:pt x="61" y="201"/>
                </a:lnTo>
                <a:lnTo>
                  <a:pt x="714" y="201"/>
                </a:lnTo>
                <a:lnTo>
                  <a:pt x="727" y="217"/>
                </a:lnTo>
                <a:lnTo>
                  <a:pt x="772" y="249"/>
                </a:lnTo>
                <a:lnTo>
                  <a:pt x="811" y="267"/>
                </a:lnTo>
                <a:lnTo>
                  <a:pt x="844" y="281"/>
                </a:lnTo>
                <a:lnTo>
                  <a:pt x="887" y="296"/>
                </a:lnTo>
                <a:lnTo>
                  <a:pt x="932" y="301"/>
                </a:lnTo>
                <a:lnTo>
                  <a:pt x="1001" y="308"/>
                </a:lnTo>
                <a:lnTo>
                  <a:pt x="1065" y="301"/>
                </a:lnTo>
                <a:lnTo>
                  <a:pt x="1147" y="285"/>
                </a:lnTo>
                <a:lnTo>
                  <a:pt x="1221" y="253"/>
                </a:lnTo>
                <a:lnTo>
                  <a:pt x="1264" y="221"/>
                </a:lnTo>
                <a:lnTo>
                  <a:pt x="1287" y="200"/>
                </a:lnTo>
                <a:lnTo>
                  <a:pt x="1920" y="201"/>
                </a:lnTo>
                <a:lnTo>
                  <a:pt x="1942" y="199"/>
                </a:lnTo>
                <a:lnTo>
                  <a:pt x="1957" y="195"/>
                </a:lnTo>
                <a:lnTo>
                  <a:pt x="1971" y="184"/>
                </a:lnTo>
                <a:lnTo>
                  <a:pt x="1979" y="170"/>
                </a:lnTo>
                <a:lnTo>
                  <a:pt x="1981" y="155"/>
                </a:lnTo>
                <a:lnTo>
                  <a:pt x="1981" y="23"/>
                </a:lnTo>
                <a:lnTo>
                  <a:pt x="1964" y="0"/>
                </a:lnTo>
                <a:lnTo>
                  <a:pt x="1955" y="7"/>
                </a:lnTo>
                <a:lnTo>
                  <a:pt x="1946" y="29"/>
                </a:lnTo>
                <a:lnTo>
                  <a:pt x="1940" y="55"/>
                </a:lnTo>
                <a:lnTo>
                  <a:pt x="1931" y="53"/>
                </a:lnTo>
                <a:lnTo>
                  <a:pt x="1920" y="51"/>
                </a:lnTo>
                <a:lnTo>
                  <a:pt x="1897" y="38"/>
                </a:lnTo>
                <a:lnTo>
                  <a:pt x="1881" y="27"/>
                </a:lnTo>
                <a:lnTo>
                  <a:pt x="1856" y="23"/>
                </a:lnTo>
                <a:lnTo>
                  <a:pt x="1830" y="35"/>
                </a:lnTo>
                <a:lnTo>
                  <a:pt x="1805" y="53"/>
                </a:lnTo>
                <a:lnTo>
                  <a:pt x="1787" y="40"/>
                </a:lnTo>
                <a:lnTo>
                  <a:pt x="1771" y="38"/>
                </a:lnTo>
                <a:lnTo>
                  <a:pt x="1749" y="27"/>
                </a:lnTo>
                <a:lnTo>
                  <a:pt x="1727" y="31"/>
                </a:lnTo>
                <a:lnTo>
                  <a:pt x="1711" y="44"/>
                </a:lnTo>
                <a:lnTo>
                  <a:pt x="1705" y="61"/>
                </a:lnTo>
                <a:lnTo>
                  <a:pt x="1686" y="53"/>
                </a:lnTo>
                <a:lnTo>
                  <a:pt x="1660" y="53"/>
                </a:lnTo>
                <a:lnTo>
                  <a:pt x="1627" y="46"/>
                </a:lnTo>
                <a:lnTo>
                  <a:pt x="1597" y="61"/>
                </a:lnTo>
                <a:lnTo>
                  <a:pt x="1571" y="39"/>
                </a:lnTo>
                <a:lnTo>
                  <a:pt x="1538" y="53"/>
                </a:lnTo>
                <a:lnTo>
                  <a:pt x="1505" y="89"/>
                </a:lnTo>
                <a:lnTo>
                  <a:pt x="1479" y="76"/>
                </a:lnTo>
                <a:lnTo>
                  <a:pt x="1455" y="62"/>
                </a:lnTo>
                <a:lnTo>
                  <a:pt x="1429" y="55"/>
                </a:lnTo>
                <a:lnTo>
                  <a:pt x="1396" y="61"/>
                </a:lnTo>
                <a:lnTo>
                  <a:pt x="1344" y="72"/>
                </a:lnTo>
                <a:lnTo>
                  <a:pt x="1297" y="60"/>
                </a:lnTo>
                <a:lnTo>
                  <a:pt x="1281" y="69"/>
                </a:lnTo>
                <a:lnTo>
                  <a:pt x="1259" y="91"/>
                </a:lnTo>
                <a:lnTo>
                  <a:pt x="1242" y="130"/>
                </a:lnTo>
                <a:lnTo>
                  <a:pt x="1222" y="150"/>
                </a:lnTo>
                <a:lnTo>
                  <a:pt x="1214" y="178"/>
                </a:lnTo>
                <a:lnTo>
                  <a:pt x="1192" y="190"/>
                </a:lnTo>
                <a:lnTo>
                  <a:pt x="1156" y="196"/>
                </a:lnTo>
                <a:lnTo>
                  <a:pt x="1115" y="199"/>
                </a:lnTo>
                <a:lnTo>
                  <a:pt x="1106" y="213"/>
                </a:lnTo>
                <a:lnTo>
                  <a:pt x="1053" y="209"/>
                </a:lnTo>
                <a:lnTo>
                  <a:pt x="1005" y="221"/>
                </a:lnTo>
                <a:lnTo>
                  <a:pt x="960" y="218"/>
                </a:lnTo>
                <a:lnTo>
                  <a:pt x="883" y="233"/>
                </a:lnTo>
                <a:lnTo>
                  <a:pt x="840" y="196"/>
                </a:lnTo>
                <a:lnTo>
                  <a:pt x="792" y="186"/>
                </a:lnTo>
                <a:lnTo>
                  <a:pt x="742" y="121"/>
                </a:lnTo>
                <a:lnTo>
                  <a:pt x="721" y="91"/>
                </a:lnTo>
                <a:lnTo>
                  <a:pt x="696" y="84"/>
                </a:lnTo>
                <a:lnTo>
                  <a:pt x="634" y="76"/>
                </a:lnTo>
                <a:lnTo>
                  <a:pt x="582" y="68"/>
                </a:lnTo>
                <a:lnTo>
                  <a:pt x="526" y="53"/>
                </a:lnTo>
                <a:lnTo>
                  <a:pt x="475" y="68"/>
                </a:lnTo>
                <a:lnTo>
                  <a:pt x="415" y="38"/>
                </a:lnTo>
                <a:lnTo>
                  <a:pt x="370" y="39"/>
                </a:lnTo>
                <a:lnTo>
                  <a:pt x="339" y="57"/>
                </a:lnTo>
                <a:lnTo>
                  <a:pt x="320" y="42"/>
                </a:lnTo>
                <a:lnTo>
                  <a:pt x="295" y="51"/>
                </a:lnTo>
                <a:lnTo>
                  <a:pt x="263" y="53"/>
                </a:lnTo>
                <a:lnTo>
                  <a:pt x="231" y="59"/>
                </a:lnTo>
                <a:lnTo>
                  <a:pt x="193" y="72"/>
                </a:lnTo>
                <a:lnTo>
                  <a:pt x="162" y="57"/>
                </a:lnTo>
                <a:lnTo>
                  <a:pt x="131" y="64"/>
                </a:lnTo>
                <a:lnTo>
                  <a:pt x="90" y="70"/>
                </a:lnTo>
                <a:lnTo>
                  <a:pt x="65" y="64"/>
                </a:lnTo>
                <a:lnTo>
                  <a:pt x="18" y="61"/>
                </a:lnTo>
                <a:lnTo>
                  <a:pt x="0" y="76"/>
                </a:lnTo>
                <a:lnTo>
                  <a:pt x="2" y="120"/>
                </a:lnTo>
                <a:lnTo>
                  <a:pt x="5" y="157"/>
                </a:lnTo>
                <a:lnTo>
                  <a:pt x="14" y="190"/>
                </a:lnTo>
                <a:lnTo>
                  <a:pt x="26" y="196"/>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8" name="Freeform 6"/>
          <p:cNvSpPr>
            <a:spLocks/>
          </p:cNvSpPr>
          <p:nvPr/>
        </p:nvSpPr>
        <p:spPr bwMode="auto">
          <a:xfrm>
            <a:off x="3044825" y="850901"/>
            <a:ext cx="3086100" cy="365125"/>
          </a:xfrm>
          <a:custGeom>
            <a:avLst/>
            <a:gdLst>
              <a:gd name="T0" fmla="*/ 2147483647 w 1944"/>
              <a:gd name="T1" fmla="*/ 2147483647 h 230"/>
              <a:gd name="T2" fmla="*/ 2147483647 w 1944"/>
              <a:gd name="T3" fmla="*/ 2147483647 h 230"/>
              <a:gd name="T4" fmla="*/ 2147483647 w 1944"/>
              <a:gd name="T5" fmla="*/ 2147483647 h 230"/>
              <a:gd name="T6" fmla="*/ 2147483647 w 1944"/>
              <a:gd name="T7" fmla="*/ 2147483647 h 230"/>
              <a:gd name="T8" fmla="*/ 2147483647 w 1944"/>
              <a:gd name="T9" fmla="*/ 2147483647 h 230"/>
              <a:gd name="T10" fmla="*/ 0 w 1944"/>
              <a:gd name="T11" fmla="*/ 2147483647 h 230"/>
              <a:gd name="T12" fmla="*/ 2147483647 w 1944"/>
              <a:gd name="T13" fmla="*/ 2147483647 h 230"/>
              <a:gd name="T14" fmla="*/ 2147483647 w 1944"/>
              <a:gd name="T15" fmla="*/ 2147483647 h 230"/>
              <a:gd name="T16" fmla="*/ 2147483647 w 1944"/>
              <a:gd name="T17" fmla="*/ 2147483647 h 230"/>
              <a:gd name="T18" fmla="*/ 2147483647 w 1944"/>
              <a:gd name="T19" fmla="*/ 2147483647 h 230"/>
              <a:gd name="T20" fmla="*/ 2147483647 w 1944"/>
              <a:gd name="T21" fmla="*/ 2147483647 h 230"/>
              <a:gd name="T22" fmla="*/ 2147483647 w 1944"/>
              <a:gd name="T23" fmla="*/ 2147483647 h 230"/>
              <a:gd name="T24" fmla="*/ 2147483647 w 1944"/>
              <a:gd name="T25" fmla="*/ 2147483647 h 230"/>
              <a:gd name="T26" fmla="*/ 2147483647 w 1944"/>
              <a:gd name="T27" fmla="*/ 2147483647 h 230"/>
              <a:gd name="T28" fmla="*/ 2147483647 w 1944"/>
              <a:gd name="T29" fmla="*/ 2147483647 h 230"/>
              <a:gd name="T30" fmla="*/ 2147483647 w 1944"/>
              <a:gd name="T31" fmla="*/ 2147483647 h 230"/>
              <a:gd name="T32" fmla="*/ 2147483647 w 1944"/>
              <a:gd name="T33" fmla="*/ 2147483647 h 230"/>
              <a:gd name="T34" fmla="*/ 2147483647 w 1944"/>
              <a:gd name="T35" fmla="*/ 2147483647 h 230"/>
              <a:gd name="T36" fmla="*/ 2147483647 w 1944"/>
              <a:gd name="T37" fmla="*/ 2147483647 h 230"/>
              <a:gd name="T38" fmla="*/ 2147483647 w 1944"/>
              <a:gd name="T39" fmla="*/ 2147483647 h 230"/>
              <a:gd name="T40" fmla="*/ 2147483647 w 1944"/>
              <a:gd name="T41" fmla="*/ 2147483647 h 230"/>
              <a:gd name="T42" fmla="*/ 2147483647 w 1944"/>
              <a:gd name="T43" fmla="*/ 2147483647 h 230"/>
              <a:gd name="T44" fmla="*/ 2147483647 w 1944"/>
              <a:gd name="T45" fmla="*/ 2147483647 h 230"/>
              <a:gd name="T46" fmla="*/ 2147483647 w 1944"/>
              <a:gd name="T47" fmla="*/ 2147483647 h 230"/>
              <a:gd name="T48" fmla="*/ 2147483647 w 1944"/>
              <a:gd name="T49" fmla="*/ 2147483647 h 230"/>
              <a:gd name="T50" fmla="*/ 2147483647 w 1944"/>
              <a:gd name="T51" fmla="*/ 2147483647 h 230"/>
              <a:gd name="T52" fmla="*/ 2147483647 w 1944"/>
              <a:gd name="T53" fmla="*/ 2147483647 h 230"/>
              <a:gd name="T54" fmla="*/ 2147483647 w 1944"/>
              <a:gd name="T55" fmla="*/ 2147483647 h 230"/>
              <a:gd name="T56" fmla="*/ 2147483647 w 1944"/>
              <a:gd name="T57" fmla="*/ 2147483647 h 230"/>
              <a:gd name="T58" fmla="*/ 2147483647 w 1944"/>
              <a:gd name="T59" fmla="*/ 2147483647 h 230"/>
              <a:gd name="T60" fmla="*/ 2147483647 w 1944"/>
              <a:gd name="T61" fmla="*/ 2147483647 h 230"/>
              <a:gd name="T62" fmla="*/ 2147483647 w 1944"/>
              <a:gd name="T63" fmla="*/ 2147483647 h 230"/>
              <a:gd name="T64" fmla="*/ 2147483647 w 1944"/>
              <a:gd name="T65" fmla="*/ 2147483647 h 230"/>
              <a:gd name="T66" fmla="*/ 2147483647 w 1944"/>
              <a:gd name="T67" fmla="*/ 2147483647 h 230"/>
              <a:gd name="T68" fmla="*/ 2147483647 w 1944"/>
              <a:gd name="T69" fmla="*/ 2147483647 h 230"/>
              <a:gd name="T70" fmla="*/ 2147483647 w 1944"/>
              <a:gd name="T71" fmla="*/ 2147483647 h 230"/>
              <a:gd name="T72" fmla="*/ 2147483647 w 1944"/>
              <a:gd name="T73" fmla="*/ 2147483647 h 230"/>
              <a:gd name="T74" fmla="*/ 2147483647 w 1944"/>
              <a:gd name="T75" fmla="*/ 2147483647 h 230"/>
              <a:gd name="T76" fmla="*/ 2147483647 w 1944"/>
              <a:gd name="T77" fmla="*/ 2147483647 h 230"/>
              <a:gd name="T78" fmla="*/ 2147483647 w 1944"/>
              <a:gd name="T79" fmla="*/ 2147483647 h 230"/>
              <a:gd name="T80" fmla="*/ 2147483647 w 1944"/>
              <a:gd name="T81" fmla="*/ 2147483647 h 230"/>
              <a:gd name="T82" fmla="*/ 2147483647 w 1944"/>
              <a:gd name="T83" fmla="*/ 2147483647 h 23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44" h="230">
                <a:moveTo>
                  <a:pt x="537" y="77"/>
                </a:moveTo>
                <a:lnTo>
                  <a:pt x="477" y="72"/>
                </a:lnTo>
                <a:lnTo>
                  <a:pt x="416" y="81"/>
                </a:lnTo>
                <a:lnTo>
                  <a:pt x="348" y="81"/>
                </a:lnTo>
                <a:lnTo>
                  <a:pt x="255" y="77"/>
                </a:lnTo>
                <a:lnTo>
                  <a:pt x="154" y="81"/>
                </a:lnTo>
                <a:lnTo>
                  <a:pt x="103" y="83"/>
                </a:lnTo>
                <a:lnTo>
                  <a:pt x="64" y="79"/>
                </a:lnTo>
                <a:lnTo>
                  <a:pt x="25" y="83"/>
                </a:lnTo>
                <a:lnTo>
                  <a:pt x="12" y="58"/>
                </a:lnTo>
                <a:lnTo>
                  <a:pt x="2" y="38"/>
                </a:lnTo>
                <a:lnTo>
                  <a:pt x="0" y="74"/>
                </a:lnTo>
                <a:lnTo>
                  <a:pt x="12" y="107"/>
                </a:lnTo>
                <a:lnTo>
                  <a:pt x="73" y="103"/>
                </a:lnTo>
                <a:lnTo>
                  <a:pt x="128" y="99"/>
                </a:lnTo>
                <a:lnTo>
                  <a:pt x="163" y="101"/>
                </a:lnTo>
                <a:lnTo>
                  <a:pt x="193" y="103"/>
                </a:lnTo>
                <a:lnTo>
                  <a:pt x="212" y="105"/>
                </a:lnTo>
                <a:lnTo>
                  <a:pt x="270" y="103"/>
                </a:lnTo>
                <a:lnTo>
                  <a:pt x="324" y="109"/>
                </a:lnTo>
                <a:lnTo>
                  <a:pt x="451" y="103"/>
                </a:lnTo>
                <a:lnTo>
                  <a:pt x="541" y="101"/>
                </a:lnTo>
                <a:lnTo>
                  <a:pt x="616" y="103"/>
                </a:lnTo>
                <a:lnTo>
                  <a:pt x="698" y="103"/>
                </a:lnTo>
                <a:lnTo>
                  <a:pt x="737" y="147"/>
                </a:lnTo>
                <a:lnTo>
                  <a:pt x="769" y="168"/>
                </a:lnTo>
                <a:lnTo>
                  <a:pt x="836" y="210"/>
                </a:lnTo>
                <a:lnTo>
                  <a:pt x="885" y="218"/>
                </a:lnTo>
                <a:lnTo>
                  <a:pt x="945" y="229"/>
                </a:lnTo>
                <a:lnTo>
                  <a:pt x="1018" y="229"/>
                </a:lnTo>
                <a:lnTo>
                  <a:pt x="1085" y="220"/>
                </a:lnTo>
                <a:lnTo>
                  <a:pt x="1154" y="194"/>
                </a:lnTo>
                <a:lnTo>
                  <a:pt x="1205" y="170"/>
                </a:lnTo>
                <a:lnTo>
                  <a:pt x="1246" y="131"/>
                </a:lnTo>
                <a:lnTo>
                  <a:pt x="1278" y="115"/>
                </a:lnTo>
                <a:lnTo>
                  <a:pt x="1311" y="107"/>
                </a:lnTo>
                <a:lnTo>
                  <a:pt x="1390" y="119"/>
                </a:lnTo>
                <a:lnTo>
                  <a:pt x="1485" y="109"/>
                </a:lnTo>
                <a:lnTo>
                  <a:pt x="1577" y="111"/>
                </a:lnTo>
                <a:lnTo>
                  <a:pt x="1618" y="107"/>
                </a:lnTo>
                <a:lnTo>
                  <a:pt x="1697" y="113"/>
                </a:lnTo>
                <a:lnTo>
                  <a:pt x="1773" y="107"/>
                </a:lnTo>
                <a:lnTo>
                  <a:pt x="1839" y="115"/>
                </a:lnTo>
                <a:lnTo>
                  <a:pt x="1919" y="111"/>
                </a:lnTo>
                <a:lnTo>
                  <a:pt x="1938" y="91"/>
                </a:lnTo>
                <a:lnTo>
                  <a:pt x="1943" y="54"/>
                </a:lnTo>
                <a:lnTo>
                  <a:pt x="1940" y="0"/>
                </a:lnTo>
                <a:lnTo>
                  <a:pt x="1919" y="60"/>
                </a:lnTo>
                <a:lnTo>
                  <a:pt x="1908" y="89"/>
                </a:lnTo>
                <a:lnTo>
                  <a:pt x="1857" y="95"/>
                </a:lnTo>
                <a:lnTo>
                  <a:pt x="1762" y="93"/>
                </a:lnTo>
                <a:lnTo>
                  <a:pt x="1687" y="91"/>
                </a:lnTo>
                <a:lnTo>
                  <a:pt x="1558" y="87"/>
                </a:lnTo>
                <a:lnTo>
                  <a:pt x="1491" y="93"/>
                </a:lnTo>
                <a:lnTo>
                  <a:pt x="1403" y="91"/>
                </a:lnTo>
                <a:lnTo>
                  <a:pt x="1349" y="99"/>
                </a:lnTo>
                <a:lnTo>
                  <a:pt x="1313" y="89"/>
                </a:lnTo>
                <a:lnTo>
                  <a:pt x="1291" y="85"/>
                </a:lnTo>
                <a:lnTo>
                  <a:pt x="1274" y="74"/>
                </a:lnTo>
                <a:lnTo>
                  <a:pt x="1283" y="52"/>
                </a:lnTo>
                <a:lnTo>
                  <a:pt x="1283" y="28"/>
                </a:lnTo>
                <a:lnTo>
                  <a:pt x="1265" y="36"/>
                </a:lnTo>
                <a:lnTo>
                  <a:pt x="1246" y="79"/>
                </a:lnTo>
                <a:lnTo>
                  <a:pt x="1205" y="115"/>
                </a:lnTo>
                <a:lnTo>
                  <a:pt x="1182" y="139"/>
                </a:lnTo>
                <a:lnTo>
                  <a:pt x="1139" y="162"/>
                </a:lnTo>
                <a:lnTo>
                  <a:pt x="1111" y="158"/>
                </a:lnTo>
                <a:lnTo>
                  <a:pt x="1063" y="180"/>
                </a:lnTo>
                <a:lnTo>
                  <a:pt x="1020" y="190"/>
                </a:lnTo>
                <a:lnTo>
                  <a:pt x="980" y="198"/>
                </a:lnTo>
                <a:lnTo>
                  <a:pt x="928" y="174"/>
                </a:lnTo>
                <a:lnTo>
                  <a:pt x="883" y="176"/>
                </a:lnTo>
                <a:lnTo>
                  <a:pt x="866" y="147"/>
                </a:lnTo>
                <a:lnTo>
                  <a:pt x="825" y="149"/>
                </a:lnTo>
                <a:lnTo>
                  <a:pt x="803" y="158"/>
                </a:lnTo>
                <a:lnTo>
                  <a:pt x="771" y="137"/>
                </a:lnTo>
                <a:lnTo>
                  <a:pt x="743" y="123"/>
                </a:lnTo>
                <a:lnTo>
                  <a:pt x="730" y="99"/>
                </a:lnTo>
                <a:lnTo>
                  <a:pt x="707" y="46"/>
                </a:lnTo>
                <a:lnTo>
                  <a:pt x="685" y="38"/>
                </a:lnTo>
                <a:lnTo>
                  <a:pt x="674" y="70"/>
                </a:lnTo>
                <a:lnTo>
                  <a:pt x="655" y="68"/>
                </a:lnTo>
                <a:lnTo>
                  <a:pt x="591" y="89"/>
                </a:lnTo>
                <a:lnTo>
                  <a:pt x="537" y="77"/>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9" name="Freeform 7"/>
          <p:cNvSpPr>
            <a:spLocks/>
          </p:cNvSpPr>
          <p:nvPr/>
        </p:nvSpPr>
        <p:spPr bwMode="auto">
          <a:xfrm>
            <a:off x="5057813" y="358775"/>
            <a:ext cx="193675" cy="649288"/>
          </a:xfrm>
          <a:custGeom>
            <a:avLst/>
            <a:gdLst>
              <a:gd name="T0" fmla="*/ 2147483647 w 122"/>
              <a:gd name="T1" fmla="*/ 2147483647 h 409"/>
              <a:gd name="T2" fmla="*/ 2147483647 w 122"/>
              <a:gd name="T3" fmla="*/ 2147483647 h 409"/>
              <a:gd name="T4" fmla="*/ 2147483647 w 122"/>
              <a:gd name="T5" fmla="*/ 2147483647 h 409"/>
              <a:gd name="T6" fmla="*/ 2147483647 w 122"/>
              <a:gd name="T7" fmla="*/ 2147483647 h 409"/>
              <a:gd name="T8" fmla="*/ 2147483647 w 122"/>
              <a:gd name="T9" fmla="*/ 2147483647 h 409"/>
              <a:gd name="T10" fmla="*/ 2147483647 w 122"/>
              <a:gd name="T11" fmla="*/ 2147483647 h 409"/>
              <a:gd name="T12" fmla="*/ 2147483647 w 122"/>
              <a:gd name="T13" fmla="*/ 2147483647 h 409"/>
              <a:gd name="T14" fmla="*/ 2147483647 w 122"/>
              <a:gd name="T15" fmla="*/ 2147483647 h 409"/>
              <a:gd name="T16" fmla="*/ 2147483647 w 122"/>
              <a:gd name="T17" fmla="*/ 2147483647 h 409"/>
              <a:gd name="T18" fmla="*/ 2147483647 w 122"/>
              <a:gd name="T19" fmla="*/ 2147483647 h 409"/>
              <a:gd name="T20" fmla="*/ 2147483647 w 122"/>
              <a:gd name="T21" fmla="*/ 2147483647 h 409"/>
              <a:gd name="T22" fmla="*/ 2147483647 w 122"/>
              <a:gd name="T23" fmla="*/ 2147483647 h 409"/>
              <a:gd name="T24" fmla="*/ 2147483647 w 122"/>
              <a:gd name="T25" fmla="*/ 2147483647 h 409"/>
              <a:gd name="T26" fmla="*/ 0 w 122"/>
              <a:gd name="T27" fmla="*/ 2147483647 h 409"/>
              <a:gd name="T28" fmla="*/ 2147483647 w 122"/>
              <a:gd name="T29" fmla="*/ 2147483647 h 409"/>
              <a:gd name="T30" fmla="*/ 2147483647 w 122"/>
              <a:gd name="T31" fmla="*/ 2147483647 h 409"/>
              <a:gd name="T32" fmla="*/ 2147483647 w 122"/>
              <a:gd name="T33" fmla="*/ 2147483647 h 409"/>
              <a:gd name="T34" fmla="*/ 2147483647 w 122"/>
              <a:gd name="T35" fmla="*/ 2147483647 h 409"/>
              <a:gd name="T36" fmla="*/ 2147483647 w 122"/>
              <a:gd name="T37" fmla="*/ 2147483647 h 409"/>
              <a:gd name="T38" fmla="*/ 2147483647 w 122"/>
              <a:gd name="T39" fmla="*/ 2147483647 h 409"/>
              <a:gd name="T40" fmla="*/ 2147483647 w 122"/>
              <a:gd name="T41" fmla="*/ 2147483647 h 409"/>
              <a:gd name="T42" fmla="*/ 2147483647 w 122"/>
              <a:gd name="T43" fmla="*/ 2147483647 h 409"/>
              <a:gd name="T44" fmla="*/ 2147483647 w 122"/>
              <a:gd name="T45" fmla="*/ 2147483647 h 409"/>
              <a:gd name="T46" fmla="*/ 2147483647 w 122"/>
              <a:gd name="T47" fmla="*/ 2147483647 h 409"/>
              <a:gd name="T48" fmla="*/ 2147483647 w 122"/>
              <a:gd name="T49" fmla="*/ 0 h 409"/>
              <a:gd name="T50" fmla="*/ 2147483647 w 122"/>
              <a:gd name="T51" fmla="*/ 2147483647 h 40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2" h="409">
                <a:moveTo>
                  <a:pt x="82" y="10"/>
                </a:moveTo>
                <a:lnTo>
                  <a:pt x="75" y="40"/>
                </a:lnTo>
                <a:lnTo>
                  <a:pt x="121" y="44"/>
                </a:lnTo>
                <a:lnTo>
                  <a:pt x="103" y="98"/>
                </a:lnTo>
                <a:lnTo>
                  <a:pt x="105" y="140"/>
                </a:lnTo>
                <a:lnTo>
                  <a:pt x="116" y="176"/>
                </a:lnTo>
                <a:lnTo>
                  <a:pt x="97" y="214"/>
                </a:lnTo>
                <a:lnTo>
                  <a:pt x="90" y="252"/>
                </a:lnTo>
                <a:lnTo>
                  <a:pt x="82" y="290"/>
                </a:lnTo>
                <a:lnTo>
                  <a:pt x="66" y="316"/>
                </a:lnTo>
                <a:lnTo>
                  <a:pt x="51" y="342"/>
                </a:lnTo>
                <a:lnTo>
                  <a:pt x="32" y="368"/>
                </a:lnTo>
                <a:lnTo>
                  <a:pt x="21" y="386"/>
                </a:lnTo>
                <a:lnTo>
                  <a:pt x="0" y="408"/>
                </a:lnTo>
                <a:lnTo>
                  <a:pt x="12" y="368"/>
                </a:lnTo>
                <a:lnTo>
                  <a:pt x="38" y="340"/>
                </a:lnTo>
                <a:lnTo>
                  <a:pt x="34" y="308"/>
                </a:lnTo>
                <a:lnTo>
                  <a:pt x="58" y="268"/>
                </a:lnTo>
                <a:lnTo>
                  <a:pt x="71" y="220"/>
                </a:lnTo>
                <a:lnTo>
                  <a:pt x="64" y="174"/>
                </a:lnTo>
                <a:lnTo>
                  <a:pt x="69" y="136"/>
                </a:lnTo>
                <a:lnTo>
                  <a:pt x="64" y="110"/>
                </a:lnTo>
                <a:lnTo>
                  <a:pt x="30" y="58"/>
                </a:lnTo>
                <a:lnTo>
                  <a:pt x="10" y="6"/>
                </a:lnTo>
                <a:lnTo>
                  <a:pt x="79" y="0"/>
                </a:lnTo>
                <a:lnTo>
                  <a:pt x="82" y="10"/>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0" name="Freeform 8"/>
          <p:cNvSpPr>
            <a:spLocks/>
          </p:cNvSpPr>
          <p:nvPr/>
        </p:nvSpPr>
        <p:spPr bwMode="auto">
          <a:xfrm>
            <a:off x="3052763" y="4801"/>
            <a:ext cx="3092450" cy="642937"/>
          </a:xfrm>
          <a:custGeom>
            <a:avLst/>
            <a:gdLst>
              <a:gd name="T0" fmla="*/ 0 w 1948"/>
              <a:gd name="T1" fmla="*/ 2147483647 h 405"/>
              <a:gd name="T2" fmla="*/ 2147483647 w 1948"/>
              <a:gd name="T3" fmla="*/ 2147483647 h 405"/>
              <a:gd name="T4" fmla="*/ 2147483647 w 1948"/>
              <a:gd name="T5" fmla="*/ 2147483647 h 405"/>
              <a:gd name="T6" fmla="*/ 2147483647 w 1948"/>
              <a:gd name="T7" fmla="*/ 2147483647 h 405"/>
              <a:gd name="T8" fmla="*/ 2147483647 w 1948"/>
              <a:gd name="T9" fmla="*/ 2147483647 h 405"/>
              <a:gd name="T10" fmla="*/ 2147483647 w 1948"/>
              <a:gd name="T11" fmla="*/ 2147483647 h 405"/>
              <a:gd name="T12" fmla="*/ 2147483647 w 1948"/>
              <a:gd name="T13" fmla="*/ 2147483647 h 405"/>
              <a:gd name="T14" fmla="*/ 2147483647 w 1948"/>
              <a:gd name="T15" fmla="*/ 2147483647 h 405"/>
              <a:gd name="T16" fmla="*/ 2147483647 w 1948"/>
              <a:gd name="T17" fmla="*/ 2147483647 h 405"/>
              <a:gd name="T18" fmla="*/ 2147483647 w 1948"/>
              <a:gd name="T19" fmla="*/ 2147483647 h 405"/>
              <a:gd name="T20" fmla="*/ 2147483647 w 1948"/>
              <a:gd name="T21" fmla="*/ 2147483647 h 405"/>
              <a:gd name="T22" fmla="*/ 2147483647 w 1948"/>
              <a:gd name="T23" fmla="*/ 2147483647 h 405"/>
              <a:gd name="T24" fmla="*/ 2147483647 w 1948"/>
              <a:gd name="T25" fmla="*/ 2147483647 h 405"/>
              <a:gd name="T26" fmla="*/ 2147483647 w 1948"/>
              <a:gd name="T27" fmla="*/ 2147483647 h 405"/>
              <a:gd name="T28" fmla="*/ 2147483647 w 1948"/>
              <a:gd name="T29" fmla="*/ 2147483647 h 405"/>
              <a:gd name="T30" fmla="*/ 2147483647 w 1948"/>
              <a:gd name="T31" fmla="*/ 2147483647 h 405"/>
              <a:gd name="T32" fmla="*/ 2147483647 w 1948"/>
              <a:gd name="T33" fmla="*/ 2147483647 h 405"/>
              <a:gd name="T34" fmla="*/ 2147483647 w 1948"/>
              <a:gd name="T35" fmla="*/ 2147483647 h 405"/>
              <a:gd name="T36" fmla="*/ 2147483647 w 1948"/>
              <a:gd name="T37" fmla="*/ 2147483647 h 405"/>
              <a:gd name="T38" fmla="*/ 2147483647 w 1948"/>
              <a:gd name="T39" fmla="*/ 2147483647 h 405"/>
              <a:gd name="T40" fmla="*/ 2147483647 w 1948"/>
              <a:gd name="T41" fmla="*/ 2147483647 h 405"/>
              <a:gd name="T42" fmla="*/ 2147483647 w 1948"/>
              <a:gd name="T43" fmla="*/ 2147483647 h 405"/>
              <a:gd name="T44" fmla="*/ 2147483647 w 1948"/>
              <a:gd name="T45" fmla="*/ 2147483647 h 405"/>
              <a:gd name="T46" fmla="*/ 2147483647 w 1948"/>
              <a:gd name="T47" fmla="*/ 2147483647 h 405"/>
              <a:gd name="T48" fmla="*/ 2147483647 w 1948"/>
              <a:gd name="T49" fmla="*/ 2147483647 h 405"/>
              <a:gd name="T50" fmla="*/ 2147483647 w 1948"/>
              <a:gd name="T51" fmla="*/ 2147483647 h 405"/>
              <a:gd name="T52" fmla="*/ 2147483647 w 1948"/>
              <a:gd name="T53" fmla="*/ 2147483647 h 405"/>
              <a:gd name="T54" fmla="*/ 2147483647 w 1948"/>
              <a:gd name="T55" fmla="*/ 2147483647 h 405"/>
              <a:gd name="T56" fmla="*/ 2147483647 w 1948"/>
              <a:gd name="T57" fmla="*/ 2147483647 h 405"/>
              <a:gd name="T58" fmla="*/ 2147483647 w 1948"/>
              <a:gd name="T59" fmla="*/ 2147483647 h 405"/>
              <a:gd name="T60" fmla="*/ 2147483647 w 1948"/>
              <a:gd name="T61" fmla="*/ 2147483647 h 405"/>
              <a:gd name="T62" fmla="*/ 2147483647 w 1948"/>
              <a:gd name="T63" fmla="*/ 2147483647 h 405"/>
              <a:gd name="T64" fmla="*/ 2147483647 w 1948"/>
              <a:gd name="T65" fmla="*/ 2147483647 h 405"/>
              <a:gd name="T66" fmla="*/ 2147483647 w 1948"/>
              <a:gd name="T67" fmla="*/ 2147483647 h 405"/>
              <a:gd name="T68" fmla="*/ 2147483647 w 1948"/>
              <a:gd name="T69" fmla="*/ 2147483647 h 405"/>
              <a:gd name="T70" fmla="*/ 2147483647 w 1948"/>
              <a:gd name="T71" fmla="*/ 2147483647 h 405"/>
              <a:gd name="T72" fmla="*/ 2147483647 w 1948"/>
              <a:gd name="T73" fmla="*/ 2147483647 h 405"/>
              <a:gd name="T74" fmla="*/ 2147483647 w 1948"/>
              <a:gd name="T75" fmla="*/ 2147483647 h 405"/>
              <a:gd name="T76" fmla="*/ 2147483647 w 1948"/>
              <a:gd name="T77" fmla="*/ 2147483647 h 405"/>
              <a:gd name="T78" fmla="*/ 2147483647 w 1948"/>
              <a:gd name="T79" fmla="*/ 2147483647 h 405"/>
              <a:gd name="T80" fmla="*/ 2147483647 w 1948"/>
              <a:gd name="T81" fmla="*/ 2147483647 h 405"/>
              <a:gd name="T82" fmla="*/ 2147483647 w 1948"/>
              <a:gd name="T83" fmla="*/ 2147483647 h 405"/>
              <a:gd name="T84" fmla="*/ 2147483647 w 1948"/>
              <a:gd name="T85" fmla="*/ 2147483647 h 405"/>
              <a:gd name="T86" fmla="*/ 2147483647 w 1948"/>
              <a:gd name="T87" fmla="*/ 2147483647 h 405"/>
              <a:gd name="T88" fmla="*/ 2147483647 w 1948"/>
              <a:gd name="T89" fmla="*/ 2147483647 h 405"/>
              <a:gd name="T90" fmla="*/ 2147483647 w 1948"/>
              <a:gd name="T91" fmla="*/ 2147483647 h 405"/>
              <a:gd name="T92" fmla="*/ 2147483647 w 1948"/>
              <a:gd name="T93" fmla="*/ 2147483647 h 405"/>
              <a:gd name="T94" fmla="*/ 2147483647 w 1948"/>
              <a:gd name="T95" fmla="*/ 2147483647 h 405"/>
              <a:gd name="T96" fmla="*/ 2147483647 w 1948"/>
              <a:gd name="T97" fmla="*/ 2147483647 h 405"/>
              <a:gd name="T98" fmla="*/ 2147483647 w 1948"/>
              <a:gd name="T99" fmla="*/ 2147483647 h 405"/>
              <a:gd name="T100" fmla="*/ 2147483647 w 1948"/>
              <a:gd name="T101" fmla="*/ 2147483647 h 405"/>
              <a:gd name="T102" fmla="*/ 2147483647 w 1948"/>
              <a:gd name="T103" fmla="*/ 2147483647 h 405"/>
              <a:gd name="T104" fmla="*/ 2147483647 w 1948"/>
              <a:gd name="T105" fmla="*/ 2147483647 h 405"/>
              <a:gd name="T106" fmla="*/ 2147483647 w 1948"/>
              <a:gd name="T107" fmla="*/ 2147483647 h 405"/>
              <a:gd name="T108" fmla="*/ 2147483647 w 1948"/>
              <a:gd name="T109" fmla="*/ 0 h 405"/>
              <a:gd name="T110" fmla="*/ 2147483647 w 1948"/>
              <a:gd name="T111" fmla="*/ 2147483647 h 405"/>
              <a:gd name="T112" fmla="*/ 2147483647 w 1948"/>
              <a:gd name="T113" fmla="*/ 2147483647 h 405"/>
              <a:gd name="T114" fmla="*/ 2147483647 w 1948"/>
              <a:gd name="T115" fmla="*/ 2147483647 h 405"/>
              <a:gd name="T116" fmla="*/ 2147483647 w 1948"/>
              <a:gd name="T117" fmla="*/ 2147483647 h 405"/>
              <a:gd name="T118" fmla="*/ 2147483647 w 1948"/>
              <a:gd name="T119" fmla="*/ 2147483647 h 405"/>
              <a:gd name="T120" fmla="*/ 2147483647 w 1948"/>
              <a:gd name="T121" fmla="*/ 2147483647 h 405"/>
              <a:gd name="T122" fmla="*/ 2147483647 w 1948"/>
              <a:gd name="T123" fmla="*/ 2147483647 h 405"/>
              <a:gd name="T124" fmla="*/ 0 w 1948"/>
              <a:gd name="T125" fmla="*/ 2147483647 h 4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948" h="405">
                <a:moveTo>
                  <a:pt x="0" y="271"/>
                </a:moveTo>
                <a:lnTo>
                  <a:pt x="0" y="341"/>
                </a:lnTo>
                <a:lnTo>
                  <a:pt x="0" y="405"/>
                </a:lnTo>
                <a:lnTo>
                  <a:pt x="5" y="353"/>
                </a:lnTo>
                <a:lnTo>
                  <a:pt x="6" y="312"/>
                </a:lnTo>
                <a:lnTo>
                  <a:pt x="8" y="238"/>
                </a:lnTo>
                <a:lnTo>
                  <a:pt x="14" y="202"/>
                </a:lnTo>
                <a:lnTo>
                  <a:pt x="25" y="190"/>
                </a:lnTo>
                <a:lnTo>
                  <a:pt x="37" y="199"/>
                </a:lnTo>
                <a:lnTo>
                  <a:pt x="53" y="201"/>
                </a:lnTo>
                <a:lnTo>
                  <a:pt x="75" y="211"/>
                </a:lnTo>
                <a:lnTo>
                  <a:pt x="88" y="224"/>
                </a:lnTo>
                <a:lnTo>
                  <a:pt x="106" y="224"/>
                </a:lnTo>
                <a:lnTo>
                  <a:pt x="120" y="217"/>
                </a:lnTo>
                <a:lnTo>
                  <a:pt x="135" y="195"/>
                </a:lnTo>
                <a:lnTo>
                  <a:pt x="148" y="197"/>
                </a:lnTo>
                <a:lnTo>
                  <a:pt x="172" y="214"/>
                </a:lnTo>
                <a:lnTo>
                  <a:pt x="185" y="222"/>
                </a:lnTo>
                <a:lnTo>
                  <a:pt x="200" y="229"/>
                </a:lnTo>
                <a:lnTo>
                  <a:pt x="216" y="232"/>
                </a:lnTo>
                <a:lnTo>
                  <a:pt x="242" y="222"/>
                </a:lnTo>
                <a:lnTo>
                  <a:pt x="271" y="243"/>
                </a:lnTo>
                <a:lnTo>
                  <a:pt x="293" y="232"/>
                </a:lnTo>
                <a:lnTo>
                  <a:pt x="330" y="211"/>
                </a:lnTo>
                <a:lnTo>
                  <a:pt x="353" y="211"/>
                </a:lnTo>
                <a:lnTo>
                  <a:pt x="378" y="194"/>
                </a:lnTo>
                <a:lnTo>
                  <a:pt x="395" y="186"/>
                </a:lnTo>
                <a:lnTo>
                  <a:pt x="421" y="208"/>
                </a:lnTo>
                <a:lnTo>
                  <a:pt x="441" y="203"/>
                </a:lnTo>
                <a:lnTo>
                  <a:pt x="458" y="211"/>
                </a:lnTo>
                <a:lnTo>
                  <a:pt x="470" y="211"/>
                </a:lnTo>
                <a:lnTo>
                  <a:pt x="484" y="211"/>
                </a:lnTo>
                <a:lnTo>
                  <a:pt x="495" y="219"/>
                </a:lnTo>
                <a:lnTo>
                  <a:pt x="512" y="211"/>
                </a:lnTo>
                <a:lnTo>
                  <a:pt x="525" y="190"/>
                </a:lnTo>
                <a:lnTo>
                  <a:pt x="573" y="210"/>
                </a:lnTo>
                <a:lnTo>
                  <a:pt x="597" y="234"/>
                </a:lnTo>
                <a:lnTo>
                  <a:pt x="606" y="272"/>
                </a:lnTo>
                <a:lnTo>
                  <a:pt x="712" y="184"/>
                </a:lnTo>
                <a:lnTo>
                  <a:pt x="738" y="152"/>
                </a:lnTo>
                <a:lnTo>
                  <a:pt x="763" y="136"/>
                </a:lnTo>
                <a:lnTo>
                  <a:pt x="791" y="124"/>
                </a:lnTo>
                <a:lnTo>
                  <a:pt x="787" y="148"/>
                </a:lnTo>
                <a:lnTo>
                  <a:pt x="755" y="188"/>
                </a:lnTo>
                <a:lnTo>
                  <a:pt x="776" y="181"/>
                </a:lnTo>
                <a:lnTo>
                  <a:pt x="806" y="166"/>
                </a:lnTo>
                <a:lnTo>
                  <a:pt x="827" y="176"/>
                </a:lnTo>
                <a:lnTo>
                  <a:pt x="842" y="203"/>
                </a:lnTo>
                <a:lnTo>
                  <a:pt x="833" y="225"/>
                </a:lnTo>
                <a:lnTo>
                  <a:pt x="863" y="228"/>
                </a:lnTo>
                <a:lnTo>
                  <a:pt x="887" y="243"/>
                </a:lnTo>
                <a:lnTo>
                  <a:pt x="895" y="262"/>
                </a:lnTo>
                <a:lnTo>
                  <a:pt x="917" y="259"/>
                </a:lnTo>
                <a:lnTo>
                  <a:pt x="929" y="275"/>
                </a:lnTo>
                <a:lnTo>
                  <a:pt x="948" y="305"/>
                </a:lnTo>
                <a:lnTo>
                  <a:pt x="963" y="299"/>
                </a:lnTo>
                <a:lnTo>
                  <a:pt x="955" y="275"/>
                </a:lnTo>
                <a:lnTo>
                  <a:pt x="948" y="250"/>
                </a:lnTo>
                <a:lnTo>
                  <a:pt x="936" y="240"/>
                </a:lnTo>
                <a:lnTo>
                  <a:pt x="921" y="223"/>
                </a:lnTo>
                <a:lnTo>
                  <a:pt x="929" y="186"/>
                </a:lnTo>
                <a:lnTo>
                  <a:pt x="919" y="161"/>
                </a:lnTo>
                <a:lnTo>
                  <a:pt x="889" y="156"/>
                </a:lnTo>
                <a:lnTo>
                  <a:pt x="898" y="136"/>
                </a:lnTo>
                <a:lnTo>
                  <a:pt x="917" y="120"/>
                </a:lnTo>
                <a:lnTo>
                  <a:pt x="867" y="122"/>
                </a:lnTo>
                <a:lnTo>
                  <a:pt x="889" y="110"/>
                </a:lnTo>
                <a:lnTo>
                  <a:pt x="931" y="94"/>
                </a:lnTo>
                <a:lnTo>
                  <a:pt x="910" y="90"/>
                </a:lnTo>
                <a:lnTo>
                  <a:pt x="857" y="104"/>
                </a:lnTo>
                <a:lnTo>
                  <a:pt x="831" y="96"/>
                </a:lnTo>
                <a:lnTo>
                  <a:pt x="849" y="80"/>
                </a:lnTo>
                <a:lnTo>
                  <a:pt x="887" y="76"/>
                </a:lnTo>
                <a:lnTo>
                  <a:pt x="919" y="72"/>
                </a:lnTo>
                <a:lnTo>
                  <a:pt x="951" y="58"/>
                </a:lnTo>
                <a:lnTo>
                  <a:pt x="1006" y="50"/>
                </a:lnTo>
                <a:lnTo>
                  <a:pt x="1046" y="56"/>
                </a:lnTo>
                <a:lnTo>
                  <a:pt x="1072" y="78"/>
                </a:lnTo>
                <a:lnTo>
                  <a:pt x="1098" y="92"/>
                </a:lnTo>
                <a:lnTo>
                  <a:pt x="1117" y="82"/>
                </a:lnTo>
                <a:lnTo>
                  <a:pt x="1142" y="86"/>
                </a:lnTo>
                <a:lnTo>
                  <a:pt x="1174" y="106"/>
                </a:lnTo>
                <a:lnTo>
                  <a:pt x="1202" y="132"/>
                </a:lnTo>
                <a:lnTo>
                  <a:pt x="1225" y="164"/>
                </a:lnTo>
                <a:lnTo>
                  <a:pt x="1264" y="174"/>
                </a:lnTo>
                <a:lnTo>
                  <a:pt x="1294" y="195"/>
                </a:lnTo>
                <a:lnTo>
                  <a:pt x="1313" y="214"/>
                </a:lnTo>
                <a:lnTo>
                  <a:pt x="1341" y="232"/>
                </a:lnTo>
                <a:lnTo>
                  <a:pt x="1373" y="227"/>
                </a:lnTo>
                <a:lnTo>
                  <a:pt x="1394" y="217"/>
                </a:lnTo>
                <a:lnTo>
                  <a:pt x="1433" y="217"/>
                </a:lnTo>
                <a:lnTo>
                  <a:pt x="1454" y="193"/>
                </a:lnTo>
                <a:lnTo>
                  <a:pt x="1471" y="195"/>
                </a:lnTo>
                <a:lnTo>
                  <a:pt x="1483" y="195"/>
                </a:lnTo>
                <a:lnTo>
                  <a:pt x="1499" y="206"/>
                </a:lnTo>
                <a:lnTo>
                  <a:pt x="1517" y="214"/>
                </a:lnTo>
                <a:lnTo>
                  <a:pt x="1530" y="197"/>
                </a:lnTo>
                <a:lnTo>
                  <a:pt x="1544" y="193"/>
                </a:lnTo>
                <a:lnTo>
                  <a:pt x="1555" y="198"/>
                </a:lnTo>
                <a:lnTo>
                  <a:pt x="1569" y="190"/>
                </a:lnTo>
                <a:lnTo>
                  <a:pt x="1593" y="202"/>
                </a:lnTo>
                <a:lnTo>
                  <a:pt x="1608" y="224"/>
                </a:lnTo>
                <a:lnTo>
                  <a:pt x="1626" y="227"/>
                </a:lnTo>
                <a:lnTo>
                  <a:pt x="1637" y="229"/>
                </a:lnTo>
                <a:lnTo>
                  <a:pt x="1651" y="222"/>
                </a:lnTo>
                <a:lnTo>
                  <a:pt x="1662" y="212"/>
                </a:lnTo>
                <a:lnTo>
                  <a:pt x="1671" y="208"/>
                </a:lnTo>
                <a:lnTo>
                  <a:pt x="1686" y="199"/>
                </a:lnTo>
                <a:lnTo>
                  <a:pt x="1703" y="198"/>
                </a:lnTo>
                <a:lnTo>
                  <a:pt x="1718" y="214"/>
                </a:lnTo>
                <a:lnTo>
                  <a:pt x="1742" y="225"/>
                </a:lnTo>
                <a:lnTo>
                  <a:pt x="1764" y="214"/>
                </a:lnTo>
                <a:lnTo>
                  <a:pt x="1774" y="208"/>
                </a:lnTo>
                <a:lnTo>
                  <a:pt x="1789" y="214"/>
                </a:lnTo>
                <a:lnTo>
                  <a:pt x="1799" y="217"/>
                </a:lnTo>
                <a:lnTo>
                  <a:pt x="1814" y="229"/>
                </a:lnTo>
                <a:lnTo>
                  <a:pt x="1830" y="229"/>
                </a:lnTo>
                <a:lnTo>
                  <a:pt x="1848" y="225"/>
                </a:lnTo>
                <a:lnTo>
                  <a:pt x="1871" y="219"/>
                </a:lnTo>
                <a:lnTo>
                  <a:pt x="1898" y="211"/>
                </a:lnTo>
                <a:lnTo>
                  <a:pt x="1916" y="219"/>
                </a:lnTo>
                <a:lnTo>
                  <a:pt x="1927" y="231"/>
                </a:lnTo>
                <a:lnTo>
                  <a:pt x="1936" y="254"/>
                </a:lnTo>
                <a:lnTo>
                  <a:pt x="1942" y="294"/>
                </a:lnTo>
                <a:lnTo>
                  <a:pt x="1948" y="346"/>
                </a:lnTo>
                <a:lnTo>
                  <a:pt x="1948" y="238"/>
                </a:lnTo>
                <a:lnTo>
                  <a:pt x="1948" y="210"/>
                </a:lnTo>
                <a:lnTo>
                  <a:pt x="1945" y="192"/>
                </a:lnTo>
                <a:lnTo>
                  <a:pt x="1940" y="170"/>
                </a:lnTo>
                <a:lnTo>
                  <a:pt x="1930" y="151"/>
                </a:lnTo>
                <a:lnTo>
                  <a:pt x="1910" y="142"/>
                </a:lnTo>
                <a:lnTo>
                  <a:pt x="1881" y="140"/>
                </a:lnTo>
                <a:lnTo>
                  <a:pt x="1858" y="142"/>
                </a:lnTo>
                <a:lnTo>
                  <a:pt x="1832" y="137"/>
                </a:lnTo>
                <a:lnTo>
                  <a:pt x="1807" y="152"/>
                </a:lnTo>
                <a:lnTo>
                  <a:pt x="1781" y="145"/>
                </a:lnTo>
                <a:lnTo>
                  <a:pt x="1759" y="140"/>
                </a:lnTo>
                <a:lnTo>
                  <a:pt x="1742" y="140"/>
                </a:lnTo>
                <a:lnTo>
                  <a:pt x="1698" y="145"/>
                </a:lnTo>
                <a:lnTo>
                  <a:pt x="1674" y="148"/>
                </a:lnTo>
                <a:lnTo>
                  <a:pt x="1648" y="142"/>
                </a:lnTo>
                <a:lnTo>
                  <a:pt x="1623" y="149"/>
                </a:lnTo>
                <a:lnTo>
                  <a:pt x="1592" y="142"/>
                </a:lnTo>
                <a:lnTo>
                  <a:pt x="1580" y="140"/>
                </a:lnTo>
                <a:lnTo>
                  <a:pt x="1555" y="140"/>
                </a:lnTo>
                <a:lnTo>
                  <a:pt x="1531" y="137"/>
                </a:lnTo>
                <a:lnTo>
                  <a:pt x="1514" y="145"/>
                </a:lnTo>
                <a:lnTo>
                  <a:pt x="1500" y="142"/>
                </a:lnTo>
                <a:lnTo>
                  <a:pt x="1469" y="140"/>
                </a:lnTo>
                <a:lnTo>
                  <a:pt x="1442" y="145"/>
                </a:lnTo>
                <a:lnTo>
                  <a:pt x="1417" y="145"/>
                </a:lnTo>
                <a:lnTo>
                  <a:pt x="1389" y="137"/>
                </a:lnTo>
                <a:lnTo>
                  <a:pt x="1365" y="146"/>
                </a:lnTo>
                <a:lnTo>
                  <a:pt x="1346" y="140"/>
                </a:lnTo>
                <a:lnTo>
                  <a:pt x="1328" y="149"/>
                </a:lnTo>
                <a:lnTo>
                  <a:pt x="1310" y="145"/>
                </a:lnTo>
                <a:lnTo>
                  <a:pt x="1287" y="140"/>
                </a:lnTo>
                <a:lnTo>
                  <a:pt x="1274" y="132"/>
                </a:lnTo>
                <a:lnTo>
                  <a:pt x="1244" y="102"/>
                </a:lnTo>
                <a:lnTo>
                  <a:pt x="1211" y="74"/>
                </a:lnTo>
                <a:lnTo>
                  <a:pt x="1181" y="55"/>
                </a:lnTo>
                <a:lnTo>
                  <a:pt x="1153" y="39"/>
                </a:lnTo>
                <a:lnTo>
                  <a:pt x="1110" y="19"/>
                </a:lnTo>
                <a:lnTo>
                  <a:pt x="1057" y="7"/>
                </a:lnTo>
                <a:lnTo>
                  <a:pt x="1008" y="0"/>
                </a:lnTo>
                <a:lnTo>
                  <a:pt x="927" y="3"/>
                </a:lnTo>
                <a:lnTo>
                  <a:pt x="858" y="18"/>
                </a:lnTo>
                <a:lnTo>
                  <a:pt x="821" y="31"/>
                </a:lnTo>
                <a:lnTo>
                  <a:pt x="765" y="60"/>
                </a:lnTo>
                <a:lnTo>
                  <a:pt x="720" y="94"/>
                </a:lnTo>
                <a:lnTo>
                  <a:pt x="676" y="130"/>
                </a:lnTo>
                <a:lnTo>
                  <a:pt x="633" y="142"/>
                </a:lnTo>
                <a:lnTo>
                  <a:pt x="597" y="150"/>
                </a:lnTo>
                <a:lnTo>
                  <a:pt x="558" y="152"/>
                </a:lnTo>
                <a:lnTo>
                  <a:pt x="521" y="147"/>
                </a:lnTo>
                <a:lnTo>
                  <a:pt x="490" y="147"/>
                </a:lnTo>
                <a:lnTo>
                  <a:pt x="395" y="147"/>
                </a:lnTo>
                <a:lnTo>
                  <a:pt x="367" y="145"/>
                </a:lnTo>
                <a:lnTo>
                  <a:pt x="285" y="150"/>
                </a:lnTo>
                <a:lnTo>
                  <a:pt x="234" y="147"/>
                </a:lnTo>
                <a:lnTo>
                  <a:pt x="173" y="140"/>
                </a:lnTo>
                <a:lnTo>
                  <a:pt x="97" y="142"/>
                </a:lnTo>
                <a:lnTo>
                  <a:pt x="51" y="142"/>
                </a:lnTo>
                <a:lnTo>
                  <a:pt x="31" y="145"/>
                </a:lnTo>
                <a:lnTo>
                  <a:pt x="17" y="152"/>
                </a:lnTo>
                <a:lnTo>
                  <a:pt x="4" y="172"/>
                </a:lnTo>
                <a:lnTo>
                  <a:pt x="0" y="203"/>
                </a:lnTo>
                <a:lnTo>
                  <a:pt x="0" y="235"/>
                </a:lnTo>
                <a:lnTo>
                  <a:pt x="0" y="271"/>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1" name="Freeform 9"/>
          <p:cNvSpPr>
            <a:spLocks/>
          </p:cNvSpPr>
          <p:nvPr/>
        </p:nvSpPr>
        <p:spPr bwMode="auto">
          <a:xfrm>
            <a:off x="3981488" y="335001"/>
            <a:ext cx="142875" cy="638175"/>
          </a:xfrm>
          <a:custGeom>
            <a:avLst/>
            <a:gdLst>
              <a:gd name="T0" fmla="*/ 2147483647 w 90"/>
              <a:gd name="T1" fmla="*/ 2147483647 h 402"/>
              <a:gd name="T2" fmla="*/ 2147483647 w 90"/>
              <a:gd name="T3" fmla="*/ 2147483647 h 402"/>
              <a:gd name="T4" fmla="*/ 2147483647 w 90"/>
              <a:gd name="T5" fmla="*/ 2147483647 h 402"/>
              <a:gd name="T6" fmla="*/ 2147483647 w 90"/>
              <a:gd name="T7" fmla="*/ 2147483647 h 402"/>
              <a:gd name="T8" fmla="*/ 2147483647 w 90"/>
              <a:gd name="T9" fmla="*/ 2147483647 h 402"/>
              <a:gd name="T10" fmla="*/ 0 w 90"/>
              <a:gd name="T11" fmla="*/ 2147483647 h 402"/>
              <a:gd name="T12" fmla="*/ 2147483647 w 90"/>
              <a:gd name="T13" fmla="*/ 2147483647 h 402"/>
              <a:gd name="T14" fmla="*/ 2147483647 w 90"/>
              <a:gd name="T15" fmla="*/ 2147483647 h 402"/>
              <a:gd name="T16" fmla="*/ 2147483647 w 90"/>
              <a:gd name="T17" fmla="*/ 2147483647 h 402"/>
              <a:gd name="T18" fmla="*/ 2147483647 w 90"/>
              <a:gd name="T19" fmla="*/ 2147483647 h 402"/>
              <a:gd name="T20" fmla="*/ 2147483647 w 90"/>
              <a:gd name="T21" fmla="*/ 2147483647 h 402"/>
              <a:gd name="T22" fmla="*/ 2147483647 w 90"/>
              <a:gd name="T23" fmla="*/ 2147483647 h 402"/>
              <a:gd name="T24" fmla="*/ 2147483647 w 90"/>
              <a:gd name="T25" fmla="*/ 2147483647 h 402"/>
              <a:gd name="T26" fmla="*/ 2147483647 w 90"/>
              <a:gd name="T27" fmla="*/ 2147483647 h 402"/>
              <a:gd name="T28" fmla="*/ 2147483647 w 90"/>
              <a:gd name="T29" fmla="*/ 2147483647 h 402"/>
              <a:gd name="T30" fmla="*/ 2147483647 w 90"/>
              <a:gd name="T31" fmla="*/ 2147483647 h 402"/>
              <a:gd name="T32" fmla="*/ 2147483647 w 90"/>
              <a:gd name="T33" fmla="*/ 2147483647 h 402"/>
              <a:gd name="T34" fmla="*/ 2147483647 w 90"/>
              <a:gd name="T35" fmla="*/ 2147483647 h 402"/>
              <a:gd name="T36" fmla="*/ 2147483647 w 90"/>
              <a:gd name="T37" fmla="*/ 2147483647 h 402"/>
              <a:gd name="T38" fmla="*/ 2147483647 w 90"/>
              <a:gd name="T39" fmla="*/ 2147483647 h 402"/>
              <a:gd name="T40" fmla="*/ 2147483647 w 90"/>
              <a:gd name="T41" fmla="*/ 2147483647 h 402"/>
              <a:gd name="T42" fmla="*/ 2147483647 w 90"/>
              <a:gd name="T43" fmla="*/ 2147483647 h 402"/>
              <a:gd name="T44" fmla="*/ 2147483647 w 90"/>
              <a:gd name="T45" fmla="*/ 0 h 402"/>
              <a:gd name="T46" fmla="*/ 2147483647 w 90"/>
              <a:gd name="T47" fmla="*/ 2147483647 h 4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402">
                <a:moveTo>
                  <a:pt x="21" y="10"/>
                </a:moveTo>
                <a:lnTo>
                  <a:pt x="28" y="40"/>
                </a:lnTo>
                <a:lnTo>
                  <a:pt x="21" y="54"/>
                </a:lnTo>
                <a:lnTo>
                  <a:pt x="10" y="99"/>
                </a:lnTo>
                <a:lnTo>
                  <a:pt x="2" y="138"/>
                </a:lnTo>
                <a:lnTo>
                  <a:pt x="0" y="173"/>
                </a:lnTo>
                <a:lnTo>
                  <a:pt x="8" y="215"/>
                </a:lnTo>
                <a:lnTo>
                  <a:pt x="13" y="256"/>
                </a:lnTo>
                <a:lnTo>
                  <a:pt x="21" y="295"/>
                </a:lnTo>
                <a:lnTo>
                  <a:pt x="43" y="319"/>
                </a:lnTo>
                <a:lnTo>
                  <a:pt x="52" y="348"/>
                </a:lnTo>
                <a:lnTo>
                  <a:pt x="71" y="374"/>
                </a:lnTo>
                <a:lnTo>
                  <a:pt x="89" y="401"/>
                </a:lnTo>
                <a:lnTo>
                  <a:pt x="82" y="376"/>
                </a:lnTo>
                <a:lnTo>
                  <a:pt x="65" y="346"/>
                </a:lnTo>
                <a:lnTo>
                  <a:pt x="69" y="313"/>
                </a:lnTo>
                <a:lnTo>
                  <a:pt x="45" y="272"/>
                </a:lnTo>
                <a:lnTo>
                  <a:pt x="23" y="223"/>
                </a:lnTo>
                <a:lnTo>
                  <a:pt x="19" y="150"/>
                </a:lnTo>
                <a:lnTo>
                  <a:pt x="28" y="103"/>
                </a:lnTo>
                <a:lnTo>
                  <a:pt x="41" y="54"/>
                </a:lnTo>
                <a:lnTo>
                  <a:pt x="43" y="20"/>
                </a:lnTo>
                <a:lnTo>
                  <a:pt x="23" y="0"/>
                </a:lnTo>
                <a:lnTo>
                  <a:pt x="21" y="10"/>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grpSp>
        <p:nvGrpSpPr>
          <p:cNvPr id="12" name="Group 10"/>
          <p:cNvGrpSpPr>
            <a:grpSpLocks/>
          </p:cNvGrpSpPr>
          <p:nvPr/>
        </p:nvGrpSpPr>
        <p:grpSpPr bwMode="auto">
          <a:xfrm>
            <a:off x="134976" y="209550"/>
            <a:ext cx="2808287" cy="844550"/>
            <a:chOff x="85" y="132"/>
            <a:chExt cx="1769" cy="532"/>
          </a:xfrm>
        </p:grpSpPr>
        <p:sp>
          <p:nvSpPr>
            <p:cNvPr id="13" name="Freeform 11"/>
            <p:cNvSpPr>
              <a:spLocks/>
            </p:cNvSpPr>
            <p:nvPr/>
          </p:nvSpPr>
          <p:spPr bwMode="auto">
            <a:xfrm>
              <a:off x="93" y="132"/>
              <a:ext cx="1761" cy="427"/>
            </a:xfrm>
            <a:custGeom>
              <a:avLst/>
              <a:gdLst>
                <a:gd name="T0" fmla="*/ 23 w 1761"/>
                <a:gd name="T1" fmla="*/ 6 h 427"/>
                <a:gd name="T2" fmla="*/ 37 w 1761"/>
                <a:gd name="T3" fmla="*/ 0 h 427"/>
                <a:gd name="T4" fmla="*/ 1706 w 1761"/>
                <a:gd name="T5" fmla="*/ 0 h 427"/>
                <a:gd name="T6" fmla="*/ 1725 w 1761"/>
                <a:gd name="T7" fmla="*/ 4 h 427"/>
                <a:gd name="T8" fmla="*/ 1739 w 1761"/>
                <a:gd name="T9" fmla="*/ 15 h 427"/>
                <a:gd name="T10" fmla="*/ 1751 w 1761"/>
                <a:gd name="T11" fmla="*/ 42 h 427"/>
                <a:gd name="T12" fmla="*/ 1758 w 1761"/>
                <a:gd name="T13" fmla="*/ 74 h 427"/>
                <a:gd name="T14" fmla="*/ 1760 w 1761"/>
                <a:gd name="T15" fmla="*/ 110 h 427"/>
                <a:gd name="T16" fmla="*/ 1760 w 1761"/>
                <a:gd name="T17" fmla="*/ 426 h 427"/>
                <a:gd name="T18" fmla="*/ 66 w 1761"/>
                <a:gd name="T19" fmla="*/ 426 h 427"/>
                <a:gd name="T20" fmla="*/ 0 w 1761"/>
                <a:gd name="T21" fmla="*/ 426 h 427"/>
                <a:gd name="T22" fmla="*/ 0 w 1761"/>
                <a:gd name="T23" fmla="*/ 132 h 427"/>
                <a:gd name="T24" fmla="*/ 0 w 1761"/>
                <a:gd name="T25" fmla="*/ 89 h 427"/>
                <a:gd name="T26" fmla="*/ 7 w 1761"/>
                <a:gd name="T27" fmla="*/ 47 h 427"/>
                <a:gd name="T28" fmla="*/ 13 w 1761"/>
                <a:gd name="T29" fmla="*/ 25 h 427"/>
                <a:gd name="T30" fmla="*/ 23 w 1761"/>
                <a:gd name="T31" fmla="*/ 6 h 4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27">
                  <a:moveTo>
                    <a:pt x="23" y="6"/>
                  </a:moveTo>
                  <a:lnTo>
                    <a:pt x="37" y="0"/>
                  </a:lnTo>
                  <a:lnTo>
                    <a:pt x="1706" y="0"/>
                  </a:lnTo>
                  <a:lnTo>
                    <a:pt x="1725" y="4"/>
                  </a:lnTo>
                  <a:lnTo>
                    <a:pt x="1739" y="15"/>
                  </a:lnTo>
                  <a:lnTo>
                    <a:pt x="1751" y="42"/>
                  </a:lnTo>
                  <a:lnTo>
                    <a:pt x="1758" y="74"/>
                  </a:lnTo>
                  <a:lnTo>
                    <a:pt x="1760" y="110"/>
                  </a:lnTo>
                  <a:lnTo>
                    <a:pt x="1760" y="426"/>
                  </a:lnTo>
                  <a:lnTo>
                    <a:pt x="66" y="426"/>
                  </a:lnTo>
                  <a:lnTo>
                    <a:pt x="0" y="426"/>
                  </a:lnTo>
                  <a:lnTo>
                    <a:pt x="0" y="132"/>
                  </a:lnTo>
                  <a:lnTo>
                    <a:pt x="0" y="89"/>
                  </a:lnTo>
                  <a:lnTo>
                    <a:pt x="7" y="47"/>
                  </a:lnTo>
                  <a:lnTo>
                    <a:pt x="13" y="25"/>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4" name="Freeform 12"/>
            <p:cNvSpPr>
              <a:spLocks/>
            </p:cNvSpPr>
            <p:nvPr/>
          </p:nvSpPr>
          <p:spPr bwMode="auto">
            <a:xfrm>
              <a:off x="85" y="412"/>
              <a:ext cx="1761" cy="185"/>
            </a:xfrm>
            <a:custGeom>
              <a:avLst/>
              <a:gdLst>
                <a:gd name="T0" fmla="*/ 85 w 1761"/>
                <a:gd name="T1" fmla="*/ 63 h 185"/>
                <a:gd name="T2" fmla="*/ 138 w 1761"/>
                <a:gd name="T3" fmla="*/ 63 h 185"/>
                <a:gd name="T4" fmla="*/ 180 w 1761"/>
                <a:gd name="T5" fmla="*/ 95 h 185"/>
                <a:gd name="T6" fmla="*/ 248 w 1761"/>
                <a:gd name="T7" fmla="*/ 76 h 185"/>
                <a:gd name="T8" fmla="*/ 325 w 1761"/>
                <a:gd name="T9" fmla="*/ 67 h 185"/>
                <a:gd name="T10" fmla="*/ 379 w 1761"/>
                <a:gd name="T11" fmla="*/ 86 h 185"/>
                <a:gd name="T12" fmla="*/ 438 w 1761"/>
                <a:gd name="T13" fmla="*/ 76 h 185"/>
                <a:gd name="T14" fmla="*/ 532 w 1761"/>
                <a:gd name="T15" fmla="*/ 82 h 185"/>
                <a:gd name="T16" fmla="*/ 592 w 1761"/>
                <a:gd name="T17" fmla="*/ 95 h 185"/>
                <a:gd name="T18" fmla="*/ 663 w 1761"/>
                <a:gd name="T19" fmla="*/ 57 h 185"/>
                <a:gd name="T20" fmla="*/ 716 w 1761"/>
                <a:gd name="T21" fmla="*/ 90 h 185"/>
                <a:gd name="T22" fmla="*/ 787 w 1761"/>
                <a:gd name="T23" fmla="*/ 85 h 185"/>
                <a:gd name="T24" fmla="*/ 824 w 1761"/>
                <a:gd name="T25" fmla="*/ 90 h 185"/>
                <a:gd name="T26" fmla="*/ 857 w 1761"/>
                <a:gd name="T27" fmla="*/ 57 h 185"/>
                <a:gd name="T28" fmla="*/ 899 w 1761"/>
                <a:gd name="T29" fmla="*/ 34 h 185"/>
                <a:gd name="T30" fmla="*/ 949 w 1761"/>
                <a:gd name="T31" fmla="*/ 31 h 185"/>
                <a:gd name="T32" fmla="*/ 991 w 1761"/>
                <a:gd name="T33" fmla="*/ 22 h 185"/>
                <a:gd name="T34" fmla="*/ 1030 w 1761"/>
                <a:gd name="T35" fmla="*/ 48 h 185"/>
                <a:gd name="T36" fmla="*/ 1071 w 1761"/>
                <a:gd name="T37" fmla="*/ 67 h 185"/>
                <a:gd name="T38" fmla="*/ 1138 w 1761"/>
                <a:gd name="T39" fmla="*/ 53 h 185"/>
                <a:gd name="T40" fmla="*/ 1168 w 1761"/>
                <a:gd name="T41" fmla="*/ 89 h 185"/>
                <a:gd name="T42" fmla="*/ 1215 w 1761"/>
                <a:gd name="T43" fmla="*/ 95 h 185"/>
                <a:gd name="T44" fmla="*/ 1293 w 1761"/>
                <a:gd name="T45" fmla="*/ 95 h 185"/>
                <a:gd name="T46" fmla="*/ 1340 w 1761"/>
                <a:gd name="T47" fmla="*/ 79 h 185"/>
                <a:gd name="T48" fmla="*/ 1376 w 1761"/>
                <a:gd name="T49" fmla="*/ 86 h 185"/>
                <a:gd name="T50" fmla="*/ 1418 w 1761"/>
                <a:gd name="T51" fmla="*/ 57 h 185"/>
                <a:gd name="T52" fmla="*/ 1478 w 1761"/>
                <a:gd name="T53" fmla="*/ 53 h 185"/>
                <a:gd name="T54" fmla="*/ 1528 w 1761"/>
                <a:gd name="T55" fmla="*/ 22 h 185"/>
                <a:gd name="T56" fmla="*/ 1567 w 1761"/>
                <a:gd name="T57" fmla="*/ 15 h 185"/>
                <a:gd name="T58" fmla="*/ 1617 w 1761"/>
                <a:gd name="T59" fmla="*/ 27 h 185"/>
                <a:gd name="T60" fmla="*/ 1661 w 1761"/>
                <a:gd name="T61" fmla="*/ 1 h 185"/>
                <a:gd name="T62" fmla="*/ 1703 w 1761"/>
                <a:gd name="T63" fmla="*/ 48 h 185"/>
                <a:gd name="T64" fmla="*/ 1750 w 1761"/>
                <a:gd name="T65" fmla="*/ 24 h 185"/>
                <a:gd name="T66" fmla="*/ 1760 w 1761"/>
                <a:gd name="T67" fmla="*/ 184 h 185"/>
                <a:gd name="T68" fmla="*/ 727 w 1761"/>
                <a:gd name="T69" fmla="*/ 149 h 185"/>
                <a:gd name="T70" fmla="*/ 0 w 1761"/>
                <a:gd name="T71" fmla="*/ 29 h 185"/>
                <a:gd name="T72" fmla="*/ 26 w 1761"/>
                <a:gd name="T73" fmla="*/ 50 h 185"/>
                <a:gd name="T74" fmla="*/ 61 w 1761"/>
                <a:gd name="T75" fmla="*/ 57 h 1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85">
                  <a:moveTo>
                    <a:pt x="61" y="57"/>
                  </a:moveTo>
                  <a:lnTo>
                    <a:pt x="85" y="63"/>
                  </a:lnTo>
                  <a:lnTo>
                    <a:pt x="112" y="57"/>
                  </a:lnTo>
                  <a:lnTo>
                    <a:pt x="138" y="63"/>
                  </a:lnTo>
                  <a:lnTo>
                    <a:pt x="158" y="81"/>
                  </a:lnTo>
                  <a:lnTo>
                    <a:pt x="180" y="95"/>
                  </a:lnTo>
                  <a:lnTo>
                    <a:pt x="217" y="82"/>
                  </a:lnTo>
                  <a:lnTo>
                    <a:pt x="248" y="76"/>
                  </a:lnTo>
                  <a:lnTo>
                    <a:pt x="293" y="76"/>
                  </a:lnTo>
                  <a:lnTo>
                    <a:pt x="325" y="67"/>
                  </a:lnTo>
                  <a:lnTo>
                    <a:pt x="354" y="76"/>
                  </a:lnTo>
                  <a:lnTo>
                    <a:pt x="379" y="86"/>
                  </a:lnTo>
                  <a:lnTo>
                    <a:pt x="402" y="89"/>
                  </a:lnTo>
                  <a:lnTo>
                    <a:pt x="438" y="76"/>
                  </a:lnTo>
                  <a:lnTo>
                    <a:pt x="477" y="76"/>
                  </a:lnTo>
                  <a:lnTo>
                    <a:pt x="532" y="82"/>
                  </a:lnTo>
                  <a:lnTo>
                    <a:pt x="555" y="99"/>
                  </a:lnTo>
                  <a:lnTo>
                    <a:pt x="592" y="95"/>
                  </a:lnTo>
                  <a:lnTo>
                    <a:pt x="629" y="67"/>
                  </a:lnTo>
                  <a:lnTo>
                    <a:pt x="663" y="57"/>
                  </a:lnTo>
                  <a:lnTo>
                    <a:pt x="687" y="67"/>
                  </a:lnTo>
                  <a:lnTo>
                    <a:pt x="716" y="90"/>
                  </a:lnTo>
                  <a:lnTo>
                    <a:pt x="750" y="100"/>
                  </a:lnTo>
                  <a:lnTo>
                    <a:pt x="787" y="85"/>
                  </a:lnTo>
                  <a:lnTo>
                    <a:pt x="805" y="79"/>
                  </a:lnTo>
                  <a:lnTo>
                    <a:pt x="824" y="90"/>
                  </a:lnTo>
                  <a:lnTo>
                    <a:pt x="840" y="76"/>
                  </a:lnTo>
                  <a:lnTo>
                    <a:pt x="857" y="57"/>
                  </a:lnTo>
                  <a:lnTo>
                    <a:pt x="877" y="39"/>
                  </a:lnTo>
                  <a:lnTo>
                    <a:pt x="899" y="34"/>
                  </a:lnTo>
                  <a:lnTo>
                    <a:pt x="924" y="39"/>
                  </a:lnTo>
                  <a:lnTo>
                    <a:pt x="949" y="31"/>
                  </a:lnTo>
                  <a:lnTo>
                    <a:pt x="975" y="22"/>
                  </a:lnTo>
                  <a:lnTo>
                    <a:pt x="991" y="22"/>
                  </a:lnTo>
                  <a:lnTo>
                    <a:pt x="1006" y="25"/>
                  </a:lnTo>
                  <a:lnTo>
                    <a:pt x="1030" y="48"/>
                  </a:lnTo>
                  <a:lnTo>
                    <a:pt x="1052" y="44"/>
                  </a:lnTo>
                  <a:lnTo>
                    <a:pt x="1071" y="67"/>
                  </a:lnTo>
                  <a:lnTo>
                    <a:pt x="1107" y="67"/>
                  </a:lnTo>
                  <a:lnTo>
                    <a:pt x="1138" y="53"/>
                  </a:lnTo>
                  <a:lnTo>
                    <a:pt x="1153" y="71"/>
                  </a:lnTo>
                  <a:lnTo>
                    <a:pt x="1168" y="89"/>
                  </a:lnTo>
                  <a:lnTo>
                    <a:pt x="1190" y="84"/>
                  </a:lnTo>
                  <a:lnTo>
                    <a:pt x="1215" y="95"/>
                  </a:lnTo>
                  <a:lnTo>
                    <a:pt x="1242" y="85"/>
                  </a:lnTo>
                  <a:lnTo>
                    <a:pt x="1293" y="95"/>
                  </a:lnTo>
                  <a:lnTo>
                    <a:pt x="1315" y="104"/>
                  </a:lnTo>
                  <a:lnTo>
                    <a:pt x="1340" y="79"/>
                  </a:lnTo>
                  <a:lnTo>
                    <a:pt x="1357" y="77"/>
                  </a:lnTo>
                  <a:lnTo>
                    <a:pt x="1376" y="86"/>
                  </a:lnTo>
                  <a:lnTo>
                    <a:pt x="1394" y="82"/>
                  </a:lnTo>
                  <a:lnTo>
                    <a:pt x="1418" y="57"/>
                  </a:lnTo>
                  <a:lnTo>
                    <a:pt x="1458" y="50"/>
                  </a:lnTo>
                  <a:lnTo>
                    <a:pt x="1478" y="53"/>
                  </a:lnTo>
                  <a:lnTo>
                    <a:pt x="1498" y="53"/>
                  </a:lnTo>
                  <a:lnTo>
                    <a:pt x="1528" y="22"/>
                  </a:lnTo>
                  <a:lnTo>
                    <a:pt x="1545" y="10"/>
                  </a:lnTo>
                  <a:lnTo>
                    <a:pt x="1567" y="15"/>
                  </a:lnTo>
                  <a:lnTo>
                    <a:pt x="1592" y="48"/>
                  </a:lnTo>
                  <a:lnTo>
                    <a:pt x="1617" y="27"/>
                  </a:lnTo>
                  <a:lnTo>
                    <a:pt x="1641" y="0"/>
                  </a:lnTo>
                  <a:lnTo>
                    <a:pt x="1661" y="1"/>
                  </a:lnTo>
                  <a:lnTo>
                    <a:pt x="1685" y="57"/>
                  </a:lnTo>
                  <a:lnTo>
                    <a:pt x="1703" y="48"/>
                  </a:lnTo>
                  <a:lnTo>
                    <a:pt x="1729" y="25"/>
                  </a:lnTo>
                  <a:lnTo>
                    <a:pt x="1750" y="24"/>
                  </a:lnTo>
                  <a:lnTo>
                    <a:pt x="1760" y="43"/>
                  </a:lnTo>
                  <a:lnTo>
                    <a:pt x="1760" y="184"/>
                  </a:lnTo>
                  <a:lnTo>
                    <a:pt x="740" y="144"/>
                  </a:lnTo>
                  <a:lnTo>
                    <a:pt x="727" y="149"/>
                  </a:lnTo>
                  <a:lnTo>
                    <a:pt x="0" y="133"/>
                  </a:lnTo>
                  <a:lnTo>
                    <a:pt x="0" y="29"/>
                  </a:lnTo>
                  <a:lnTo>
                    <a:pt x="10" y="44"/>
                  </a:lnTo>
                  <a:lnTo>
                    <a:pt x="26" y="50"/>
                  </a:lnTo>
                  <a:lnTo>
                    <a:pt x="46" y="51"/>
                  </a:lnTo>
                  <a:lnTo>
                    <a:pt x="61" y="57"/>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5" name="Freeform 13"/>
            <p:cNvSpPr>
              <a:spLocks/>
            </p:cNvSpPr>
            <p:nvPr/>
          </p:nvSpPr>
          <p:spPr bwMode="auto">
            <a:xfrm>
              <a:off x="85" y="476"/>
              <a:ext cx="1761" cy="188"/>
            </a:xfrm>
            <a:custGeom>
              <a:avLst/>
              <a:gdLst>
                <a:gd name="T0" fmla="*/ 37 w 1761"/>
                <a:gd name="T1" fmla="*/ 185 h 188"/>
                <a:gd name="T2" fmla="*/ 1706 w 1761"/>
                <a:gd name="T3" fmla="*/ 187 h 188"/>
                <a:gd name="T4" fmla="*/ 1739 w 1761"/>
                <a:gd name="T5" fmla="*/ 181 h 188"/>
                <a:gd name="T6" fmla="*/ 1758 w 1761"/>
                <a:gd name="T7" fmla="*/ 158 h 188"/>
                <a:gd name="T8" fmla="*/ 1760 w 1761"/>
                <a:gd name="T9" fmla="*/ 22 h 188"/>
                <a:gd name="T10" fmla="*/ 1736 w 1761"/>
                <a:gd name="T11" fmla="*/ 6 h 188"/>
                <a:gd name="T12" fmla="*/ 1723 w 1761"/>
                <a:gd name="T13" fmla="*/ 51 h 188"/>
                <a:gd name="T14" fmla="*/ 1706 w 1761"/>
                <a:gd name="T15" fmla="*/ 47 h 188"/>
                <a:gd name="T16" fmla="*/ 1671 w 1761"/>
                <a:gd name="T17" fmla="*/ 25 h 188"/>
                <a:gd name="T18" fmla="*/ 1625 w 1761"/>
                <a:gd name="T19" fmla="*/ 32 h 188"/>
                <a:gd name="T20" fmla="*/ 1588 w 1761"/>
                <a:gd name="T21" fmla="*/ 37 h 188"/>
                <a:gd name="T22" fmla="*/ 1554 w 1761"/>
                <a:gd name="T23" fmla="*/ 25 h 188"/>
                <a:gd name="T24" fmla="*/ 1520 w 1761"/>
                <a:gd name="T25" fmla="*/ 40 h 188"/>
                <a:gd name="T26" fmla="*/ 1498 w 1761"/>
                <a:gd name="T27" fmla="*/ 49 h 188"/>
                <a:gd name="T28" fmla="*/ 1445 w 1761"/>
                <a:gd name="T29" fmla="*/ 43 h 188"/>
                <a:gd name="T30" fmla="*/ 1396 w 1761"/>
                <a:gd name="T31" fmla="*/ 36 h 188"/>
                <a:gd name="T32" fmla="*/ 1337 w 1761"/>
                <a:gd name="T33" fmla="*/ 82 h 188"/>
                <a:gd name="T34" fmla="*/ 1293 w 1761"/>
                <a:gd name="T35" fmla="*/ 58 h 188"/>
                <a:gd name="T36" fmla="*/ 1240 w 1761"/>
                <a:gd name="T37" fmla="*/ 56 h 188"/>
                <a:gd name="T38" fmla="*/ 1153 w 1761"/>
                <a:gd name="T39" fmla="*/ 55 h 188"/>
                <a:gd name="T40" fmla="*/ 1112 w 1761"/>
                <a:gd name="T41" fmla="*/ 49 h 188"/>
                <a:gd name="T42" fmla="*/ 1079 w 1761"/>
                <a:gd name="T43" fmla="*/ 36 h 188"/>
                <a:gd name="T44" fmla="*/ 1006 w 1761"/>
                <a:gd name="T45" fmla="*/ 65 h 188"/>
                <a:gd name="T46" fmla="*/ 943 w 1761"/>
                <a:gd name="T47" fmla="*/ 50 h 188"/>
                <a:gd name="T48" fmla="*/ 866 w 1761"/>
                <a:gd name="T49" fmla="*/ 58 h 188"/>
                <a:gd name="T50" fmla="*/ 804 w 1761"/>
                <a:gd name="T51" fmla="*/ 58 h 188"/>
                <a:gd name="T52" fmla="*/ 730 w 1761"/>
                <a:gd name="T53" fmla="*/ 78 h 188"/>
                <a:gd name="T54" fmla="*/ 652 w 1761"/>
                <a:gd name="T55" fmla="*/ 68 h 188"/>
                <a:gd name="T56" fmla="*/ 563 w 1761"/>
                <a:gd name="T57" fmla="*/ 70 h 188"/>
                <a:gd name="T58" fmla="*/ 468 w 1761"/>
                <a:gd name="T59" fmla="*/ 49 h 188"/>
                <a:gd name="T60" fmla="*/ 369 w 1761"/>
                <a:gd name="T61" fmla="*/ 35 h 188"/>
                <a:gd name="T62" fmla="*/ 301 w 1761"/>
                <a:gd name="T63" fmla="*/ 53 h 188"/>
                <a:gd name="T64" fmla="*/ 262 w 1761"/>
                <a:gd name="T65" fmla="*/ 47 h 188"/>
                <a:gd name="T66" fmla="*/ 205 w 1761"/>
                <a:gd name="T67" fmla="*/ 55 h 188"/>
                <a:gd name="T68" fmla="*/ 143 w 1761"/>
                <a:gd name="T69" fmla="*/ 53 h 188"/>
                <a:gd name="T70" fmla="*/ 80 w 1761"/>
                <a:gd name="T71" fmla="*/ 65 h 188"/>
                <a:gd name="T72" fmla="*/ 16 w 1761"/>
                <a:gd name="T73" fmla="*/ 56 h 188"/>
                <a:gd name="T74" fmla="*/ 2 w 1761"/>
                <a:gd name="T75" fmla="*/ 111 h 188"/>
                <a:gd name="T76" fmla="*/ 13 w 1761"/>
                <a:gd name="T77" fmla="*/ 175 h 1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88">
                  <a:moveTo>
                    <a:pt x="23" y="182"/>
                  </a:moveTo>
                  <a:lnTo>
                    <a:pt x="37" y="185"/>
                  </a:lnTo>
                  <a:lnTo>
                    <a:pt x="54" y="187"/>
                  </a:lnTo>
                  <a:lnTo>
                    <a:pt x="1706" y="187"/>
                  </a:lnTo>
                  <a:lnTo>
                    <a:pt x="1725" y="184"/>
                  </a:lnTo>
                  <a:lnTo>
                    <a:pt x="1739" y="181"/>
                  </a:lnTo>
                  <a:lnTo>
                    <a:pt x="1751" y="170"/>
                  </a:lnTo>
                  <a:lnTo>
                    <a:pt x="1758" y="158"/>
                  </a:lnTo>
                  <a:lnTo>
                    <a:pt x="1760" y="143"/>
                  </a:lnTo>
                  <a:lnTo>
                    <a:pt x="1760" y="22"/>
                  </a:lnTo>
                  <a:lnTo>
                    <a:pt x="1745" y="0"/>
                  </a:lnTo>
                  <a:lnTo>
                    <a:pt x="1736" y="6"/>
                  </a:lnTo>
                  <a:lnTo>
                    <a:pt x="1729" y="27"/>
                  </a:lnTo>
                  <a:lnTo>
                    <a:pt x="1723" y="51"/>
                  </a:lnTo>
                  <a:lnTo>
                    <a:pt x="1716" y="49"/>
                  </a:lnTo>
                  <a:lnTo>
                    <a:pt x="1706" y="47"/>
                  </a:lnTo>
                  <a:lnTo>
                    <a:pt x="1685" y="35"/>
                  </a:lnTo>
                  <a:lnTo>
                    <a:pt x="1671" y="25"/>
                  </a:lnTo>
                  <a:lnTo>
                    <a:pt x="1649" y="22"/>
                  </a:lnTo>
                  <a:lnTo>
                    <a:pt x="1625" y="32"/>
                  </a:lnTo>
                  <a:lnTo>
                    <a:pt x="1603" y="49"/>
                  </a:lnTo>
                  <a:lnTo>
                    <a:pt x="1588" y="37"/>
                  </a:lnTo>
                  <a:lnTo>
                    <a:pt x="1574" y="35"/>
                  </a:lnTo>
                  <a:lnTo>
                    <a:pt x="1554" y="25"/>
                  </a:lnTo>
                  <a:lnTo>
                    <a:pt x="1534" y="28"/>
                  </a:lnTo>
                  <a:lnTo>
                    <a:pt x="1520" y="40"/>
                  </a:lnTo>
                  <a:lnTo>
                    <a:pt x="1514" y="56"/>
                  </a:lnTo>
                  <a:lnTo>
                    <a:pt x="1498" y="49"/>
                  </a:lnTo>
                  <a:lnTo>
                    <a:pt x="1475" y="49"/>
                  </a:lnTo>
                  <a:lnTo>
                    <a:pt x="1445" y="43"/>
                  </a:lnTo>
                  <a:lnTo>
                    <a:pt x="1419" y="56"/>
                  </a:lnTo>
                  <a:lnTo>
                    <a:pt x="1396" y="36"/>
                  </a:lnTo>
                  <a:lnTo>
                    <a:pt x="1366" y="49"/>
                  </a:lnTo>
                  <a:lnTo>
                    <a:pt x="1337" y="82"/>
                  </a:lnTo>
                  <a:lnTo>
                    <a:pt x="1314" y="70"/>
                  </a:lnTo>
                  <a:lnTo>
                    <a:pt x="1293" y="58"/>
                  </a:lnTo>
                  <a:lnTo>
                    <a:pt x="1270" y="51"/>
                  </a:lnTo>
                  <a:lnTo>
                    <a:pt x="1240" y="56"/>
                  </a:lnTo>
                  <a:lnTo>
                    <a:pt x="1194" y="66"/>
                  </a:lnTo>
                  <a:lnTo>
                    <a:pt x="1153" y="55"/>
                  </a:lnTo>
                  <a:lnTo>
                    <a:pt x="1135" y="60"/>
                  </a:lnTo>
                  <a:lnTo>
                    <a:pt x="1112" y="49"/>
                  </a:lnTo>
                  <a:lnTo>
                    <a:pt x="1097" y="38"/>
                  </a:lnTo>
                  <a:lnTo>
                    <a:pt x="1079" y="36"/>
                  </a:lnTo>
                  <a:lnTo>
                    <a:pt x="1047" y="43"/>
                  </a:lnTo>
                  <a:lnTo>
                    <a:pt x="1006" y="65"/>
                  </a:lnTo>
                  <a:lnTo>
                    <a:pt x="972" y="45"/>
                  </a:lnTo>
                  <a:lnTo>
                    <a:pt x="943" y="50"/>
                  </a:lnTo>
                  <a:lnTo>
                    <a:pt x="916" y="78"/>
                  </a:lnTo>
                  <a:lnTo>
                    <a:pt x="866" y="58"/>
                  </a:lnTo>
                  <a:lnTo>
                    <a:pt x="829" y="68"/>
                  </a:lnTo>
                  <a:lnTo>
                    <a:pt x="804" y="58"/>
                  </a:lnTo>
                  <a:lnTo>
                    <a:pt x="767" y="63"/>
                  </a:lnTo>
                  <a:lnTo>
                    <a:pt x="730" y="78"/>
                  </a:lnTo>
                  <a:lnTo>
                    <a:pt x="704" y="73"/>
                  </a:lnTo>
                  <a:lnTo>
                    <a:pt x="652" y="68"/>
                  </a:lnTo>
                  <a:lnTo>
                    <a:pt x="619" y="78"/>
                  </a:lnTo>
                  <a:lnTo>
                    <a:pt x="563" y="70"/>
                  </a:lnTo>
                  <a:lnTo>
                    <a:pt x="517" y="63"/>
                  </a:lnTo>
                  <a:lnTo>
                    <a:pt x="468" y="49"/>
                  </a:lnTo>
                  <a:lnTo>
                    <a:pt x="422" y="63"/>
                  </a:lnTo>
                  <a:lnTo>
                    <a:pt x="369" y="35"/>
                  </a:lnTo>
                  <a:lnTo>
                    <a:pt x="329" y="36"/>
                  </a:lnTo>
                  <a:lnTo>
                    <a:pt x="301" y="53"/>
                  </a:lnTo>
                  <a:lnTo>
                    <a:pt x="284" y="39"/>
                  </a:lnTo>
                  <a:lnTo>
                    <a:pt x="262" y="47"/>
                  </a:lnTo>
                  <a:lnTo>
                    <a:pt x="233" y="49"/>
                  </a:lnTo>
                  <a:lnTo>
                    <a:pt x="205" y="55"/>
                  </a:lnTo>
                  <a:lnTo>
                    <a:pt x="171" y="66"/>
                  </a:lnTo>
                  <a:lnTo>
                    <a:pt x="143" y="53"/>
                  </a:lnTo>
                  <a:lnTo>
                    <a:pt x="116" y="59"/>
                  </a:lnTo>
                  <a:lnTo>
                    <a:pt x="80" y="65"/>
                  </a:lnTo>
                  <a:lnTo>
                    <a:pt x="58" y="59"/>
                  </a:lnTo>
                  <a:lnTo>
                    <a:pt x="16" y="56"/>
                  </a:lnTo>
                  <a:lnTo>
                    <a:pt x="0" y="70"/>
                  </a:lnTo>
                  <a:lnTo>
                    <a:pt x="2" y="111"/>
                  </a:lnTo>
                  <a:lnTo>
                    <a:pt x="4" y="146"/>
                  </a:lnTo>
                  <a:lnTo>
                    <a:pt x="13" y="175"/>
                  </a:lnTo>
                  <a:lnTo>
                    <a:pt x="23" y="182"/>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6" name="Freeform 14"/>
            <p:cNvSpPr>
              <a:spLocks/>
            </p:cNvSpPr>
            <p:nvPr/>
          </p:nvSpPr>
          <p:spPr bwMode="auto">
            <a:xfrm>
              <a:off x="95" y="151"/>
              <a:ext cx="1733" cy="245"/>
            </a:xfrm>
            <a:custGeom>
              <a:avLst/>
              <a:gdLst>
                <a:gd name="T0" fmla="*/ 0 w 1733"/>
                <a:gd name="T1" fmla="*/ 185 h 245"/>
                <a:gd name="T2" fmla="*/ 4 w 1733"/>
                <a:gd name="T3" fmla="*/ 196 h 245"/>
                <a:gd name="T4" fmla="*/ 7 w 1733"/>
                <a:gd name="T5" fmla="*/ 88 h 245"/>
                <a:gd name="T6" fmla="*/ 22 w 1733"/>
                <a:gd name="T7" fmla="*/ 44 h 245"/>
                <a:gd name="T8" fmla="*/ 82 w 1733"/>
                <a:gd name="T9" fmla="*/ 39 h 245"/>
                <a:gd name="T10" fmla="*/ 198 w 1733"/>
                <a:gd name="T11" fmla="*/ 45 h 245"/>
                <a:gd name="T12" fmla="*/ 308 w 1733"/>
                <a:gd name="T13" fmla="*/ 42 h 245"/>
                <a:gd name="T14" fmla="*/ 437 w 1733"/>
                <a:gd name="T15" fmla="*/ 45 h 245"/>
                <a:gd name="T16" fmla="*/ 525 w 1733"/>
                <a:gd name="T17" fmla="*/ 39 h 245"/>
                <a:gd name="T18" fmla="*/ 598 w 1733"/>
                <a:gd name="T19" fmla="*/ 39 h 245"/>
                <a:gd name="T20" fmla="*/ 708 w 1733"/>
                <a:gd name="T21" fmla="*/ 51 h 245"/>
                <a:gd name="T22" fmla="*/ 788 w 1733"/>
                <a:gd name="T23" fmla="*/ 53 h 245"/>
                <a:gd name="T24" fmla="*/ 878 w 1733"/>
                <a:gd name="T25" fmla="*/ 45 h 245"/>
                <a:gd name="T26" fmla="*/ 986 w 1733"/>
                <a:gd name="T27" fmla="*/ 61 h 245"/>
                <a:gd name="T28" fmla="*/ 1071 w 1733"/>
                <a:gd name="T29" fmla="*/ 57 h 245"/>
                <a:gd name="T30" fmla="*/ 1150 w 1733"/>
                <a:gd name="T31" fmla="*/ 49 h 245"/>
                <a:gd name="T32" fmla="*/ 1241 w 1733"/>
                <a:gd name="T33" fmla="*/ 54 h 245"/>
                <a:gd name="T34" fmla="*/ 1319 w 1733"/>
                <a:gd name="T35" fmla="*/ 49 h 245"/>
                <a:gd name="T36" fmla="*/ 1395 w 1733"/>
                <a:gd name="T37" fmla="*/ 44 h 245"/>
                <a:gd name="T38" fmla="*/ 1449 w 1733"/>
                <a:gd name="T39" fmla="*/ 48 h 245"/>
                <a:gd name="T40" fmla="*/ 1557 w 1733"/>
                <a:gd name="T41" fmla="*/ 39 h 245"/>
                <a:gd name="T42" fmla="*/ 1665 w 1733"/>
                <a:gd name="T43" fmla="*/ 51 h 245"/>
                <a:gd name="T44" fmla="*/ 1703 w 1733"/>
                <a:gd name="T45" fmla="*/ 71 h 245"/>
                <a:gd name="T46" fmla="*/ 1721 w 1733"/>
                <a:gd name="T47" fmla="*/ 104 h 245"/>
                <a:gd name="T48" fmla="*/ 1732 w 1733"/>
                <a:gd name="T49" fmla="*/ 189 h 245"/>
                <a:gd name="T50" fmla="*/ 1732 w 1733"/>
                <a:gd name="T51" fmla="*/ 63 h 245"/>
                <a:gd name="T52" fmla="*/ 1725 w 1733"/>
                <a:gd name="T53" fmla="*/ 25 h 245"/>
                <a:gd name="T54" fmla="*/ 1606 w 1733"/>
                <a:gd name="T55" fmla="*/ 9 h 245"/>
                <a:gd name="T56" fmla="*/ 1510 w 1733"/>
                <a:gd name="T57" fmla="*/ 2 h 245"/>
                <a:gd name="T58" fmla="*/ 1443 w 1733"/>
                <a:gd name="T59" fmla="*/ 5 h 245"/>
                <a:gd name="T60" fmla="*/ 1349 w 1733"/>
                <a:gd name="T61" fmla="*/ 12 h 245"/>
                <a:gd name="T62" fmla="*/ 1182 w 1733"/>
                <a:gd name="T63" fmla="*/ 9 h 245"/>
                <a:gd name="T64" fmla="*/ 1067 w 1733"/>
                <a:gd name="T65" fmla="*/ 10 h 245"/>
                <a:gd name="T66" fmla="*/ 986 w 1733"/>
                <a:gd name="T67" fmla="*/ 9 h 245"/>
                <a:gd name="T68" fmla="*/ 923 w 1733"/>
                <a:gd name="T69" fmla="*/ 6 h 245"/>
                <a:gd name="T70" fmla="*/ 813 w 1733"/>
                <a:gd name="T71" fmla="*/ 9 h 245"/>
                <a:gd name="T72" fmla="*/ 681 w 1733"/>
                <a:gd name="T73" fmla="*/ 10 h 245"/>
                <a:gd name="T74" fmla="*/ 531 w 1733"/>
                <a:gd name="T75" fmla="*/ 6 h 245"/>
                <a:gd name="T76" fmla="*/ 463 w 1733"/>
                <a:gd name="T77" fmla="*/ 4 h 245"/>
                <a:gd name="T78" fmla="*/ 351 w 1733"/>
                <a:gd name="T79" fmla="*/ 4 h 245"/>
                <a:gd name="T80" fmla="*/ 208 w 1733"/>
                <a:gd name="T81" fmla="*/ 4 h 245"/>
                <a:gd name="T82" fmla="*/ 87 w 1733"/>
                <a:gd name="T83" fmla="*/ 0 h 245"/>
                <a:gd name="T84" fmla="*/ 28 w 1733"/>
                <a:gd name="T85" fmla="*/ 2 h 245"/>
                <a:gd name="T86" fmla="*/ 4 w 1733"/>
                <a:gd name="T87" fmla="*/ 27 h 245"/>
                <a:gd name="T88" fmla="*/ 0 w 1733"/>
                <a:gd name="T89" fmla="*/ 86 h 2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45">
                  <a:moveTo>
                    <a:pt x="0" y="119"/>
                  </a:moveTo>
                  <a:lnTo>
                    <a:pt x="0" y="185"/>
                  </a:lnTo>
                  <a:lnTo>
                    <a:pt x="0" y="244"/>
                  </a:lnTo>
                  <a:lnTo>
                    <a:pt x="4" y="196"/>
                  </a:lnTo>
                  <a:lnTo>
                    <a:pt x="5" y="157"/>
                  </a:lnTo>
                  <a:lnTo>
                    <a:pt x="7" y="88"/>
                  </a:lnTo>
                  <a:lnTo>
                    <a:pt x="12" y="55"/>
                  </a:lnTo>
                  <a:lnTo>
                    <a:pt x="22" y="44"/>
                  </a:lnTo>
                  <a:lnTo>
                    <a:pt x="48" y="36"/>
                  </a:lnTo>
                  <a:lnTo>
                    <a:pt x="82" y="39"/>
                  </a:lnTo>
                  <a:lnTo>
                    <a:pt x="162" y="39"/>
                  </a:lnTo>
                  <a:lnTo>
                    <a:pt x="198" y="45"/>
                  </a:lnTo>
                  <a:lnTo>
                    <a:pt x="249" y="39"/>
                  </a:lnTo>
                  <a:lnTo>
                    <a:pt x="308" y="42"/>
                  </a:lnTo>
                  <a:lnTo>
                    <a:pt x="351" y="40"/>
                  </a:lnTo>
                  <a:lnTo>
                    <a:pt x="437" y="45"/>
                  </a:lnTo>
                  <a:lnTo>
                    <a:pt x="467" y="44"/>
                  </a:lnTo>
                  <a:lnTo>
                    <a:pt x="525" y="39"/>
                  </a:lnTo>
                  <a:lnTo>
                    <a:pt x="544" y="46"/>
                  </a:lnTo>
                  <a:lnTo>
                    <a:pt x="598" y="39"/>
                  </a:lnTo>
                  <a:lnTo>
                    <a:pt x="680" y="44"/>
                  </a:lnTo>
                  <a:lnTo>
                    <a:pt x="708" y="51"/>
                  </a:lnTo>
                  <a:lnTo>
                    <a:pt x="751" y="45"/>
                  </a:lnTo>
                  <a:lnTo>
                    <a:pt x="788" y="53"/>
                  </a:lnTo>
                  <a:lnTo>
                    <a:pt x="818" y="53"/>
                  </a:lnTo>
                  <a:lnTo>
                    <a:pt x="878" y="45"/>
                  </a:lnTo>
                  <a:lnTo>
                    <a:pt x="935" y="51"/>
                  </a:lnTo>
                  <a:lnTo>
                    <a:pt x="986" y="61"/>
                  </a:lnTo>
                  <a:lnTo>
                    <a:pt x="1002" y="63"/>
                  </a:lnTo>
                  <a:lnTo>
                    <a:pt x="1071" y="57"/>
                  </a:lnTo>
                  <a:lnTo>
                    <a:pt x="1135" y="52"/>
                  </a:lnTo>
                  <a:lnTo>
                    <a:pt x="1150" y="49"/>
                  </a:lnTo>
                  <a:lnTo>
                    <a:pt x="1174" y="51"/>
                  </a:lnTo>
                  <a:lnTo>
                    <a:pt x="1241" y="54"/>
                  </a:lnTo>
                  <a:lnTo>
                    <a:pt x="1292" y="46"/>
                  </a:lnTo>
                  <a:lnTo>
                    <a:pt x="1319" y="49"/>
                  </a:lnTo>
                  <a:lnTo>
                    <a:pt x="1360" y="51"/>
                  </a:lnTo>
                  <a:lnTo>
                    <a:pt x="1395" y="44"/>
                  </a:lnTo>
                  <a:lnTo>
                    <a:pt x="1418" y="39"/>
                  </a:lnTo>
                  <a:lnTo>
                    <a:pt x="1449" y="48"/>
                  </a:lnTo>
                  <a:lnTo>
                    <a:pt x="1514" y="52"/>
                  </a:lnTo>
                  <a:lnTo>
                    <a:pt x="1557" y="39"/>
                  </a:lnTo>
                  <a:lnTo>
                    <a:pt x="1620" y="51"/>
                  </a:lnTo>
                  <a:lnTo>
                    <a:pt x="1665" y="51"/>
                  </a:lnTo>
                  <a:lnTo>
                    <a:pt x="1688" y="51"/>
                  </a:lnTo>
                  <a:lnTo>
                    <a:pt x="1703" y="71"/>
                  </a:lnTo>
                  <a:lnTo>
                    <a:pt x="1713" y="82"/>
                  </a:lnTo>
                  <a:lnTo>
                    <a:pt x="1721" y="104"/>
                  </a:lnTo>
                  <a:lnTo>
                    <a:pt x="1727" y="140"/>
                  </a:lnTo>
                  <a:lnTo>
                    <a:pt x="1732" y="189"/>
                  </a:lnTo>
                  <a:lnTo>
                    <a:pt x="1732" y="88"/>
                  </a:lnTo>
                  <a:lnTo>
                    <a:pt x="1732" y="63"/>
                  </a:lnTo>
                  <a:lnTo>
                    <a:pt x="1729" y="46"/>
                  </a:lnTo>
                  <a:lnTo>
                    <a:pt x="1725" y="25"/>
                  </a:lnTo>
                  <a:lnTo>
                    <a:pt x="1700" y="11"/>
                  </a:lnTo>
                  <a:lnTo>
                    <a:pt x="1606" y="9"/>
                  </a:lnTo>
                  <a:lnTo>
                    <a:pt x="1584" y="2"/>
                  </a:lnTo>
                  <a:lnTo>
                    <a:pt x="1510" y="2"/>
                  </a:lnTo>
                  <a:lnTo>
                    <a:pt x="1488" y="5"/>
                  </a:lnTo>
                  <a:lnTo>
                    <a:pt x="1443" y="5"/>
                  </a:lnTo>
                  <a:lnTo>
                    <a:pt x="1410" y="3"/>
                  </a:lnTo>
                  <a:lnTo>
                    <a:pt x="1349" y="12"/>
                  </a:lnTo>
                  <a:lnTo>
                    <a:pt x="1222" y="5"/>
                  </a:lnTo>
                  <a:lnTo>
                    <a:pt x="1182" y="9"/>
                  </a:lnTo>
                  <a:lnTo>
                    <a:pt x="1112" y="15"/>
                  </a:lnTo>
                  <a:lnTo>
                    <a:pt x="1067" y="10"/>
                  </a:lnTo>
                  <a:lnTo>
                    <a:pt x="1022" y="9"/>
                  </a:lnTo>
                  <a:lnTo>
                    <a:pt x="986" y="9"/>
                  </a:lnTo>
                  <a:lnTo>
                    <a:pt x="947" y="13"/>
                  </a:lnTo>
                  <a:lnTo>
                    <a:pt x="923" y="6"/>
                  </a:lnTo>
                  <a:lnTo>
                    <a:pt x="839" y="9"/>
                  </a:lnTo>
                  <a:lnTo>
                    <a:pt x="813" y="9"/>
                  </a:lnTo>
                  <a:lnTo>
                    <a:pt x="769" y="6"/>
                  </a:lnTo>
                  <a:lnTo>
                    <a:pt x="681" y="10"/>
                  </a:lnTo>
                  <a:lnTo>
                    <a:pt x="603" y="6"/>
                  </a:lnTo>
                  <a:lnTo>
                    <a:pt x="531" y="6"/>
                  </a:lnTo>
                  <a:lnTo>
                    <a:pt x="496" y="9"/>
                  </a:lnTo>
                  <a:lnTo>
                    <a:pt x="463" y="4"/>
                  </a:lnTo>
                  <a:lnTo>
                    <a:pt x="435" y="4"/>
                  </a:lnTo>
                  <a:lnTo>
                    <a:pt x="351" y="4"/>
                  </a:lnTo>
                  <a:lnTo>
                    <a:pt x="253" y="6"/>
                  </a:lnTo>
                  <a:lnTo>
                    <a:pt x="208" y="4"/>
                  </a:lnTo>
                  <a:lnTo>
                    <a:pt x="155" y="6"/>
                  </a:lnTo>
                  <a:lnTo>
                    <a:pt x="87" y="0"/>
                  </a:lnTo>
                  <a:lnTo>
                    <a:pt x="45" y="0"/>
                  </a:lnTo>
                  <a:lnTo>
                    <a:pt x="28" y="2"/>
                  </a:lnTo>
                  <a:lnTo>
                    <a:pt x="15" y="9"/>
                  </a:lnTo>
                  <a:lnTo>
                    <a:pt x="4" y="27"/>
                  </a:lnTo>
                  <a:lnTo>
                    <a:pt x="0" y="56"/>
                  </a:lnTo>
                  <a:lnTo>
                    <a:pt x="0" y="86"/>
                  </a:lnTo>
                  <a:lnTo>
                    <a:pt x="0" y="119"/>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7" name="Freeform 15"/>
            <p:cNvSpPr>
              <a:spLocks/>
            </p:cNvSpPr>
            <p:nvPr/>
          </p:nvSpPr>
          <p:spPr bwMode="auto">
            <a:xfrm>
              <a:off x="98" y="539"/>
              <a:ext cx="1733" cy="100"/>
            </a:xfrm>
            <a:custGeom>
              <a:avLst/>
              <a:gdLst>
                <a:gd name="T0" fmla="*/ 0 w 1733"/>
                <a:gd name="T1" fmla="*/ 24 h 100"/>
                <a:gd name="T2" fmla="*/ 4 w 1733"/>
                <a:gd name="T3" fmla="*/ 19 h 100"/>
                <a:gd name="T4" fmla="*/ 6 w 1733"/>
                <a:gd name="T5" fmla="*/ 63 h 100"/>
                <a:gd name="T6" fmla="*/ 22 w 1733"/>
                <a:gd name="T7" fmla="*/ 80 h 100"/>
                <a:gd name="T8" fmla="*/ 48 w 1733"/>
                <a:gd name="T9" fmla="*/ 76 h 100"/>
                <a:gd name="T10" fmla="*/ 90 w 1733"/>
                <a:gd name="T11" fmla="*/ 76 h 100"/>
                <a:gd name="T12" fmla="*/ 132 w 1733"/>
                <a:gd name="T13" fmla="*/ 78 h 100"/>
                <a:gd name="T14" fmla="*/ 156 w 1733"/>
                <a:gd name="T15" fmla="*/ 80 h 100"/>
                <a:gd name="T16" fmla="*/ 202 w 1733"/>
                <a:gd name="T17" fmla="*/ 75 h 100"/>
                <a:gd name="T18" fmla="*/ 266 w 1733"/>
                <a:gd name="T19" fmla="*/ 80 h 100"/>
                <a:gd name="T20" fmla="*/ 336 w 1733"/>
                <a:gd name="T21" fmla="*/ 79 h 100"/>
                <a:gd name="T22" fmla="*/ 390 w 1733"/>
                <a:gd name="T23" fmla="*/ 82 h 100"/>
                <a:gd name="T24" fmla="*/ 421 w 1733"/>
                <a:gd name="T25" fmla="*/ 81 h 100"/>
                <a:gd name="T26" fmla="*/ 525 w 1733"/>
                <a:gd name="T27" fmla="*/ 83 h 100"/>
                <a:gd name="T28" fmla="*/ 590 w 1733"/>
                <a:gd name="T29" fmla="*/ 76 h 100"/>
                <a:gd name="T30" fmla="*/ 656 w 1733"/>
                <a:gd name="T31" fmla="*/ 78 h 100"/>
                <a:gd name="T32" fmla="*/ 708 w 1733"/>
                <a:gd name="T33" fmla="*/ 78 h 100"/>
                <a:gd name="T34" fmla="*/ 788 w 1733"/>
                <a:gd name="T35" fmla="*/ 77 h 100"/>
                <a:gd name="T36" fmla="*/ 850 w 1733"/>
                <a:gd name="T37" fmla="*/ 71 h 100"/>
                <a:gd name="T38" fmla="*/ 942 w 1733"/>
                <a:gd name="T39" fmla="*/ 73 h 100"/>
                <a:gd name="T40" fmla="*/ 1055 w 1733"/>
                <a:gd name="T41" fmla="*/ 76 h 100"/>
                <a:gd name="T42" fmla="*/ 1121 w 1733"/>
                <a:gd name="T43" fmla="*/ 71 h 100"/>
                <a:gd name="T44" fmla="*/ 1150 w 1733"/>
                <a:gd name="T45" fmla="*/ 79 h 100"/>
                <a:gd name="T46" fmla="*/ 1237 w 1733"/>
                <a:gd name="T47" fmla="*/ 79 h 100"/>
                <a:gd name="T48" fmla="*/ 1308 w 1733"/>
                <a:gd name="T49" fmla="*/ 79 h 100"/>
                <a:gd name="T50" fmla="*/ 1332 w 1733"/>
                <a:gd name="T51" fmla="*/ 75 h 100"/>
                <a:gd name="T52" fmla="*/ 1373 w 1733"/>
                <a:gd name="T53" fmla="*/ 80 h 100"/>
                <a:gd name="T54" fmla="*/ 1394 w 1733"/>
                <a:gd name="T55" fmla="*/ 80 h 100"/>
                <a:gd name="T56" fmla="*/ 1451 w 1733"/>
                <a:gd name="T57" fmla="*/ 80 h 100"/>
                <a:gd name="T58" fmla="*/ 1499 w 1733"/>
                <a:gd name="T59" fmla="*/ 77 h 100"/>
                <a:gd name="T60" fmla="*/ 1578 w 1733"/>
                <a:gd name="T61" fmla="*/ 74 h 100"/>
                <a:gd name="T62" fmla="*/ 1687 w 1733"/>
                <a:gd name="T63" fmla="*/ 73 h 100"/>
                <a:gd name="T64" fmla="*/ 1713 w 1733"/>
                <a:gd name="T65" fmla="*/ 65 h 100"/>
                <a:gd name="T66" fmla="*/ 1727 w 1733"/>
                <a:gd name="T67" fmla="*/ 42 h 100"/>
                <a:gd name="T68" fmla="*/ 1732 w 1733"/>
                <a:gd name="T69" fmla="*/ 63 h 100"/>
                <a:gd name="T70" fmla="*/ 1730 w 1733"/>
                <a:gd name="T71" fmla="*/ 80 h 100"/>
                <a:gd name="T72" fmla="*/ 1716 w 1733"/>
                <a:gd name="T73" fmla="*/ 95 h 100"/>
                <a:gd name="T74" fmla="*/ 1606 w 1733"/>
                <a:gd name="T75" fmla="*/ 95 h 100"/>
                <a:gd name="T76" fmla="*/ 1510 w 1733"/>
                <a:gd name="T77" fmla="*/ 97 h 100"/>
                <a:gd name="T78" fmla="*/ 1466 w 1733"/>
                <a:gd name="T79" fmla="*/ 99 h 100"/>
                <a:gd name="T80" fmla="*/ 1416 w 1733"/>
                <a:gd name="T81" fmla="*/ 99 h 100"/>
                <a:gd name="T82" fmla="*/ 1325 w 1733"/>
                <a:gd name="T83" fmla="*/ 93 h 100"/>
                <a:gd name="T84" fmla="*/ 1216 w 1733"/>
                <a:gd name="T85" fmla="*/ 92 h 100"/>
                <a:gd name="T86" fmla="*/ 1125 w 1733"/>
                <a:gd name="T87" fmla="*/ 94 h 100"/>
                <a:gd name="T88" fmla="*/ 1067 w 1733"/>
                <a:gd name="T89" fmla="*/ 94 h 100"/>
                <a:gd name="T90" fmla="*/ 1022 w 1733"/>
                <a:gd name="T91" fmla="*/ 95 h 100"/>
                <a:gd name="T92" fmla="*/ 987 w 1733"/>
                <a:gd name="T93" fmla="*/ 97 h 100"/>
                <a:gd name="T94" fmla="*/ 947 w 1733"/>
                <a:gd name="T95" fmla="*/ 93 h 100"/>
                <a:gd name="T96" fmla="*/ 901 w 1733"/>
                <a:gd name="T97" fmla="*/ 97 h 100"/>
                <a:gd name="T98" fmla="*/ 839 w 1733"/>
                <a:gd name="T99" fmla="*/ 97 h 100"/>
                <a:gd name="T100" fmla="*/ 791 w 1733"/>
                <a:gd name="T101" fmla="*/ 95 h 100"/>
                <a:gd name="T102" fmla="*/ 720 w 1733"/>
                <a:gd name="T103" fmla="*/ 99 h 100"/>
                <a:gd name="T104" fmla="*/ 638 w 1733"/>
                <a:gd name="T105" fmla="*/ 99 h 100"/>
                <a:gd name="T106" fmla="*/ 563 w 1733"/>
                <a:gd name="T107" fmla="*/ 99 h 100"/>
                <a:gd name="T108" fmla="*/ 496 w 1733"/>
                <a:gd name="T109" fmla="*/ 95 h 100"/>
                <a:gd name="T110" fmla="*/ 435 w 1733"/>
                <a:gd name="T111" fmla="*/ 97 h 100"/>
                <a:gd name="T112" fmla="*/ 326 w 1733"/>
                <a:gd name="T113" fmla="*/ 97 h 100"/>
                <a:gd name="T114" fmla="*/ 208 w 1733"/>
                <a:gd name="T115" fmla="*/ 97 h 100"/>
                <a:gd name="T116" fmla="*/ 15 w 1733"/>
                <a:gd name="T117" fmla="*/ 95 h 100"/>
                <a:gd name="T118" fmla="*/ 0 w 1733"/>
                <a:gd name="T119" fmla="*/ 76 h 100"/>
                <a:gd name="T120" fmla="*/ 0 w 1733"/>
                <a:gd name="T121" fmla="*/ 50 h 1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0">
                  <a:moveTo>
                    <a:pt x="0" y="50"/>
                  </a:moveTo>
                  <a:lnTo>
                    <a:pt x="0" y="24"/>
                  </a:lnTo>
                  <a:lnTo>
                    <a:pt x="0" y="0"/>
                  </a:lnTo>
                  <a:lnTo>
                    <a:pt x="4" y="19"/>
                  </a:lnTo>
                  <a:lnTo>
                    <a:pt x="5" y="35"/>
                  </a:lnTo>
                  <a:lnTo>
                    <a:pt x="6" y="63"/>
                  </a:lnTo>
                  <a:lnTo>
                    <a:pt x="12" y="76"/>
                  </a:lnTo>
                  <a:lnTo>
                    <a:pt x="22" y="80"/>
                  </a:lnTo>
                  <a:lnTo>
                    <a:pt x="33" y="77"/>
                  </a:lnTo>
                  <a:lnTo>
                    <a:pt x="48" y="76"/>
                  </a:lnTo>
                  <a:lnTo>
                    <a:pt x="74" y="75"/>
                  </a:lnTo>
                  <a:lnTo>
                    <a:pt x="90" y="76"/>
                  </a:lnTo>
                  <a:lnTo>
                    <a:pt x="103" y="76"/>
                  </a:lnTo>
                  <a:lnTo>
                    <a:pt x="132" y="78"/>
                  </a:lnTo>
                  <a:lnTo>
                    <a:pt x="143" y="79"/>
                  </a:lnTo>
                  <a:lnTo>
                    <a:pt x="156" y="80"/>
                  </a:lnTo>
                  <a:lnTo>
                    <a:pt x="178" y="76"/>
                  </a:lnTo>
                  <a:lnTo>
                    <a:pt x="202" y="75"/>
                  </a:lnTo>
                  <a:lnTo>
                    <a:pt x="231" y="74"/>
                  </a:lnTo>
                  <a:lnTo>
                    <a:pt x="266" y="80"/>
                  </a:lnTo>
                  <a:lnTo>
                    <a:pt x="311" y="82"/>
                  </a:lnTo>
                  <a:lnTo>
                    <a:pt x="336" y="79"/>
                  </a:lnTo>
                  <a:lnTo>
                    <a:pt x="351" y="82"/>
                  </a:lnTo>
                  <a:lnTo>
                    <a:pt x="390" y="82"/>
                  </a:lnTo>
                  <a:lnTo>
                    <a:pt x="404" y="77"/>
                  </a:lnTo>
                  <a:lnTo>
                    <a:pt x="421" y="81"/>
                  </a:lnTo>
                  <a:lnTo>
                    <a:pt x="467" y="80"/>
                  </a:lnTo>
                  <a:lnTo>
                    <a:pt x="525" y="83"/>
                  </a:lnTo>
                  <a:lnTo>
                    <a:pt x="545" y="80"/>
                  </a:lnTo>
                  <a:lnTo>
                    <a:pt x="590" y="76"/>
                  </a:lnTo>
                  <a:lnTo>
                    <a:pt x="620" y="75"/>
                  </a:lnTo>
                  <a:lnTo>
                    <a:pt x="656" y="78"/>
                  </a:lnTo>
                  <a:lnTo>
                    <a:pt x="680" y="80"/>
                  </a:lnTo>
                  <a:lnTo>
                    <a:pt x="708" y="78"/>
                  </a:lnTo>
                  <a:lnTo>
                    <a:pt x="757" y="81"/>
                  </a:lnTo>
                  <a:lnTo>
                    <a:pt x="788" y="77"/>
                  </a:lnTo>
                  <a:lnTo>
                    <a:pt x="818" y="77"/>
                  </a:lnTo>
                  <a:lnTo>
                    <a:pt x="850" y="71"/>
                  </a:lnTo>
                  <a:lnTo>
                    <a:pt x="890" y="77"/>
                  </a:lnTo>
                  <a:lnTo>
                    <a:pt x="942" y="73"/>
                  </a:lnTo>
                  <a:lnTo>
                    <a:pt x="1002" y="73"/>
                  </a:lnTo>
                  <a:lnTo>
                    <a:pt x="1055" y="76"/>
                  </a:lnTo>
                  <a:lnTo>
                    <a:pt x="1086" y="71"/>
                  </a:lnTo>
                  <a:lnTo>
                    <a:pt x="1121" y="71"/>
                  </a:lnTo>
                  <a:lnTo>
                    <a:pt x="1135" y="77"/>
                  </a:lnTo>
                  <a:lnTo>
                    <a:pt x="1150" y="79"/>
                  </a:lnTo>
                  <a:lnTo>
                    <a:pt x="1196" y="76"/>
                  </a:lnTo>
                  <a:lnTo>
                    <a:pt x="1237" y="79"/>
                  </a:lnTo>
                  <a:lnTo>
                    <a:pt x="1292" y="80"/>
                  </a:lnTo>
                  <a:lnTo>
                    <a:pt x="1308" y="79"/>
                  </a:lnTo>
                  <a:lnTo>
                    <a:pt x="1319" y="79"/>
                  </a:lnTo>
                  <a:lnTo>
                    <a:pt x="1332" y="75"/>
                  </a:lnTo>
                  <a:lnTo>
                    <a:pt x="1360" y="78"/>
                  </a:lnTo>
                  <a:lnTo>
                    <a:pt x="1373" y="80"/>
                  </a:lnTo>
                  <a:lnTo>
                    <a:pt x="1382" y="77"/>
                  </a:lnTo>
                  <a:lnTo>
                    <a:pt x="1394" y="80"/>
                  </a:lnTo>
                  <a:lnTo>
                    <a:pt x="1416" y="76"/>
                  </a:lnTo>
                  <a:lnTo>
                    <a:pt x="1451" y="80"/>
                  </a:lnTo>
                  <a:lnTo>
                    <a:pt x="1485" y="74"/>
                  </a:lnTo>
                  <a:lnTo>
                    <a:pt x="1499" y="77"/>
                  </a:lnTo>
                  <a:lnTo>
                    <a:pt x="1514" y="77"/>
                  </a:lnTo>
                  <a:lnTo>
                    <a:pt x="1578" y="74"/>
                  </a:lnTo>
                  <a:lnTo>
                    <a:pt x="1639" y="77"/>
                  </a:lnTo>
                  <a:lnTo>
                    <a:pt x="1687" y="73"/>
                  </a:lnTo>
                  <a:lnTo>
                    <a:pt x="1703" y="70"/>
                  </a:lnTo>
                  <a:lnTo>
                    <a:pt x="1713" y="65"/>
                  </a:lnTo>
                  <a:lnTo>
                    <a:pt x="1721" y="56"/>
                  </a:lnTo>
                  <a:lnTo>
                    <a:pt x="1727" y="42"/>
                  </a:lnTo>
                  <a:lnTo>
                    <a:pt x="1732" y="22"/>
                  </a:lnTo>
                  <a:lnTo>
                    <a:pt x="1732" y="63"/>
                  </a:lnTo>
                  <a:lnTo>
                    <a:pt x="1732" y="73"/>
                  </a:lnTo>
                  <a:lnTo>
                    <a:pt x="1730" y="80"/>
                  </a:lnTo>
                  <a:lnTo>
                    <a:pt x="1725" y="88"/>
                  </a:lnTo>
                  <a:lnTo>
                    <a:pt x="1716" y="95"/>
                  </a:lnTo>
                  <a:lnTo>
                    <a:pt x="1652" y="99"/>
                  </a:lnTo>
                  <a:lnTo>
                    <a:pt x="1606" y="95"/>
                  </a:lnTo>
                  <a:lnTo>
                    <a:pt x="1583" y="97"/>
                  </a:lnTo>
                  <a:lnTo>
                    <a:pt x="1510" y="97"/>
                  </a:lnTo>
                  <a:lnTo>
                    <a:pt x="1488" y="97"/>
                  </a:lnTo>
                  <a:lnTo>
                    <a:pt x="1466" y="99"/>
                  </a:lnTo>
                  <a:lnTo>
                    <a:pt x="1443" y="96"/>
                  </a:lnTo>
                  <a:lnTo>
                    <a:pt x="1416" y="99"/>
                  </a:lnTo>
                  <a:lnTo>
                    <a:pt x="1346" y="97"/>
                  </a:lnTo>
                  <a:lnTo>
                    <a:pt x="1325" y="93"/>
                  </a:lnTo>
                  <a:lnTo>
                    <a:pt x="1260" y="97"/>
                  </a:lnTo>
                  <a:lnTo>
                    <a:pt x="1216" y="92"/>
                  </a:lnTo>
                  <a:lnTo>
                    <a:pt x="1165" y="97"/>
                  </a:lnTo>
                  <a:lnTo>
                    <a:pt x="1125" y="94"/>
                  </a:lnTo>
                  <a:lnTo>
                    <a:pt x="1088" y="97"/>
                  </a:lnTo>
                  <a:lnTo>
                    <a:pt x="1067" y="94"/>
                  </a:lnTo>
                  <a:lnTo>
                    <a:pt x="1048" y="95"/>
                  </a:lnTo>
                  <a:lnTo>
                    <a:pt x="1022" y="95"/>
                  </a:lnTo>
                  <a:lnTo>
                    <a:pt x="1006" y="92"/>
                  </a:lnTo>
                  <a:lnTo>
                    <a:pt x="987" y="97"/>
                  </a:lnTo>
                  <a:lnTo>
                    <a:pt x="967" y="92"/>
                  </a:lnTo>
                  <a:lnTo>
                    <a:pt x="947" y="93"/>
                  </a:lnTo>
                  <a:lnTo>
                    <a:pt x="923" y="95"/>
                  </a:lnTo>
                  <a:lnTo>
                    <a:pt x="901" y="97"/>
                  </a:lnTo>
                  <a:lnTo>
                    <a:pt x="875" y="97"/>
                  </a:lnTo>
                  <a:lnTo>
                    <a:pt x="839" y="97"/>
                  </a:lnTo>
                  <a:lnTo>
                    <a:pt x="813" y="97"/>
                  </a:lnTo>
                  <a:lnTo>
                    <a:pt x="791" y="95"/>
                  </a:lnTo>
                  <a:lnTo>
                    <a:pt x="769" y="95"/>
                  </a:lnTo>
                  <a:lnTo>
                    <a:pt x="720" y="99"/>
                  </a:lnTo>
                  <a:lnTo>
                    <a:pt x="681" y="94"/>
                  </a:lnTo>
                  <a:lnTo>
                    <a:pt x="638" y="99"/>
                  </a:lnTo>
                  <a:lnTo>
                    <a:pt x="603" y="95"/>
                  </a:lnTo>
                  <a:lnTo>
                    <a:pt x="563" y="99"/>
                  </a:lnTo>
                  <a:lnTo>
                    <a:pt x="531" y="95"/>
                  </a:lnTo>
                  <a:lnTo>
                    <a:pt x="496" y="95"/>
                  </a:lnTo>
                  <a:lnTo>
                    <a:pt x="463" y="97"/>
                  </a:lnTo>
                  <a:lnTo>
                    <a:pt x="435" y="97"/>
                  </a:lnTo>
                  <a:lnTo>
                    <a:pt x="351" y="97"/>
                  </a:lnTo>
                  <a:lnTo>
                    <a:pt x="326" y="97"/>
                  </a:lnTo>
                  <a:lnTo>
                    <a:pt x="254" y="95"/>
                  </a:lnTo>
                  <a:lnTo>
                    <a:pt x="208" y="97"/>
                  </a:lnTo>
                  <a:lnTo>
                    <a:pt x="84" y="94"/>
                  </a:lnTo>
                  <a:lnTo>
                    <a:pt x="15" y="95"/>
                  </a:lnTo>
                  <a:lnTo>
                    <a:pt x="3" y="88"/>
                  </a:lnTo>
                  <a:lnTo>
                    <a:pt x="0" y="76"/>
                  </a:lnTo>
                  <a:lnTo>
                    <a:pt x="0" y="63"/>
                  </a:lnTo>
                  <a:lnTo>
                    <a:pt x="0" y="50"/>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grpSp>
      <p:grpSp>
        <p:nvGrpSpPr>
          <p:cNvPr id="18" name="Group 16"/>
          <p:cNvGrpSpPr>
            <a:grpSpLocks/>
          </p:cNvGrpSpPr>
          <p:nvPr/>
        </p:nvGrpSpPr>
        <p:grpSpPr bwMode="auto">
          <a:xfrm>
            <a:off x="6243676" y="222250"/>
            <a:ext cx="2795587" cy="866775"/>
            <a:chOff x="3933" y="140"/>
            <a:chExt cx="1761" cy="546"/>
          </a:xfrm>
        </p:grpSpPr>
        <p:sp>
          <p:nvSpPr>
            <p:cNvPr id="19" name="Freeform 17"/>
            <p:cNvSpPr>
              <a:spLocks/>
            </p:cNvSpPr>
            <p:nvPr/>
          </p:nvSpPr>
          <p:spPr bwMode="auto">
            <a:xfrm>
              <a:off x="3933" y="140"/>
              <a:ext cx="1761" cy="445"/>
            </a:xfrm>
            <a:custGeom>
              <a:avLst/>
              <a:gdLst>
                <a:gd name="T0" fmla="*/ 23 w 1761"/>
                <a:gd name="T1" fmla="*/ 6 h 445"/>
                <a:gd name="T2" fmla="*/ 37 w 1761"/>
                <a:gd name="T3" fmla="*/ 0 h 445"/>
                <a:gd name="T4" fmla="*/ 1706 w 1761"/>
                <a:gd name="T5" fmla="*/ 0 h 445"/>
                <a:gd name="T6" fmla="*/ 1725 w 1761"/>
                <a:gd name="T7" fmla="*/ 4 h 445"/>
                <a:gd name="T8" fmla="*/ 1739 w 1761"/>
                <a:gd name="T9" fmla="*/ 15 h 445"/>
                <a:gd name="T10" fmla="*/ 1751 w 1761"/>
                <a:gd name="T11" fmla="*/ 44 h 445"/>
                <a:gd name="T12" fmla="*/ 1758 w 1761"/>
                <a:gd name="T13" fmla="*/ 77 h 445"/>
                <a:gd name="T14" fmla="*/ 1760 w 1761"/>
                <a:gd name="T15" fmla="*/ 115 h 445"/>
                <a:gd name="T16" fmla="*/ 1760 w 1761"/>
                <a:gd name="T17" fmla="*/ 444 h 445"/>
                <a:gd name="T18" fmla="*/ 66 w 1761"/>
                <a:gd name="T19" fmla="*/ 444 h 445"/>
                <a:gd name="T20" fmla="*/ 0 w 1761"/>
                <a:gd name="T21" fmla="*/ 444 h 445"/>
                <a:gd name="T22" fmla="*/ 0 w 1761"/>
                <a:gd name="T23" fmla="*/ 138 h 445"/>
                <a:gd name="T24" fmla="*/ 0 w 1761"/>
                <a:gd name="T25" fmla="*/ 93 h 445"/>
                <a:gd name="T26" fmla="*/ 7 w 1761"/>
                <a:gd name="T27" fmla="*/ 49 h 445"/>
                <a:gd name="T28" fmla="*/ 13 w 1761"/>
                <a:gd name="T29" fmla="*/ 26 h 445"/>
                <a:gd name="T30" fmla="*/ 23 w 1761"/>
                <a:gd name="T31" fmla="*/ 6 h 4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45">
                  <a:moveTo>
                    <a:pt x="23" y="6"/>
                  </a:moveTo>
                  <a:lnTo>
                    <a:pt x="37" y="0"/>
                  </a:lnTo>
                  <a:lnTo>
                    <a:pt x="1706" y="0"/>
                  </a:lnTo>
                  <a:lnTo>
                    <a:pt x="1725" y="4"/>
                  </a:lnTo>
                  <a:lnTo>
                    <a:pt x="1739" y="15"/>
                  </a:lnTo>
                  <a:lnTo>
                    <a:pt x="1751" y="44"/>
                  </a:lnTo>
                  <a:lnTo>
                    <a:pt x="1758" y="77"/>
                  </a:lnTo>
                  <a:lnTo>
                    <a:pt x="1760" y="115"/>
                  </a:lnTo>
                  <a:lnTo>
                    <a:pt x="1760" y="444"/>
                  </a:lnTo>
                  <a:lnTo>
                    <a:pt x="66" y="444"/>
                  </a:lnTo>
                  <a:lnTo>
                    <a:pt x="0" y="444"/>
                  </a:lnTo>
                  <a:lnTo>
                    <a:pt x="0" y="138"/>
                  </a:lnTo>
                  <a:lnTo>
                    <a:pt x="0" y="93"/>
                  </a:lnTo>
                  <a:lnTo>
                    <a:pt x="7" y="49"/>
                  </a:lnTo>
                  <a:lnTo>
                    <a:pt x="13" y="26"/>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20" name="Freeform 18"/>
            <p:cNvSpPr>
              <a:spLocks/>
            </p:cNvSpPr>
            <p:nvPr/>
          </p:nvSpPr>
          <p:spPr bwMode="auto">
            <a:xfrm>
              <a:off x="3933" y="425"/>
              <a:ext cx="1761" cy="190"/>
            </a:xfrm>
            <a:custGeom>
              <a:avLst/>
              <a:gdLst>
                <a:gd name="T0" fmla="*/ 85 w 1761"/>
                <a:gd name="T1" fmla="*/ 65 h 190"/>
                <a:gd name="T2" fmla="*/ 138 w 1761"/>
                <a:gd name="T3" fmla="*/ 65 h 190"/>
                <a:gd name="T4" fmla="*/ 180 w 1761"/>
                <a:gd name="T5" fmla="*/ 97 h 190"/>
                <a:gd name="T6" fmla="*/ 248 w 1761"/>
                <a:gd name="T7" fmla="*/ 78 h 190"/>
                <a:gd name="T8" fmla="*/ 325 w 1761"/>
                <a:gd name="T9" fmla="*/ 69 h 190"/>
                <a:gd name="T10" fmla="*/ 379 w 1761"/>
                <a:gd name="T11" fmla="*/ 88 h 190"/>
                <a:gd name="T12" fmla="*/ 438 w 1761"/>
                <a:gd name="T13" fmla="*/ 78 h 190"/>
                <a:gd name="T14" fmla="*/ 532 w 1761"/>
                <a:gd name="T15" fmla="*/ 84 h 190"/>
                <a:gd name="T16" fmla="*/ 592 w 1761"/>
                <a:gd name="T17" fmla="*/ 97 h 190"/>
                <a:gd name="T18" fmla="*/ 663 w 1761"/>
                <a:gd name="T19" fmla="*/ 59 h 190"/>
                <a:gd name="T20" fmla="*/ 716 w 1761"/>
                <a:gd name="T21" fmla="*/ 93 h 190"/>
                <a:gd name="T22" fmla="*/ 787 w 1761"/>
                <a:gd name="T23" fmla="*/ 87 h 190"/>
                <a:gd name="T24" fmla="*/ 824 w 1761"/>
                <a:gd name="T25" fmla="*/ 93 h 190"/>
                <a:gd name="T26" fmla="*/ 857 w 1761"/>
                <a:gd name="T27" fmla="*/ 59 h 190"/>
                <a:gd name="T28" fmla="*/ 899 w 1761"/>
                <a:gd name="T29" fmla="*/ 35 h 190"/>
                <a:gd name="T30" fmla="*/ 949 w 1761"/>
                <a:gd name="T31" fmla="*/ 32 h 190"/>
                <a:gd name="T32" fmla="*/ 991 w 1761"/>
                <a:gd name="T33" fmla="*/ 23 h 190"/>
                <a:gd name="T34" fmla="*/ 1030 w 1761"/>
                <a:gd name="T35" fmla="*/ 49 h 190"/>
                <a:gd name="T36" fmla="*/ 1071 w 1761"/>
                <a:gd name="T37" fmla="*/ 69 h 190"/>
                <a:gd name="T38" fmla="*/ 1138 w 1761"/>
                <a:gd name="T39" fmla="*/ 55 h 190"/>
                <a:gd name="T40" fmla="*/ 1168 w 1761"/>
                <a:gd name="T41" fmla="*/ 92 h 190"/>
                <a:gd name="T42" fmla="*/ 1215 w 1761"/>
                <a:gd name="T43" fmla="*/ 97 h 190"/>
                <a:gd name="T44" fmla="*/ 1293 w 1761"/>
                <a:gd name="T45" fmla="*/ 97 h 190"/>
                <a:gd name="T46" fmla="*/ 1340 w 1761"/>
                <a:gd name="T47" fmla="*/ 81 h 190"/>
                <a:gd name="T48" fmla="*/ 1376 w 1761"/>
                <a:gd name="T49" fmla="*/ 88 h 190"/>
                <a:gd name="T50" fmla="*/ 1418 w 1761"/>
                <a:gd name="T51" fmla="*/ 59 h 190"/>
                <a:gd name="T52" fmla="*/ 1478 w 1761"/>
                <a:gd name="T53" fmla="*/ 55 h 190"/>
                <a:gd name="T54" fmla="*/ 1528 w 1761"/>
                <a:gd name="T55" fmla="*/ 23 h 190"/>
                <a:gd name="T56" fmla="*/ 1567 w 1761"/>
                <a:gd name="T57" fmla="*/ 15 h 190"/>
                <a:gd name="T58" fmla="*/ 1617 w 1761"/>
                <a:gd name="T59" fmla="*/ 28 h 190"/>
                <a:gd name="T60" fmla="*/ 1661 w 1761"/>
                <a:gd name="T61" fmla="*/ 1 h 190"/>
                <a:gd name="T62" fmla="*/ 1703 w 1761"/>
                <a:gd name="T63" fmla="*/ 49 h 190"/>
                <a:gd name="T64" fmla="*/ 1750 w 1761"/>
                <a:gd name="T65" fmla="*/ 24 h 190"/>
                <a:gd name="T66" fmla="*/ 1760 w 1761"/>
                <a:gd name="T67" fmla="*/ 189 h 190"/>
                <a:gd name="T68" fmla="*/ 727 w 1761"/>
                <a:gd name="T69" fmla="*/ 153 h 190"/>
                <a:gd name="T70" fmla="*/ 0 w 1761"/>
                <a:gd name="T71" fmla="*/ 30 h 190"/>
                <a:gd name="T72" fmla="*/ 26 w 1761"/>
                <a:gd name="T73" fmla="*/ 51 h 190"/>
                <a:gd name="T74" fmla="*/ 61 w 1761"/>
                <a:gd name="T75" fmla="*/ 59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90">
                  <a:moveTo>
                    <a:pt x="61" y="59"/>
                  </a:moveTo>
                  <a:lnTo>
                    <a:pt x="85" y="65"/>
                  </a:lnTo>
                  <a:lnTo>
                    <a:pt x="112" y="59"/>
                  </a:lnTo>
                  <a:lnTo>
                    <a:pt x="138" y="65"/>
                  </a:lnTo>
                  <a:lnTo>
                    <a:pt x="158" y="83"/>
                  </a:lnTo>
                  <a:lnTo>
                    <a:pt x="180" y="97"/>
                  </a:lnTo>
                  <a:lnTo>
                    <a:pt x="217" y="85"/>
                  </a:lnTo>
                  <a:lnTo>
                    <a:pt x="248" y="78"/>
                  </a:lnTo>
                  <a:lnTo>
                    <a:pt x="293" y="78"/>
                  </a:lnTo>
                  <a:lnTo>
                    <a:pt x="325" y="69"/>
                  </a:lnTo>
                  <a:lnTo>
                    <a:pt x="354" y="78"/>
                  </a:lnTo>
                  <a:lnTo>
                    <a:pt x="379" y="88"/>
                  </a:lnTo>
                  <a:lnTo>
                    <a:pt x="402" y="92"/>
                  </a:lnTo>
                  <a:lnTo>
                    <a:pt x="438" y="78"/>
                  </a:lnTo>
                  <a:lnTo>
                    <a:pt x="477" y="78"/>
                  </a:lnTo>
                  <a:lnTo>
                    <a:pt x="532" y="84"/>
                  </a:lnTo>
                  <a:lnTo>
                    <a:pt x="555" y="102"/>
                  </a:lnTo>
                  <a:lnTo>
                    <a:pt x="592" y="97"/>
                  </a:lnTo>
                  <a:lnTo>
                    <a:pt x="629" y="69"/>
                  </a:lnTo>
                  <a:lnTo>
                    <a:pt x="663" y="59"/>
                  </a:lnTo>
                  <a:lnTo>
                    <a:pt x="687" y="69"/>
                  </a:lnTo>
                  <a:lnTo>
                    <a:pt x="716" y="93"/>
                  </a:lnTo>
                  <a:lnTo>
                    <a:pt x="750" y="102"/>
                  </a:lnTo>
                  <a:lnTo>
                    <a:pt x="787" y="87"/>
                  </a:lnTo>
                  <a:lnTo>
                    <a:pt x="805" y="81"/>
                  </a:lnTo>
                  <a:lnTo>
                    <a:pt x="824" y="93"/>
                  </a:lnTo>
                  <a:lnTo>
                    <a:pt x="840" y="78"/>
                  </a:lnTo>
                  <a:lnTo>
                    <a:pt x="857" y="59"/>
                  </a:lnTo>
                  <a:lnTo>
                    <a:pt x="877" y="40"/>
                  </a:lnTo>
                  <a:lnTo>
                    <a:pt x="899" y="35"/>
                  </a:lnTo>
                  <a:lnTo>
                    <a:pt x="924" y="40"/>
                  </a:lnTo>
                  <a:lnTo>
                    <a:pt x="949" y="32"/>
                  </a:lnTo>
                  <a:lnTo>
                    <a:pt x="975" y="23"/>
                  </a:lnTo>
                  <a:lnTo>
                    <a:pt x="991" y="23"/>
                  </a:lnTo>
                  <a:lnTo>
                    <a:pt x="1006" y="25"/>
                  </a:lnTo>
                  <a:lnTo>
                    <a:pt x="1030" y="49"/>
                  </a:lnTo>
                  <a:lnTo>
                    <a:pt x="1052" y="45"/>
                  </a:lnTo>
                  <a:lnTo>
                    <a:pt x="1071" y="69"/>
                  </a:lnTo>
                  <a:lnTo>
                    <a:pt x="1107" y="69"/>
                  </a:lnTo>
                  <a:lnTo>
                    <a:pt x="1138" y="55"/>
                  </a:lnTo>
                  <a:lnTo>
                    <a:pt x="1153" y="73"/>
                  </a:lnTo>
                  <a:lnTo>
                    <a:pt x="1168" y="92"/>
                  </a:lnTo>
                  <a:lnTo>
                    <a:pt x="1190" y="86"/>
                  </a:lnTo>
                  <a:lnTo>
                    <a:pt x="1215" y="97"/>
                  </a:lnTo>
                  <a:lnTo>
                    <a:pt x="1242" y="87"/>
                  </a:lnTo>
                  <a:lnTo>
                    <a:pt x="1293" y="97"/>
                  </a:lnTo>
                  <a:lnTo>
                    <a:pt x="1315" y="107"/>
                  </a:lnTo>
                  <a:lnTo>
                    <a:pt x="1340" y="81"/>
                  </a:lnTo>
                  <a:lnTo>
                    <a:pt x="1357" y="79"/>
                  </a:lnTo>
                  <a:lnTo>
                    <a:pt x="1376" y="88"/>
                  </a:lnTo>
                  <a:lnTo>
                    <a:pt x="1394" y="85"/>
                  </a:lnTo>
                  <a:lnTo>
                    <a:pt x="1418" y="59"/>
                  </a:lnTo>
                  <a:lnTo>
                    <a:pt x="1458" y="51"/>
                  </a:lnTo>
                  <a:lnTo>
                    <a:pt x="1478" y="55"/>
                  </a:lnTo>
                  <a:lnTo>
                    <a:pt x="1498" y="55"/>
                  </a:lnTo>
                  <a:lnTo>
                    <a:pt x="1528" y="23"/>
                  </a:lnTo>
                  <a:lnTo>
                    <a:pt x="1545" y="10"/>
                  </a:lnTo>
                  <a:lnTo>
                    <a:pt x="1567" y="15"/>
                  </a:lnTo>
                  <a:lnTo>
                    <a:pt x="1592" y="49"/>
                  </a:lnTo>
                  <a:lnTo>
                    <a:pt x="1617" y="28"/>
                  </a:lnTo>
                  <a:lnTo>
                    <a:pt x="1641" y="0"/>
                  </a:lnTo>
                  <a:lnTo>
                    <a:pt x="1661" y="1"/>
                  </a:lnTo>
                  <a:lnTo>
                    <a:pt x="1685" y="59"/>
                  </a:lnTo>
                  <a:lnTo>
                    <a:pt x="1703" y="49"/>
                  </a:lnTo>
                  <a:lnTo>
                    <a:pt x="1729" y="25"/>
                  </a:lnTo>
                  <a:lnTo>
                    <a:pt x="1750" y="24"/>
                  </a:lnTo>
                  <a:lnTo>
                    <a:pt x="1760" y="44"/>
                  </a:lnTo>
                  <a:lnTo>
                    <a:pt x="1760" y="189"/>
                  </a:lnTo>
                  <a:lnTo>
                    <a:pt x="740" y="148"/>
                  </a:lnTo>
                  <a:lnTo>
                    <a:pt x="727" y="153"/>
                  </a:lnTo>
                  <a:lnTo>
                    <a:pt x="0" y="136"/>
                  </a:lnTo>
                  <a:lnTo>
                    <a:pt x="0" y="30"/>
                  </a:lnTo>
                  <a:lnTo>
                    <a:pt x="10" y="46"/>
                  </a:lnTo>
                  <a:lnTo>
                    <a:pt x="26" y="51"/>
                  </a:lnTo>
                  <a:lnTo>
                    <a:pt x="46" y="53"/>
                  </a:lnTo>
                  <a:lnTo>
                    <a:pt x="61" y="59"/>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21" name="Freeform 19"/>
            <p:cNvSpPr>
              <a:spLocks/>
            </p:cNvSpPr>
            <p:nvPr/>
          </p:nvSpPr>
          <p:spPr bwMode="auto">
            <a:xfrm>
              <a:off x="3933" y="489"/>
              <a:ext cx="1761" cy="197"/>
            </a:xfrm>
            <a:custGeom>
              <a:avLst/>
              <a:gdLst>
                <a:gd name="T0" fmla="*/ 37 w 1761"/>
                <a:gd name="T1" fmla="*/ 194 h 197"/>
                <a:gd name="T2" fmla="*/ 1706 w 1761"/>
                <a:gd name="T3" fmla="*/ 196 h 197"/>
                <a:gd name="T4" fmla="*/ 1739 w 1761"/>
                <a:gd name="T5" fmla="*/ 189 h 197"/>
                <a:gd name="T6" fmla="*/ 1758 w 1761"/>
                <a:gd name="T7" fmla="*/ 165 h 197"/>
                <a:gd name="T8" fmla="*/ 1760 w 1761"/>
                <a:gd name="T9" fmla="*/ 23 h 197"/>
                <a:gd name="T10" fmla="*/ 1736 w 1761"/>
                <a:gd name="T11" fmla="*/ 7 h 197"/>
                <a:gd name="T12" fmla="*/ 1723 w 1761"/>
                <a:gd name="T13" fmla="*/ 53 h 197"/>
                <a:gd name="T14" fmla="*/ 1706 w 1761"/>
                <a:gd name="T15" fmla="*/ 50 h 197"/>
                <a:gd name="T16" fmla="*/ 1671 w 1761"/>
                <a:gd name="T17" fmla="*/ 26 h 197"/>
                <a:gd name="T18" fmla="*/ 1625 w 1761"/>
                <a:gd name="T19" fmla="*/ 34 h 197"/>
                <a:gd name="T20" fmla="*/ 1588 w 1761"/>
                <a:gd name="T21" fmla="*/ 39 h 197"/>
                <a:gd name="T22" fmla="*/ 1554 w 1761"/>
                <a:gd name="T23" fmla="*/ 26 h 197"/>
                <a:gd name="T24" fmla="*/ 1520 w 1761"/>
                <a:gd name="T25" fmla="*/ 42 h 197"/>
                <a:gd name="T26" fmla="*/ 1498 w 1761"/>
                <a:gd name="T27" fmla="*/ 52 h 197"/>
                <a:gd name="T28" fmla="*/ 1445 w 1761"/>
                <a:gd name="T29" fmla="*/ 45 h 197"/>
                <a:gd name="T30" fmla="*/ 1396 w 1761"/>
                <a:gd name="T31" fmla="*/ 37 h 197"/>
                <a:gd name="T32" fmla="*/ 1337 w 1761"/>
                <a:gd name="T33" fmla="*/ 86 h 197"/>
                <a:gd name="T34" fmla="*/ 1293 w 1761"/>
                <a:gd name="T35" fmla="*/ 61 h 197"/>
                <a:gd name="T36" fmla="*/ 1240 w 1761"/>
                <a:gd name="T37" fmla="*/ 59 h 197"/>
                <a:gd name="T38" fmla="*/ 1153 w 1761"/>
                <a:gd name="T39" fmla="*/ 58 h 197"/>
                <a:gd name="T40" fmla="*/ 1112 w 1761"/>
                <a:gd name="T41" fmla="*/ 52 h 197"/>
                <a:gd name="T42" fmla="*/ 1079 w 1761"/>
                <a:gd name="T43" fmla="*/ 37 h 197"/>
                <a:gd name="T44" fmla="*/ 1006 w 1761"/>
                <a:gd name="T45" fmla="*/ 68 h 197"/>
                <a:gd name="T46" fmla="*/ 943 w 1761"/>
                <a:gd name="T47" fmla="*/ 53 h 197"/>
                <a:gd name="T48" fmla="*/ 866 w 1761"/>
                <a:gd name="T49" fmla="*/ 61 h 197"/>
                <a:gd name="T50" fmla="*/ 804 w 1761"/>
                <a:gd name="T51" fmla="*/ 61 h 197"/>
                <a:gd name="T52" fmla="*/ 730 w 1761"/>
                <a:gd name="T53" fmla="*/ 82 h 197"/>
                <a:gd name="T54" fmla="*/ 652 w 1761"/>
                <a:gd name="T55" fmla="*/ 71 h 197"/>
                <a:gd name="T56" fmla="*/ 563 w 1761"/>
                <a:gd name="T57" fmla="*/ 73 h 197"/>
                <a:gd name="T58" fmla="*/ 468 w 1761"/>
                <a:gd name="T59" fmla="*/ 52 h 197"/>
                <a:gd name="T60" fmla="*/ 369 w 1761"/>
                <a:gd name="T61" fmla="*/ 37 h 197"/>
                <a:gd name="T62" fmla="*/ 301 w 1761"/>
                <a:gd name="T63" fmla="*/ 55 h 197"/>
                <a:gd name="T64" fmla="*/ 262 w 1761"/>
                <a:gd name="T65" fmla="*/ 50 h 197"/>
                <a:gd name="T66" fmla="*/ 205 w 1761"/>
                <a:gd name="T67" fmla="*/ 57 h 197"/>
                <a:gd name="T68" fmla="*/ 143 w 1761"/>
                <a:gd name="T69" fmla="*/ 55 h 197"/>
                <a:gd name="T70" fmla="*/ 80 w 1761"/>
                <a:gd name="T71" fmla="*/ 68 h 197"/>
                <a:gd name="T72" fmla="*/ 16 w 1761"/>
                <a:gd name="T73" fmla="*/ 59 h 197"/>
                <a:gd name="T74" fmla="*/ 2 w 1761"/>
                <a:gd name="T75" fmla="*/ 116 h 197"/>
                <a:gd name="T76" fmla="*/ 13 w 1761"/>
                <a:gd name="T77" fmla="*/ 184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97">
                  <a:moveTo>
                    <a:pt x="23" y="191"/>
                  </a:moveTo>
                  <a:lnTo>
                    <a:pt x="37" y="194"/>
                  </a:lnTo>
                  <a:lnTo>
                    <a:pt x="54" y="196"/>
                  </a:lnTo>
                  <a:lnTo>
                    <a:pt x="1706" y="196"/>
                  </a:lnTo>
                  <a:lnTo>
                    <a:pt x="1725" y="193"/>
                  </a:lnTo>
                  <a:lnTo>
                    <a:pt x="1739" y="189"/>
                  </a:lnTo>
                  <a:lnTo>
                    <a:pt x="1751" y="178"/>
                  </a:lnTo>
                  <a:lnTo>
                    <a:pt x="1758" y="165"/>
                  </a:lnTo>
                  <a:lnTo>
                    <a:pt x="1760" y="150"/>
                  </a:lnTo>
                  <a:lnTo>
                    <a:pt x="1760" y="23"/>
                  </a:lnTo>
                  <a:lnTo>
                    <a:pt x="1745" y="0"/>
                  </a:lnTo>
                  <a:lnTo>
                    <a:pt x="1736" y="7"/>
                  </a:lnTo>
                  <a:lnTo>
                    <a:pt x="1729" y="28"/>
                  </a:lnTo>
                  <a:lnTo>
                    <a:pt x="1723" y="53"/>
                  </a:lnTo>
                  <a:lnTo>
                    <a:pt x="1716" y="52"/>
                  </a:lnTo>
                  <a:lnTo>
                    <a:pt x="1706" y="50"/>
                  </a:lnTo>
                  <a:lnTo>
                    <a:pt x="1685" y="37"/>
                  </a:lnTo>
                  <a:lnTo>
                    <a:pt x="1671" y="26"/>
                  </a:lnTo>
                  <a:lnTo>
                    <a:pt x="1649" y="23"/>
                  </a:lnTo>
                  <a:lnTo>
                    <a:pt x="1625" y="34"/>
                  </a:lnTo>
                  <a:lnTo>
                    <a:pt x="1603" y="52"/>
                  </a:lnTo>
                  <a:lnTo>
                    <a:pt x="1588" y="39"/>
                  </a:lnTo>
                  <a:lnTo>
                    <a:pt x="1574" y="37"/>
                  </a:lnTo>
                  <a:lnTo>
                    <a:pt x="1554" y="26"/>
                  </a:lnTo>
                  <a:lnTo>
                    <a:pt x="1534" y="30"/>
                  </a:lnTo>
                  <a:lnTo>
                    <a:pt x="1520" y="42"/>
                  </a:lnTo>
                  <a:lnTo>
                    <a:pt x="1514" y="59"/>
                  </a:lnTo>
                  <a:lnTo>
                    <a:pt x="1498" y="52"/>
                  </a:lnTo>
                  <a:lnTo>
                    <a:pt x="1475" y="52"/>
                  </a:lnTo>
                  <a:lnTo>
                    <a:pt x="1445" y="45"/>
                  </a:lnTo>
                  <a:lnTo>
                    <a:pt x="1419" y="59"/>
                  </a:lnTo>
                  <a:lnTo>
                    <a:pt x="1396" y="37"/>
                  </a:lnTo>
                  <a:lnTo>
                    <a:pt x="1366" y="52"/>
                  </a:lnTo>
                  <a:lnTo>
                    <a:pt x="1337" y="86"/>
                  </a:lnTo>
                  <a:lnTo>
                    <a:pt x="1314" y="73"/>
                  </a:lnTo>
                  <a:lnTo>
                    <a:pt x="1293" y="61"/>
                  </a:lnTo>
                  <a:lnTo>
                    <a:pt x="1270" y="53"/>
                  </a:lnTo>
                  <a:lnTo>
                    <a:pt x="1240" y="59"/>
                  </a:lnTo>
                  <a:lnTo>
                    <a:pt x="1194" y="69"/>
                  </a:lnTo>
                  <a:lnTo>
                    <a:pt x="1153" y="58"/>
                  </a:lnTo>
                  <a:lnTo>
                    <a:pt x="1135" y="63"/>
                  </a:lnTo>
                  <a:lnTo>
                    <a:pt x="1112" y="52"/>
                  </a:lnTo>
                  <a:lnTo>
                    <a:pt x="1097" y="40"/>
                  </a:lnTo>
                  <a:lnTo>
                    <a:pt x="1079" y="37"/>
                  </a:lnTo>
                  <a:lnTo>
                    <a:pt x="1047" y="45"/>
                  </a:lnTo>
                  <a:lnTo>
                    <a:pt x="1006" y="68"/>
                  </a:lnTo>
                  <a:lnTo>
                    <a:pt x="972" y="47"/>
                  </a:lnTo>
                  <a:lnTo>
                    <a:pt x="943" y="53"/>
                  </a:lnTo>
                  <a:lnTo>
                    <a:pt x="916" y="82"/>
                  </a:lnTo>
                  <a:lnTo>
                    <a:pt x="866" y="61"/>
                  </a:lnTo>
                  <a:lnTo>
                    <a:pt x="829" y="71"/>
                  </a:lnTo>
                  <a:lnTo>
                    <a:pt x="804" y="61"/>
                  </a:lnTo>
                  <a:lnTo>
                    <a:pt x="767" y="66"/>
                  </a:lnTo>
                  <a:lnTo>
                    <a:pt x="730" y="82"/>
                  </a:lnTo>
                  <a:lnTo>
                    <a:pt x="704" y="76"/>
                  </a:lnTo>
                  <a:lnTo>
                    <a:pt x="652" y="71"/>
                  </a:lnTo>
                  <a:lnTo>
                    <a:pt x="619" y="82"/>
                  </a:lnTo>
                  <a:lnTo>
                    <a:pt x="563" y="73"/>
                  </a:lnTo>
                  <a:lnTo>
                    <a:pt x="517" y="66"/>
                  </a:lnTo>
                  <a:lnTo>
                    <a:pt x="468" y="52"/>
                  </a:lnTo>
                  <a:lnTo>
                    <a:pt x="422" y="66"/>
                  </a:lnTo>
                  <a:lnTo>
                    <a:pt x="369" y="37"/>
                  </a:lnTo>
                  <a:lnTo>
                    <a:pt x="329" y="37"/>
                  </a:lnTo>
                  <a:lnTo>
                    <a:pt x="301" y="55"/>
                  </a:lnTo>
                  <a:lnTo>
                    <a:pt x="284" y="41"/>
                  </a:lnTo>
                  <a:lnTo>
                    <a:pt x="262" y="50"/>
                  </a:lnTo>
                  <a:lnTo>
                    <a:pt x="233" y="52"/>
                  </a:lnTo>
                  <a:lnTo>
                    <a:pt x="205" y="57"/>
                  </a:lnTo>
                  <a:lnTo>
                    <a:pt x="171" y="69"/>
                  </a:lnTo>
                  <a:lnTo>
                    <a:pt x="143" y="55"/>
                  </a:lnTo>
                  <a:lnTo>
                    <a:pt x="116" y="62"/>
                  </a:lnTo>
                  <a:lnTo>
                    <a:pt x="80" y="68"/>
                  </a:lnTo>
                  <a:lnTo>
                    <a:pt x="58" y="62"/>
                  </a:lnTo>
                  <a:lnTo>
                    <a:pt x="16" y="59"/>
                  </a:lnTo>
                  <a:lnTo>
                    <a:pt x="0" y="73"/>
                  </a:lnTo>
                  <a:lnTo>
                    <a:pt x="2" y="116"/>
                  </a:lnTo>
                  <a:lnTo>
                    <a:pt x="4" y="153"/>
                  </a:lnTo>
                  <a:lnTo>
                    <a:pt x="13" y="184"/>
                  </a:lnTo>
                  <a:lnTo>
                    <a:pt x="23" y="191"/>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22" name="Freeform 20"/>
            <p:cNvSpPr>
              <a:spLocks/>
            </p:cNvSpPr>
            <p:nvPr/>
          </p:nvSpPr>
          <p:spPr bwMode="auto">
            <a:xfrm>
              <a:off x="3943" y="152"/>
              <a:ext cx="1733" cy="254"/>
            </a:xfrm>
            <a:custGeom>
              <a:avLst/>
              <a:gdLst>
                <a:gd name="T0" fmla="*/ 0 w 1733"/>
                <a:gd name="T1" fmla="*/ 191 h 254"/>
                <a:gd name="T2" fmla="*/ 4 w 1733"/>
                <a:gd name="T3" fmla="*/ 203 h 254"/>
                <a:gd name="T4" fmla="*/ 7 w 1733"/>
                <a:gd name="T5" fmla="*/ 92 h 254"/>
                <a:gd name="T6" fmla="*/ 22 w 1733"/>
                <a:gd name="T7" fmla="*/ 46 h 254"/>
                <a:gd name="T8" fmla="*/ 82 w 1733"/>
                <a:gd name="T9" fmla="*/ 40 h 254"/>
                <a:gd name="T10" fmla="*/ 198 w 1733"/>
                <a:gd name="T11" fmla="*/ 46 h 254"/>
                <a:gd name="T12" fmla="*/ 308 w 1733"/>
                <a:gd name="T13" fmla="*/ 44 h 254"/>
                <a:gd name="T14" fmla="*/ 437 w 1733"/>
                <a:gd name="T15" fmla="*/ 46 h 254"/>
                <a:gd name="T16" fmla="*/ 525 w 1733"/>
                <a:gd name="T17" fmla="*/ 40 h 254"/>
                <a:gd name="T18" fmla="*/ 598 w 1733"/>
                <a:gd name="T19" fmla="*/ 40 h 254"/>
                <a:gd name="T20" fmla="*/ 708 w 1733"/>
                <a:gd name="T21" fmla="*/ 53 h 254"/>
                <a:gd name="T22" fmla="*/ 788 w 1733"/>
                <a:gd name="T23" fmla="*/ 55 h 254"/>
                <a:gd name="T24" fmla="*/ 878 w 1733"/>
                <a:gd name="T25" fmla="*/ 46 h 254"/>
                <a:gd name="T26" fmla="*/ 986 w 1733"/>
                <a:gd name="T27" fmla="*/ 63 h 254"/>
                <a:gd name="T28" fmla="*/ 1071 w 1733"/>
                <a:gd name="T29" fmla="*/ 59 h 254"/>
                <a:gd name="T30" fmla="*/ 1150 w 1733"/>
                <a:gd name="T31" fmla="*/ 51 h 254"/>
                <a:gd name="T32" fmla="*/ 1241 w 1733"/>
                <a:gd name="T33" fmla="*/ 56 h 254"/>
                <a:gd name="T34" fmla="*/ 1319 w 1733"/>
                <a:gd name="T35" fmla="*/ 51 h 254"/>
                <a:gd name="T36" fmla="*/ 1395 w 1733"/>
                <a:gd name="T37" fmla="*/ 46 h 254"/>
                <a:gd name="T38" fmla="*/ 1449 w 1733"/>
                <a:gd name="T39" fmla="*/ 50 h 254"/>
                <a:gd name="T40" fmla="*/ 1557 w 1733"/>
                <a:gd name="T41" fmla="*/ 40 h 254"/>
                <a:gd name="T42" fmla="*/ 1665 w 1733"/>
                <a:gd name="T43" fmla="*/ 53 h 254"/>
                <a:gd name="T44" fmla="*/ 1703 w 1733"/>
                <a:gd name="T45" fmla="*/ 74 h 254"/>
                <a:gd name="T46" fmla="*/ 1721 w 1733"/>
                <a:gd name="T47" fmla="*/ 107 h 254"/>
                <a:gd name="T48" fmla="*/ 1732 w 1733"/>
                <a:gd name="T49" fmla="*/ 196 h 254"/>
                <a:gd name="T50" fmla="*/ 1732 w 1733"/>
                <a:gd name="T51" fmla="*/ 65 h 254"/>
                <a:gd name="T52" fmla="*/ 1725 w 1733"/>
                <a:gd name="T53" fmla="*/ 26 h 254"/>
                <a:gd name="T54" fmla="*/ 1606 w 1733"/>
                <a:gd name="T55" fmla="*/ 9 h 254"/>
                <a:gd name="T56" fmla="*/ 1510 w 1733"/>
                <a:gd name="T57" fmla="*/ 2 h 254"/>
                <a:gd name="T58" fmla="*/ 1443 w 1733"/>
                <a:gd name="T59" fmla="*/ 6 h 254"/>
                <a:gd name="T60" fmla="*/ 1349 w 1733"/>
                <a:gd name="T61" fmla="*/ 13 h 254"/>
                <a:gd name="T62" fmla="*/ 1182 w 1733"/>
                <a:gd name="T63" fmla="*/ 9 h 254"/>
                <a:gd name="T64" fmla="*/ 1067 w 1733"/>
                <a:gd name="T65" fmla="*/ 10 h 254"/>
                <a:gd name="T66" fmla="*/ 986 w 1733"/>
                <a:gd name="T67" fmla="*/ 9 h 254"/>
                <a:gd name="T68" fmla="*/ 923 w 1733"/>
                <a:gd name="T69" fmla="*/ 7 h 254"/>
                <a:gd name="T70" fmla="*/ 813 w 1733"/>
                <a:gd name="T71" fmla="*/ 9 h 254"/>
                <a:gd name="T72" fmla="*/ 681 w 1733"/>
                <a:gd name="T73" fmla="*/ 10 h 254"/>
                <a:gd name="T74" fmla="*/ 531 w 1733"/>
                <a:gd name="T75" fmla="*/ 7 h 254"/>
                <a:gd name="T76" fmla="*/ 463 w 1733"/>
                <a:gd name="T77" fmla="*/ 4 h 254"/>
                <a:gd name="T78" fmla="*/ 351 w 1733"/>
                <a:gd name="T79" fmla="*/ 4 h 254"/>
                <a:gd name="T80" fmla="*/ 208 w 1733"/>
                <a:gd name="T81" fmla="*/ 4 h 254"/>
                <a:gd name="T82" fmla="*/ 87 w 1733"/>
                <a:gd name="T83" fmla="*/ 0 h 254"/>
                <a:gd name="T84" fmla="*/ 28 w 1733"/>
                <a:gd name="T85" fmla="*/ 2 h 254"/>
                <a:gd name="T86" fmla="*/ 4 w 1733"/>
                <a:gd name="T87" fmla="*/ 28 h 254"/>
                <a:gd name="T88" fmla="*/ 0 w 1733"/>
                <a:gd name="T89" fmla="*/ 89 h 2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54">
                  <a:moveTo>
                    <a:pt x="0" y="123"/>
                  </a:moveTo>
                  <a:lnTo>
                    <a:pt x="0" y="191"/>
                  </a:lnTo>
                  <a:lnTo>
                    <a:pt x="0" y="253"/>
                  </a:lnTo>
                  <a:lnTo>
                    <a:pt x="4" y="203"/>
                  </a:lnTo>
                  <a:lnTo>
                    <a:pt x="5" y="163"/>
                  </a:lnTo>
                  <a:lnTo>
                    <a:pt x="7" y="92"/>
                  </a:lnTo>
                  <a:lnTo>
                    <a:pt x="12" y="57"/>
                  </a:lnTo>
                  <a:lnTo>
                    <a:pt x="22" y="46"/>
                  </a:lnTo>
                  <a:lnTo>
                    <a:pt x="48" y="38"/>
                  </a:lnTo>
                  <a:lnTo>
                    <a:pt x="82" y="40"/>
                  </a:lnTo>
                  <a:lnTo>
                    <a:pt x="162" y="40"/>
                  </a:lnTo>
                  <a:lnTo>
                    <a:pt x="198" y="46"/>
                  </a:lnTo>
                  <a:lnTo>
                    <a:pt x="249" y="40"/>
                  </a:lnTo>
                  <a:lnTo>
                    <a:pt x="308" y="44"/>
                  </a:lnTo>
                  <a:lnTo>
                    <a:pt x="351" y="42"/>
                  </a:lnTo>
                  <a:lnTo>
                    <a:pt x="437" y="46"/>
                  </a:lnTo>
                  <a:lnTo>
                    <a:pt x="467" y="46"/>
                  </a:lnTo>
                  <a:lnTo>
                    <a:pt x="525" y="40"/>
                  </a:lnTo>
                  <a:lnTo>
                    <a:pt x="544" y="48"/>
                  </a:lnTo>
                  <a:lnTo>
                    <a:pt x="598" y="40"/>
                  </a:lnTo>
                  <a:lnTo>
                    <a:pt x="680" y="46"/>
                  </a:lnTo>
                  <a:lnTo>
                    <a:pt x="708" y="53"/>
                  </a:lnTo>
                  <a:lnTo>
                    <a:pt x="751" y="46"/>
                  </a:lnTo>
                  <a:lnTo>
                    <a:pt x="788" y="55"/>
                  </a:lnTo>
                  <a:lnTo>
                    <a:pt x="818" y="55"/>
                  </a:lnTo>
                  <a:lnTo>
                    <a:pt x="878" y="46"/>
                  </a:lnTo>
                  <a:lnTo>
                    <a:pt x="935" y="53"/>
                  </a:lnTo>
                  <a:lnTo>
                    <a:pt x="986" y="63"/>
                  </a:lnTo>
                  <a:lnTo>
                    <a:pt x="1002" y="65"/>
                  </a:lnTo>
                  <a:lnTo>
                    <a:pt x="1071" y="59"/>
                  </a:lnTo>
                  <a:lnTo>
                    <a:pt x="1135" y="54"/>
                  </a:lnTo>
                  <a:lnTo>
                    <a:pt x="1150" y="51"/>
                  </a:lnTo>
                  <a:lnTo>
                    <a:pt x="1174" y="53"/>
                  </a:lnTo>
                  <a:lnTo>
                    <a:pt x="1241" y="56"/>
                  </a:lnTo>
                  <a:lnTo>
                    <a:pt x="1292" y="48"/>
                  </a:lnTo>
                  <a:lnTo>
                    <a:pt x="1319" y="51"/>
                  </a:lnTo>
                  <a:lnTo>
                    <a:pt x="1360" y="53"/>
                  </a:lnTo>
                  <a:lnTo>
                    <a:pt x="1395" y="46"/>
                  </a:lnTo>
                  <a:lnTo>
                    <a:pt x="1418" y="40"/>
                  </a:lnTo>
                  <a:lnTo>
                    <a:pt x="1449" y="50"/>
                  </a:lnTo>
                  <a:lnTo>
                    <a:pt x="1514" y="53"/>
                  </a:lnTo>
                  <a:lnTo>
                    <a:pt x="1557" y="40"/>
                  </a:lnTo>
                  <a:lnTo>
                    <a:pt x="1620" y="53"/>
                  </a:lnTo>
                  <a:lnTo>
                    <a:pt x="1665" y="53"/>
                  </a:lnTo>
                  <a:lnTo>
                    <a:pt x="1688" y="53"/>
                  </a:lnTo>
                  <a:lnTo>
                    <a:pt x="1703" y="74"/>
                  </a:lnTo>
                  <a:lnTo>
                    <a:pt x="1713" y="85"/>
                  </a:lnTo>
                  <a:lnTo>
                    <a:pt x="1721" y="107"/>
                  </a:lnTo>
                  <a:lnTo>
                    <a:pt x="1727" y="145"/>
                  </a:lnTo>
                  <a:lnTo>
                    <a:pt x="1732" y="196"/>
                  </a:lnTo>
                  <a:lnTo>
                    <a:pt x="1732" y="92"/>
                  </a:lnTo>
                  <a:lnTo>
                    <a:pt x="1732" y="65"/>
                  </a:lnTo>
                  <a:lnTo>
                    <a:pt x="1729" y="47"/>
                  </a:lnTo>
                  <a:lnTo>
                    <a:pt x="1725" y="26"/>
                  </a:lnTo>
                  <a:lnTo>
                    <a:pt x="1700" y="12"/>
                  </a:lnTo>
                  <a:lnTo>
                    <a:pt x="1606" y="9"/>
                  </a:lnTo>
                  <a:lnTo>
                    <a:pt x="1584" y="2"/>
                  </a:lnTo>
                  <a:lnTo>
                    <a:pt x="1510" y="2"/>
                  </a:lnTo>
                  <a:lnTo>
                    <a:pt x="1488" y="5"/>
                  </a:lnTo>
                  <a:lnTo>
                    <a:pt x="1443" y="6"/>
                  </a:lnTo>
                  <a:lnTo>
                    <a:pt x="1410" y="3"/>
                  </a:lnTo>
                  <a:lnTo>
                    <a:pt x="1349" y="13"/>
                  </a:lnTo>
                  <a:lnTo>
                    <a:pt x="1222" y="6"/>
                  </a:lnTo>
                  <a:lnTo>
                    <a:pt x="1182" y="9"/>
                  </a:lnTo>
                  <a:lnTo>
                    <a:pt x="1112" y="15"/>
                  </a:lnTo>
                  <a:lnTo>
                    <a:pt x="1067" y="10"/>
                  </a:lnTo>
                  <a:lnTo>
                    <a:pt x="1022" y="9"/>
                  </a:lnTo>
                  <a:lnTo>
                    <a:pt x="986" y="9"/>
                  </a:lnTo>
                  <a:lnTo>
                    <a:pt x="947" y="14"/>
                  </a:lnTo>
                  <a:lnTo>
                    <a:pt x="923" y="7"/>
                  </a:lnTo>
                  <a:lnTo>
                    <a:pt x="839" y="9"/>
                  </a:lnTo>
                  <a:lnTo>
                    <a:pt x="813" y="9"/>
                  </a:lnTo>
                  <a:lnTo>
                    <a:pt x="769" y="7"/>
                  </a:lnTo>
                  <a:lnTo>
                    <a:pt x="681" y="10"/>
                  </a:lnTo>
                  <a:lnTo>
                    <a:pt x="603" y="7"/>
                  </a:lnTo>
                  <a:lnTo>
                    <a:pt x="531" y="7"/>
                  </a:lnTo>
                  <a:lnTo>
                    <a:pt x="496" y="9"/>
                  </a:lnTo>
                  <a:lnTo>
                    <a:pt x="463" y="4"/>
                  </a:lnTo>
                  <a:lnTo>
                    <a:pt x="435" y="4"/>
                  </a:lnTo>
                  <a:lnTo>
                    <a:pt x="351" y="4"/>
                  </a:lnTo>
                  <a:lnTo>
                    <a:pt x="253" y="7"/>
                  </a:lnTo>
                  <a:lnTo>
                    <a:pt x="208" y="4"/>
                  </a:lnTo>
                  <a:lnTo>
                    <a:pt x="155" y="7"/>
                  </a:lnTo>
                  <a:lnTo>
                    <a:pt x="87" y="0"/>
                  </a:lnTo>
                  <a:lnTo>
                    <a:pt x="45" y="0"/>
                  </a:lnTo>
                  <a:lnTo>
                    <a:pt x="28" y="2"/>
                  </a:lnTo>
                  <a:lnTo>
                    <a:pt x="15" y="9"/>
                  </a:lnTo>
                  <a:lnTo>
                    <a:pt x="4" y="28"/>
                  </a:lnTo>
                  <a:lnTo>
                    <a:pt x="0" y="58"/>
                  </a:lnTo>
                  <a:lnTo>
                    <a:pt x="0" y="89"/>
                  </a:lnTo>
                  <a:lnTo>
                    <a:pt x="0" y="123"/>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23" name="Freeform 21"/>
            <p:cNvSpPr>
              <a:spLocks/>
            </p:cNvSpPr>
            <p:nvPr/>
          </p:nvSpPr>
          <p:spPr bwMode="auto">
            <a:xfrm>
              <a:off x="3946" y="556"/>
              <a:ext cx="1733" cy="103"/>
            </a:xfrm>
            <a:custGeom>
              <a:avLst/>
              <a:gdLst>
                <a:gd name="T0" fmla="*/ 0 w 1733"/>
                <a:gd name="T1" fmla="*/ 24 h 103"/>
                <a:gd name="T2" fmla="*/ 4 w 1733"/>
                <a:gd name="T3" fmla="*/ 20 h 103"/>
                <a:gd name="T4" fmla="*/ 6 w 1733"/>
                <a:gd name="T5" fmla="*/ 65 h 103"/>
                <a:gd name="T6" fmla="*/ 22 w 1733"/>
                <a:gd name="T7" fmla="*/ 83 h 103"/>
                <a:gd name="T8" fmla="*/ 48 w 1733"/>
                <a:gd name="T9" fmla="*/ 78 h 103"/>
                <a:gd name="T10" fmla="*/ 90 w 1733"/>
                <a:gd name="T11" fmla="*/ 78 h 103"/>
                <a:gd name="T12" fmla="*/ 132 w 1733"/>
                <a:gd name="T13" fmla="*/ 80 h 103"/>
                <a:gd name="T14" fmla="*/ 156 w 1733"/>
                <a:gd name="T15" fmla="*/ 82 h 103"/>
                <a:gd name="T16" fmla="*/ 202 w 1733"/>
                <a:gd name="T17" fmla="*/ 77 h 103"/>
                <a:gd name="T18" fmla="*/ 266 w 1733"/>
                <a:gd name="T19" fmla="*/ 82 h 103"/>
                <a:gd name="T20" fmla="*/ 336 w 1733"/>
                <a:gd name="T21" fmla="*/ 82 h 103"/>
                <a:gd name="T22" fmla="*/ 390 w 1733"/>
                <a:gd name="T23" fmla="*/ 85 h 103"/>
                <a:gd name="T24" fmla="*/ 421 w 1733"/>
                <a:gd name="T25" fmla="*/ 83 h 103"/>
                <a:gd name="T26" fmla="*/ 525 w 1733"/>
                <a:gd name="T27" fmla="*/ 85 h 103"/>
                <a:gd name="T28" fmla="*/ 590 w 1733"/>
                <a:gd name="T29" fmla="*/ 78 h 103"/>
                <a:gd name="T30" fmla="*/ 656 w 1733"/>
                <a:gd name="T31" fmla="*/ 80 h 103"/>
                <a:gd name="T32" fmla="*/ 708 w 1733"/>
                <a:gd name="T33" fmla="*/ 80 h 103"/>
                <a:gd name="T34" fmla="*/ 788 w 1733"/>
                <a:gd name="T35" fmla="*/ 79 h 103"/>
                <a:gd name="T36" fmla="*/ 850 w 1733"/>
                <a:gd name="T37" fmla="*/ 74 h 103"/>
                <a:gd name="T38" fmla="*/ 942 w 1733"/>
                <a:gd name="T39" fmla="*/ 75 h 103"/>
                <a:gd name="T40" fmla="*/ 1055 w 1733"/>
                <a:gd name="T41" fmla="*/ 78 h 103"/>
                <a:gd name="T42" fmla="*/ 1121 w 1733"/>
                <a:gd name="T43" fmla="*/ 74 h 103"/>
                <a:gd name="T44" fmla="*/ 1150 w 1733"/>
                <a:gd name="T45" fmla="*/ 81 h 103"/>
                <a:gd name="T46" fmla="*/ 1237 w 1733"/>
                <a:gd name="T47" fmla="*/ 81 h 103"/>
                <a:gd name="T48" fmla="*/ 1308 w 1733"/>
                <a:gd name="T49" fmla="*/ 81 h 103"/>
                <a:gd name="T50" fmla="*/ 1332 w 1733"/>
                <a:gd name="T51" fmla="*/ 77 h 103"/>
                <a:gd name="T52" fmla="*/ 1373 w 1733"/>
                <a:gd name="T53" fmla="*/ 82 h 103"/>
                <a:gd name="T54" fmla="*/ 1394 w 1733"/>
                <a:gd name="T55" fmla="*/ 83 h 103"/>
                <a:gd name="T56" fmla="*/ 1451 w 1733"/>
                <a:gd name="T57" fmla="*/ 82 h 103"/>
                <a:gd name="T58" fmla="*/ 1499 w 1733"/>
                <a:gd name="T59" fmla="*/ 80 h 103"/>
                <a:gd name="T60" fmla="*/ 1578 w 1733"/>
                <a:gd name="T61" fmla="*/ 76 h 103"/>
                <a:gd name="T62" fmla="*/ 1687 w 1733"/>
                <a:gd name="T63" fmla="*/ 75 h 103"/>
                <a:gd name="T64" fmla="*/ 1713 w 1733"/>
                <a:gd name="T65" fmla="*/ 67 h 103"/>
                <a:gd name="T66" fmla="*/ 1727 w 1733"/>
                <a:gd name="T67" fmla="*/ 43 h 103"/>
                <a:gd name="T68" fmla="*/ 1732 w 1733"/>
                <a:gd name="T69" fmla="*/ 65 h 103"/>
                <a:gd name="T70" fmla="*/ 1730 w 1733"/>
                <a:gd name="T71" fmla="*/ 82 h 103"/>
                <a:gd name="T72" fmla="*/ 1716 w 1733"/>
                <a:gd name="T73" fmla="*/ 98 h 103"/>
                <a:gd name="T74" fmla="*/ 1606 w 1733"/>
                <a:gd name="T75" fmla="*/ 98 h 103"/>
                <a:gd name="T76" fmla="*/ 1510 w 1733"/>
                <a:gd name="T77" fmla="*/ 100 h 103"/>
                <a:gd name="T78" fmla="*/ 1466 w 1733"/>
                <a:gd name="T79" fmla="*/ 102 h 103"/>
                <a:gd name="T80" fmla="*/ 1416 w 1733"/>
                <a:gd name="T81" fmla="*/ 102 h 103"/>
                <a:gd name="T82" fmla="*/ 1325 w 1733"/>
                <a:gd name="T83" fmla="*/ 96 h 103"/>
                <a:gd name="T84" fmla="*/ 1216 w 1733"/>
                <a:gd name="T85" fmla="*/ 95 h 103"/>
                <a:gd name="T86" fmla="*/ 1125 w 1733"/>
                <a:gd name="T87" fmla="*/ 97 h 103"/>
                <a:gd name="T88" fmla="*/ 1067 w 1733"/>
                <a:gd name="T89" fmla="*/ 97 h 103"/>
                <a:gd name="T90" fmla="*/ 1022 w 1733"/>
                <a:gd name="T91" fmla="*/ 98 h 103"/>
                <a:gd name="T92" fmla="*/ 987 w 1733"/>
                <a:gd name="T93" fmla="*/ 100 h 103"/>
                <a:gd name="T94" fmla="*/ 947 w 1733"/>
                <a:gd name="T95" fmla="*/ 96 h 103"/>
                <a:gd name="T96" fmla="*/ 901 w 1733"/>
                <a:gd name="T97" fmla="*/ 100 h 103"/>
                <a:gd name="T98" fmla="*/ 839 w 1733"/>
                <a:gd name="T99" fmla="*/ 100 h 103"/>
                <a:gd name="T100" fmla="*/ 791 w 1733"/>
                <a:gd name="T101" fmla="*/ 98 h 103"/>
                <a:gd name="T102" fmla="*/ 720 w 1733"/>
                <a:gd name="T103" fmla="*/ 102 h 103"/>
                <a:gd name="T104" fmla="*/ 638 w 1733"/>
                <a:gd name="T105" fmla="*/ 102 h 103"/>
                <a:gd name="T106" fmla="*/ 563 w 1733"/>
                <a:gd name="T107" fmla="*/ 102 h 103"/>
                <a:gd name="T108" fmla="*/ 496 w 1733"/>
                <a:gd name="T109" fmla="*/ 98 h 103"/>
                <a:gd name="T110" fmla="*/ 435 w 1733"/>
                <a:gd name="T111" fmla="*/ 100 h 103"/>
                <a:gd name="T112" fmla="*/ 326 w 1733"/>
                <a:gd name="T113" fmla="*/ 100 h 103"/>
                <a:gd name="T114" fmla="*/ 208 w 1733"/>
                <a:gd name="T115" fmla="*/ 100 h 103"/>
                <a:gd name="T116" fmla="*/ 15 w 1733"/>
                <a:gd name="T117" fmla="*/ 98 h 103"/>
                <a:gd name="T118" fmla="*/ 0 w 1733"/>
                <a:gd name="T119" fmla="*/ 78 h 103"/>
                <a:gd name="T120" fmla="*/ 0 w 1733"/>
                <a:gd name="T121" fmla="*/ 52 h 10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3">
                  <a:moveTo>
                    <a:pt x="0" y="52"/>
                  </a:moveTo>
                  <a:lnTo>
                    <a:pt x="0" y="24"/>
                  </a:lnTo>
                  <a:lnTo>
                    <a:pt x="0" y="0"/>
                  </a:lnTo>
                  <a:lnTo>
                    <a:pt x="4" y="20"/>
                  </a:lnTo>
                  <a:lnTo>
                    <a:pt x="5" y="36"/>
                  </a:lnTo>
                  <a:lnTo>
                    <a:pt x="6" y="65"/>
                  </a:lnTo>
                  <a:lnTo>
                    <a:pt x="12" y="78"/>
                  </a:lnTo>
                  <a:lnTo>
                    <a:pt x="22" y="83"/>
                  </a:lnTo>
                  <a:lnTo>
                    <a:pt x="33" y="80"/>
                  </a:lnTo>
                  <a:lnTo>
                    <a:pt x="48" y="78"/>
                  </a:lnTo>
                  <a:lnTo>
                    <a:pt x="74" y="77"/>
                  </a:lnTo>
                  <a:lnTo>
                    <a:pt x="90" y="78"/>
                  </a:lnTo>
                  <a:lnTo>
                    <a:pt x="103" y="78"/>
                  </a:lnTo>
                  <a:lnTo>
                    <a:pt x="132" y="80"/>
                  </a:lnTo>
                  <a:lnTo>
                    <a:pt x="143" y="81"/>
                  </a:lnTo>
                  <a:lnTo>
                    <a:pt x="156" y="82"/>
                  </a:lnTo>
                  <a:lnTo>
                    <a:pt x="178" y="78"/>
                  </a:lnTo>
                  <a:lnTo>
                    <a:pt x="202" y="77"/>
                  </a:lnTo>
                  <a:lnTo>
                    <a:pt x="231" y="76"/>
                  </a:lnTo>
                  <a:lnTo>
                    <a:pt x="266" y="82"/>
                  </a:lnTo>
                  <a:lnTo>
                    <a:pt x="311" y="85"/>
                  </a:lnTo>
                  <a:lnTo>
                    <a:pt x="336" y="82"/>
                  </a:lnTo>
                  <a:lnTo>
                    <a:pt x="351" y="85"/>
                  </a:lnTo>
                  <a:lnTo>
                    <a:pt x="390" y="85"/>
                  </a:lnTo>
                  <a:lnTo>
                    <a:pt x="404" y="80"/>
                  </a:lnTo>
                  <a:lnTo>
                    <a:pt x="421" y="83"/>
                  </a:lnTo>
                  <a:lnTo>
                    <a:pt x="467" y="83"/>
                  </a:lnTo>
                  <a:lnTo>
                    <a:pt x="525" y="85"/>
                  </a:lnTo>
                  <a:lnTo>
                    <a:pt x="545" y="82"/>
                  </a:lnTo>
                  <a:lnTo>
                    <a:pt x="590" y="78"/>
                  </a:lnTo>
                  <a:lnTo>
                    <a:pt x="620" y="77"/>
                  </a:lnTo>
                  <a:lnTo>
                    <a:pt x="656" y="80"/>
                  </a:lnTo>
                  <a:lnTo>
                    <a:pt x="680" y="83"/>
                  </a:lnTo>
                  <a:lnTo>
                    <a:pt x="708" y="80"/>
                  </a:lnTo>
                  <a:lnTo>
                    <a:pt x="757" y="83"/>
                  </a:lnTo>
                  <a:lnTo>
                    <a:pt x="788" y="79"/>
                  </a:lnTo>
                  <a:lnTo>
                    <a:pt x="818" y="79"/>
                  </a:lnTo>
                  <a:lnTo>
                    <a:pt x="850" y="74"/>
                  </a:lnTo>
                  <a:lnTo>
                    <a:pt x="890" y="80"/>
                  </a:lnTo>
                  <a:lnTo>
                    <a:pt x="942" y="75"/>
                  </a:lnTo>
                  <a:lnTo>
                    <a:pt x="1002" y="75"/>
                  </a:lnTo>
                  <a:lnTo>
                    <a:pt x="1055" y="78"/>
                  </a:lnTo>
                  <a:lnTo>
                    <a:pt x="1086" y="73"/>
                  </a:lnTo>
                  <a:lnTo>
                    <a:pt x="1121" y="74"/>
                  </a:lnTo>
                  <a:lnTo>
                    <a:pt x="1135" y="80"/>
                  </a:lnTo>
                  <a:lnTo>
                    <a:pt x="1150" y="81"/>
                  </a:lnTo>
                  <a:lnTo>
                    <a:pt x="1196" y="78"/>
                  </a:lnTo>
                  <a:lnTo>
                    <a:pt x="1237" y="81"/>
                  </a:lnTo>
                  <a:lnTo>
                    <a:pt x="1292" y="82"/>
                  </a:lnTo>
                  <a:lnTo>
                    <a:pt x="1308" y="81"/>
                  </a:lnTo>
                  <a:lnTo>
                    <a:pt x="1319" y="81"/>
                  </a:lnTo>
                  <a:lnTo>
                    <a:pt x="1332" y="77"/>
                  </a:lnTo>
                  <a:lnTo>
                    <a:pt x="1360" y="80"/>
                  </a:lnTo>
                  <a:lnTo>
                    <a:pt x="1373" y="82"/>
                  </a:lnTo>
                  <a:lnTo>
                    <a:pt x="1382" y="80"/>
                  </a:lnTo>
                  <a:lnTo>
                    <a:pt x="1394" y="83"/>
                  </a:lnTo>
                  <a:lnTo>
                    <a:pt x="1416" y="78"/>
                  </a:lnTo>
                  <a:lnTo>
                    <a:pt x="1451" y="82"/>
                  </a:lnTo>
                  <a:lnTo>
                    <a:pt x="1485" y="76"/>
                  </a:lnTo>
                  <a:lnTo>
                    <a:pt x="1499" y="80"/>
                  </a:lnTo>
                  <a:lnTo>
                    <a:pt x="1514" y="80"/>
                  </a:lnTo>
                  <a:lnTo>
                    <a:pt x="1578" y="76"/>
                  </a:lnTo>
                  <a:lnTo>
                    <a:pt x="1639" y="80"/>
                  </a:lnTo>
                  <a:lnTo>
                    <a:pt x="1687" y="75"/>
                  </a:lnTo>
                  <a:lnTo>
                    <a:pt x="1703" y="72"/>
                  </a:lnTo>
                  <a:lnTo>
                    <a:pt x="1713" y="67"/>
                  </a:lnTo>
                  <a:lnTo>
                    <a:pt x="1721" y="58"/>
                  </a:lnTo>
                  <a:lnTo>
                    <a:pt x="1727" y="43"/>
                  </a:lnTo>
                  <a:lnTo>
                    <a:pt x="1732" y="23"/>
                  </a:lnTo>
                  <a:lnTo>
                    <a:pt x="1732" y="65"/>
                  </a:lnTo>
                  <a:lnTo>
                    <a:pt x="1732" y="75"/>
                  </a:lnTo>
                  <a:lnTo>
                    <a:pt x="1730" y="82"/>
                  </a:lnTo>
                  <a:lnTo>
                    <a:pt x="1725" y="91"/>
                  </a:lnTo>
                  <a:lnTo>
                    <a:pt x="1716" y="98"/>
                  </a:lnTo>
                  <a:lnTo>
                    <a:pt x="1652" y="102"/>
                  </a:lnTo>
                  <a:lnTo>
                    <a:pt x="1606" y="98"/>
                  </a:lnTo>
                  <a:lnTo>
                    <a:pt x="1583" y="100"/>
                  </a:lnTo>
                  <a:lnTo>
                    <a:pt x="1510" y="100"/>
                  </a:lnTo>
                  <a:lnTo>
                    <a:pt x="1488" y="100"/>
                  </a:lnTo>
                  <a:lnTo>
                    <a:pt x="1466" y="102"/>
                  </a:lnTo>
                  <a:lnTo>
                    <a:pt x="1443" y="99"/>
                  </a:lnTo>
                  <a:lnTo>
                    <a:pt x="1416" y="102"/>
                  </a:lnTo>
                  <a:lnTo>
                    <a:pt x="1346" y="100"/>
                  </a:lnTo>
                  <a:lnTo>
                    <a:pt x="1325" y="96"/>
                  </a:lnTo>
                  <a:lnTo>
                    <a:pt x="1260" y="100"/>
                  </a:lnTo>
                  <a:lnTo>
                    <a:pt x="1216" y="95"/>
                  </a:lnTo>
                  <a:lnTo>
                    <a:pt x="1165" y="100"/>
                  </a:lnTo>
                  <a:lnTo>
                    <a:pt x="1125" y="97"/>
                  </a:lnTo>
                  <a:lnTo>
                    <a:pt x="1088" y="100"/>
                  </a:lnTo>
                  <a:lnTo>
                    <a:pt x="1067" y="97"/>
                  </a:lnTo>
                  <a:lnTo>
                    <a:pt x="1048" y="98"/>
                  </a:lnTo>
                  <a:lnTo>
                    <a:pt x="1022" y="98"/>
                  </a:lnTo>
                  <a:lnTo>
                    <a:pt x="1006" y="95"/>
                  </a:lnTo>
                  <a:lnTo>
                    <a:pt x="987" y="100"/>
                  </a:lnTo>
                  <a:lnTo>
                    <a:pt x="967" y="95"/>
                  </a:lnTo>
                  <a:lnTo>
                    <a:pt x="947" y="96"/>
                  </a:lnTo>
                  <a:lnTo>
                    <a:pt x="923" y="98"/>
                  </a:lnTo>
                  <a:lnTo>
                    <a:pt x="901" y="100"/>
                  </a:lnTo>
                  <a:lnTo>
                    <a:pt x="875" y="100"/>
                  </a:lnTo>
                  <a:lnTo>
                    <a:pt x="839" y="100"/>
                  </a:lnTo>
                  <a:lnTo>
                    <a:pt x="813" y="100"/>
                  </a:lnTo>
                  <a:lnTo>
                    <a:pt x="791" y="98"/>
                  </a:lnTo>
                  <a:lnTo>
                    <a:pt x="769" y="98"/>
                  </a:lnTo>
                  <a:lnTo>
                    <a:pt x="720" y="102"/>
                  </a:lnTo>
                  <a:lnTo>
                    <a:pt x="681" y="97"/>
                  </a:lnTo>
                  <a:lnTo>
                    <a:pt x="638" y="102"/>
                  </a:lnTo>
                  <a:lnTo>
                    <a:pt x="603" y="98"/>
                  </a:lnTo>
                  <a:lnTo>
                    <a:pt x="563" y="102"/>
                  </a:lnTo>
                  <a:lnTo>
                    <a:pt x="531" y="98"/>
                  </a:lnTo>
                  <a:lnTo>
                    <a:pt x="496" y="98"/>
                  </a:lnTo>
                  <a:lnTo>
                    <a:pt x="463" y="100"/>
                  </a:lnTo>
                  <a:lnTo>
                    <a:pt x="435" y="100"/>
                  </a:lnTo>
                  <a:lnTo>
                    <a:pt x="351" y="100"/>
                  </a:lnTo>
                  <a:lnTo>
                    <a:pt x="326" y="100"/>
                  </a:lnTo>
                  <a:lnTo>
                    <a:pt x="254" y="98"/>
                  </a:lnTo>
                  <a:lnTo>
                    <a:pt x="208" y="100"/>
                  </a:lnTo>
                  <a:lnTo>
                    <a:pt x="84" y="97"/>
                  </a:lnTo>
                  <a:lnTo>
                    <a:pt x="15" y="98"/>
                  </a:lnTo>
                  <a:lnTo>
                    <a:pt x="3" y="90"/>
                  </a:lnTo>
                  <a:lnTo>
                    <a:pt x="0" y="78"/>
                  </a:lnTo>
                  <a:lnTo>
                    <a:pt x="0" y="65"/>
                  </a:lnTo>
                  <a:lnTo>
                    <a:pt x="0" y="52"/>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grpSp>
      <p:sp>
        <p:nvSpPr>
          <p:cNvPr id="173078" name="Rectangle 22"/>
          <p:cNvSpPr>
            <a:spLocks noGrp="1" noChangeArrowheads="1"/>
          </p:cNvSpPr>
          <p:nvPr>
            <p:ph type="ctrTitle" sz="quarter"/>
          </p:nvPr>
        </p:nvSpPr>
        <p:spPr>
          <a:xfrm>
            <a:off x="685800" y="2286000"/>
            <a:ext cx="7772400" cy="1143000"/>
          </a:xfrm>
          <a:ln w="12700" cap="sq">
            <a:headEnd type="none" w="sm" len="sm"/>
            <a:tailEnd type="none" w="sm" len="sm"/>
          </a:ln>
        </p:spPr>
        <p:txBody>
          <a:bodyPr lIns="91261" tIns="45631" rIns="91261" bIns="45631"/>
          <a:lstStyle>
            <a:lvl1pPr>
              <a:defRPr/>
            </a:lvl1pPr>
          </a:lstStyle>
          <a:p>
            <a:r>
              <a:rPr lang="en-US"/>
              <a:t>Click to edit Master title style</a:t>
            </a:r>
          </a:p>
        </p:txBody>
      </p:sp>
      <p:sp>
        <p:nvSpPr>
          <p:cNvPr id="173079" name="Rectangle 23"/>
          <p:cNvSpPr>
            <a:spLocks noGrp="1" noChangeArrowheads="1"/>
          </p:cNvSpPr>
          <p:nvPr>
            <p:ph type="subTitle" sz="quarter" idx="1"/>
          </p:nvPr>
        </p:nvSpPr>
        <p:spPr>
          <a:xfrm>
            <a:off x="1371600" y="3886201"/>
            <a:ext cx="6400800" cy="1752600"/>
          </a:xfrm>
          <a:ln w="12700" cap="sq">
            <a:headEnd type="none" w="sm" len="sm"/>
            <a:tailEnd type="none" w="sm" len="sm"/>
          </a:ln>
        </p:spPr>
        <p:txBody>
          <a:bodyPr lIns="91261" tIns="45631" rIns="91261" bIns="45631"/>
          <a:lstStyle>
            <a:lvl1pPr marL="0" indent="0" algn="ctr">
              <a:buFont typeface="Wingdings" charset="2"/>
              <a:buNone/>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a:lvl1pPr>
          </a:lstStyle>
          <a:p>
            <a:pPr>
              <a:defRPr/>
            </a:pPr>
            <a:endParaRPr lang="en-US">
              <a:solidFill>
                <a:srgbClr val="FFFFCC"/>
              </a:solidFill>
              <a:latin typeface="Times New Roman"/>
            </a:endParaRPr>
          </a:p>
        </p:txBody>
      </p:sp>
      <p:sp>
        <p:nvSpPr>
          <p:cNvPr id="25" name="Rectangle 25"/>
          <p:cNvSpPr>
            <a:spLocks noGrp="1" noChangeArrowheads="1"/>
          </p:cNvSpPr>
          <p:nvPr>
            <p:ph type="ftr" sz="quarter" idx="11"/>
          </p:nvPr>
        </p:nvSpPr>
        <p:spPr/>
        <p:txBody>
          <a:bodyPr/>
          <a:lstStyle>
            <a:lvl1pPr>
              <a:defRPr/>
            </a:lvl1pPr>
          </a:lstStyle>
          <a:p>
            <a:pPr>
              <a:defRPr/>
            </a:pPr>
            <a:endParaRPr lang="en-US">
              <a:solidFill>
                <a:srgbClr val="FFFFCC"/>
              </a:solidFill>
              <a:latin typeface="Times New Roman"/>
            </a:endParaRPr>
          </a:p>
        </p:txBody>
      </p:sp>
      <p:sp>
        <p:nvSpPr>
          <p:cNvPr id="26" name="Rectangle 26"/>
          <p:cNvSpPr>
            <a:spLocks noGrp="1" noChangeArrowheads="1"/>
          </p:cNvSpPr>
          <p:nvPr>
            <p:ph type="sldNum" sz="quarter" idx="12"/>
          </p:nvPr>
        </p:nvSpPr>
        <p:spPr/>
        <p:txBody>
          <a:bodyPr/>
          <a:lstStyle>
            <a:lvl1pPr>
              <a:defRPr/>
            </a:lvl1pPr>
          </a:lstStyle>
          <a:p>
            <a:pPr>
              <a:defRPr/>
            </a:pPr>
            <a:fld id="{E9138036-73AF-254D-B06C-EF38F5B39885}"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819352078"/>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F8026663-6F3C-284E-A54B-E97E0300498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453478858"/>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C0C17496-D223-9146-A594-B2654906A26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680095288"/>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4976" y="2116176"/>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9351" y="2116176"/>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26"/>
          <p:cNvSpPr>
            <a:spLocks noGrp="1" noChangeArrowheads="1"/>
          </p:cNvSpPr>
          <p:nvPr>
            <p:ph type="sldNum" sz="quarter" idx="12"/>
          </p:nvPr>
        </p:nvSpPr>
        <p:spPr>
          <a:ln/>
        </p:spPr>
        <p:txBody>
          <a:bodyPr/>
          <a:lstStyle>
            <a:lvl1pPr>
              <a:defRPr/>
            </a:lvl1pPr>
          </a:lstStyle>
          <a:p>
            <a:pPr>
              <a:defRPr/>
            </a:pPr>
            <a:fld id="{AB2021B6-3180-5E40-867C-4A066FA17AB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27401869"/>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9" name="Rectangle 26"/>
          <p:cNvSpPr>
            <a:spLocks noGrp="1" noChangeArrowheads="1"/>
          </p:cNvSpPr>
          <p:nvPr>
            <p:ph type="sldNum" sz="quarter" idx="12"/>
          </p:nvPr>
        </p:nvSpPr>
        <p:spPr>
          <a:ln/>
        </p:spPr>
        <p:txBody>
          <a:bodyPr/>
          <a:lstStyle>
            <a:lvl1pPr>
              <a:defRPr/>
            </a:lvl1pPr>
          </a:lstStyle>
          <a:p>
            <a:pPr>
              <a:defRPr/>
            </a:pPr>
            <a:fld id="{3125D8AA-5D6E-D449-82C8-B74A1E282491}"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515596506"/>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5" name="Rectangle 26"/>
          <p:cNvSpPr>
            <a:spLocks noGrp="1" noChangeArrowheads="1"/>
          </p:cNvSpPr>
          <p:nvPr>
            <p:ph type="sldNum" sz="quarter" idx="12"/>
          </p:nvPr>
        </p:nvSpPr>
        <p:spPr>
          <a:ln/>
        </p:spPr>
        <p:txBody>
          <a:bodyPr/>
          <a:lstStyle>
            <a:lvl1pPr>
              <a:defRPr/>
            </a:lvl1pPr>
          </a:lstStyle>
          <a:p>
            <a:pPr>
              <a:defRPr/>
            </a:pPr>
            <a:fld id="{391033DE-8512-FB4C-BB6F-7004AC20DFCF}"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2007884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12936551-E3BC-B341-B1AD-EA23D6A3359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03281157"/>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4" name="Rectangle 26"/>
          <p:cNvSpPr>
            <a:spLocks noGrp="1" noChangeArrowheads="1"/>
          </p:cNvSpPr>
          <p:nvPr>
            <p:ph type="sldNum" sz="quarter" idx="12"/>
          </p:nvPr>
        </p:nvSpPr>
        <p:spPr>
          <a:ln/>
        </p:spPr>
        <p:txBody>
          <a:bodyPr/>
          <a:lstStyle>
            <a:lvl1pPr>
              <a:defRPr/>
            </a:lvl1pPr>
          </a:lstStyle>
          <a:p>
            <a:pPr>
              <a:defRPr/>
            </a:pPr>
            <a:fld id="{48906D17-106D-D344-A858-E6A44AB52BA3}"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4169465882"/>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14AE33-933F-9F4B-9671-C7E7AC54E21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156277117"/>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7" name="Rectangle 26"/>
          <p:cNvSpPr>
            <a:spLocks noGrp="1" noChangeArrowheads="1"/>
          </p:cNvSpPr>
          <p:nvPr>
            <p:ph type="sldNum" sz="quarter" idx="12"/>
          </p:nvPr>
        </p:nvSpPr>
        <p:spPr>
          <a:ln/>
        </p:spPr>
        <p:txBody>
          <a:bodyPr/>
          <a:lstStyle>
            <a:lvl1pPr>
              <a:defRPr/>
            </a:lvl1pPr>
          </a:lstStyle>
          <a:p>
            <a:pPr>
              <a:defRPr/>
            </a:pPr>
            <a:fld id="{C05A4956-F9AF-CC49-A688-71E57B523B00}"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639914637"/>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5C97DAC9-08CC-8044-B137-6AE0B87ED031}"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509408612"/>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7200" y="889001"/>
            <a:ext cx="2224088" cy="5362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4938" y="889001"/>
            <a:ext cx="6519862" cy="5362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CC"/>
              </a:solidFill>
              <a:latin typeface="Times New Roman"/>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CC"/>
              </a:solidFill>
              <a:latin typeface="Times New Roman"/>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51CD059-8728-8746-80F7-37C1B87BDBF6}"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552685278"/>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p:cNvSpPr>
          <p:nvPr/>
        </p:nvSpPr>
        <p:spPr bwMode="auto">
          <a:xfrm>
            <a:off x="3024188" y="46038"/>
            <a:ext cx="3144837" cy="1046162"/>
          </a:xfrm>
          <a:custGeom>
            <a:avLst/>
            <a:gdLst>
              <a:gd name="T0" fmla="*/ 26 w 1981"/>
              <a:gd name="T1" fmla="*/ 107 h 659"/>
              <a:gd name="T2" fmla="*/ 42 w 1981"/>
              <a:gd name="T3" fmla="*/ 100 h 659"/>
              <a:gd name="T4" fmla="*/ 717 w 1981"/>
              <a:gd name="T5" fmla="*/ 100 h 659"/>
              <a:gd name="T6" fmla="*/ 767 w 1981"/>
              <a:gd name="T7" fmla="*/ 64 h 659"/>
              <a:gd name="T8" fmla="*/ 801 w 1981"/>
              <a:gd name="T9" fmla="*/ 44 h 659"/>
              <a:gd name="T10" fmla="*/ 835 w 1981"/>
              <a:gd name="T11" fmla="*/ 28 h 659"/>
              <a:gd name="T12" fmla="*/ 877 w 1981"/>
              <a:gd name="T13" fmla="*/ 18 h 659"/>
              <a:gd name="T14" fmla="*/ 917 w 1981"/>
              <a:gd name="T15" fmla="*/ 9 h 659"/>
              <a:gd name="T16" fmla="*/ 960 w 1981"/>
              <a:gd name="T17" fmla="*/ 4 h 659"/>
              <a:gd name="T18" fmla="*/ 1014 w 1981"/>
              <a:gd name="T19" fmla="*/ 0 h 659"/>
              <a:gd name="T20" fmla="*/ 1076 w 1981"/>
              <a:gd name="T21" fmla="*/ 9 h 659"/>
              <a:gd name="T22" fmla="*/ 1133 w 1981"/>
              <a:gd name="T23" fmla="*/ 24 h 659"/>
              <a:gd name="T24" fmla="*/ 1174 w 1981"/>
              <a:gd name="T25" fmla="*/ 44 h 659"/>
              <a:gd name="T26" fmla="*/ 1219 w 1981"/>
              <a:gd name="T27" fmla="*/ 64 h 659"/>
              <a:gd name="T28" fmla="*/ 1247 w 1981"/>
              <a:gd name="T29" fmla="*/ 82 h 659"/>
              <a:gd name="T30" fmla="*/ 1273 w 1981"/>
              <a:gd name="T31" fmla="*/ 103 h 659"/>
              <a:gd name="T32" fmla="*/ 1919 w 1981"/>
              <a:gd name="T33" fmla="*/ 100 h 659"/>
              <a:gd name="T34" fmla="*/ 1941 w 1981"/>
              <a:gd name="T35" fmla="*/ 105 h 659"/>
              <a:gd name="T36" fmla="*/ 1956 w 1981"/>
              <a:gd name="T37" fmla="*/ 116 h 659"/>
              <a:gd name="T38" fmla="*/ 1970 w 1981"/>
              <a:gd name="T39" fmla="*/ 146 h 659"/>
              <a:gd name="T40" fmla="*/ 1978 w 1981"/>
              <a:gd name="T41" fmla="*/ 180 h 659"/>
              <a:gd name="T42" fmla="*/ 1980 w 1981"/>
              <a:gd name="T43" fmla="*/ 220 h 659"/>
              <a:gd name="T44" fmla="*/ 1980 w 1981"/>
              <a:gd name="T45" fmla="*/ 559 h 659"/>
              <a:gd name="T46" fmla="*/ 1284 w 1981"/>
              <a:gd name="T47" fmla="*/ 560 h 659"/>
              <a:gd name="T48" fmla="*/ 1112 w 1981"/>
              <a:gd name="T49" fmla="*/ 656 h 659"/>
              <a:gd name="T50" fmla="*/ 829 w 1981"/>
              <a:gd name="T51" fmla="*/ 658 h 659"/>
              <a:gd name="T52" fmla="*/ 694 w 1981"/>
              <a:gd name="T53" fmla="*/ 554 h 659"/>
              <a:gd name="T54" fmla="*/ 74 w 1981"/>
              <a:gd name="T55" fmla="*/ 559 h 659"/>
              <a:gd name="T56" fmla="*/ 0 w 1981"/>
              <a:gd name="T57" fmla="*/ 559 h 659"/>
              <a:gd name="T58" fmla="*/ 0 w 1981"/>
              <a:gd name="T59" fmla="*/ 243 h 659"/>
              <a:gd name="T60" fmla="*/ 0 w 1981"/>
              <a:gd name="T61" fmla="*/ 196 h 659"/>
              <a:gd name="T62" fmla="*/ 8 w 1981"/>
              <a:gd name="T63" fmla="*/ 151 h 659"/>
              <a:gd name="T64" fmla="*/ 15 w 1981"/>
              <a:gd name="T65" fmla="*/ 128 h 659"/>
              <a:gd name="T66" fmla="*/ 26 w 1981"/>
              <a:gd name="T67" fmla="*/ 107 h 6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81" h="659">
                <a:moveTo>
                  <a:pt x="26" y="107"/>
                </a:moveTo>
                <a:lnTo>
                  <a:pt x="42" y="100"/>
                </a:lnTo>
                <a:lnTo>
                  <a:pt x="717" y="100"/>
                </a:lnTo>
                <a:lnTo>
                  <a:pt x="767" y="64"/>
                </a:lnTo>
                <a:lnTo>
                  <a:pt x="801" y="44"/>
                </a:lnTo>
                <a:lnTo>
                  <a:pt x="835" y="28"/>
                </a:lnTo>
                <a:lnTo>
                  <a:pt x="877" y="18"/>
                </a:lnTo>
                <a:lnTo>
                  <a:pt x="917" y="9"/>
                </a:lnTo>
                <a:lnTo>
                  <a:pt x="960" y="4"/>
                </a:lnTo>
                <a:lnTo>
                  <a:pt x="1014" y="0"/>
                </a:lnTo>
                <a:lnTo>
                  <a:pt x="1076" y="9"/>
                </a:lnTo>
                <a:lnTo>
                  <a:pt x="1133" y="24"/>
                </a:lnTo>
                <a:lnTo>
                  <a:pt x="1174" y="44"/>
                </a:lnTo>
                <a:lnTo>
                  <a:pt x="1219" y="64"/>
                </a:lnTo>
                <a:lnTo>
                  <a:pt x="1247" y="82"/>
                </a:lnTo>
                <a:lnTo>
                  <a:pt x="1273" y="103"/>
                </a:lnTo>
                <a:lnTo>
                  <a:pt x="1919" y="100"/>
                </a:lnTo>
                <a:lnTo>
                  <a:pt x="1941" y="105"/>
                </a:lnTo>
                <a:lnTo>
                  <a:pt x="1956" y="116"/>
                </a:lnTo>
                <a:lnTo>
                  <a:pt x="1970" y="146"/>
                </a:lnTo>
                <a:lnTo>
                  <a:pt x="1978" y="180"/>
                </a:lnTo>
                <a:lnTo>
                  <a:pt x="1980" y="220"/>
                </a:lnTo>
                <a:lnTo>
                  <a:pt x="1980" y="559"/>
                </a:lnTo>
                <a:lnTo>
                  <a:pt x="1284" y="560"/>
                </a:lnTo>
                <a:lnTo>
                  <a:pt x="1112" y="656"/>
                </a:lnTo>
                <a:lnTo>
                  <a:pt x="829" y="658"/>
                </a:lnTo>
                <a:lnTo>
                  <a:pt x="694" y="554"/>
                </a:lnTo>
                <a:lnTo>
                  <a:pt x="74" y="559"/>
                </a:lnTo>
                <a:lnTo>
                  <a:pt x="0" y="559"/>
                </a:lnTo>
                <a:lnTo>
                  <a:pt x="0" y="243"/>
                </a:lnTo>
                <a:lnTo>
                  <a:pt x="0" y="196"/>
                </a:lnTo>
                <a:lnTo>
                  <a:pt x="8" y="151"/>
                </a:lnTo>
                <a:lnTo>
                  <a:pt x="15" y="128"/>
                </a:lnTo>
                <a:lnTo>
                  <a:pt x="26" y="10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5" name="Oval 8"/>
          <p:cNvSpPr>
            <a:spLocks noChangeArrowheads="1"/>
          </p:cNvSpPr>
          <p:nvPr/>
        </p:nvSpPr>
        <p:spPr bwMode="auto">
          <a:xfrm>
            <a:off x="4003675" y="57150"/>
            <a:ext cx="1217613" cy="10795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ctr"/>
            <a:endParaRPr kumimoji="1" lang="en-US">
              <a:solidFill>
                <a:srgbClr val="FFFFCC"/>
              </a:solidFill>
              <a:effectLst/>
            </a:endParaRPr>
          </a:p>
        </p:txBody>
      </p:sp>
      <p:sp>
        <p:nvSpPr>
          <p:cNvPr id="6" name="Freeform 9"/>
          <p:cNvSpPr>
            <a:spLocks/>
          </p:cNvSpPr>
          <p:nvPr/>
        </p:nvSpPr>
        <p:spPr bwMode="auto">
          <a:xfrm>
            <a:off x="3022600" y="684213"/>
            <a:ext cx="3146425" cy="485775"/>
          </a:xfrm>
          <a:custGeom>
            <a:avLst/>
            <a:gdLst>
              <a:gd name="T0" fmla="*/ 96 w 1982"/>
              <a:gd name="T1" fmla="*/ 68 h 306"/>
              <a:gd name="T2" fmla="*/ 156 w 1982"/>
              <a:gd name="T3" fmla="*/ 68 h 306"/>
              <a:gd name="T4" fmla="*/ 203 w 1982"/>
              <a:gd name="T5" fmla="*/ 101 h 306"/>
              <a:gd name="T6" fmla="*/ 279 w 1982"/>
              <a:gd name="T7" fmla="*/ 82 h 306"/>
              <a:gd name="T8" fmla="*/ 366 w 1982"/>
              <a:gd name="T9" fmla="*/ 71 h 306"/>
              <a:gd name="T10" fmla="*/ 427 w 1982"/>
              <a:gd name="T11" fmla="*/ 92 h 306"/>
              <a:gd name="T12" fmla="*/ 493 w 1982"/>
              <a:gd name="T13" fmla="*/ 82 h 306"/>
              <a:gd name="T14" fmla="*/ 599 w 1982"/>
              <a:gd name="T15" fmla="*/ 87 h 306"/>
              <a:gd name="T16" fmla="*/ 667 w 1982"/>
              <a:gd name="T17" fmla="*/ 101 h 306"/>
              <a:gd name="T18" fmla="*/ 766 w 1982"/>
              <a:gd name="T19" fmla="*/ 128 h 306"/>
              <a:gd name="T20" fmla="*/ 814 w 1982"/>
              <a:gd name="T21" fmla="*/ 158 h 306"/>
              <a:gd name="T22" fmla="*/ 850 w 1982"/>
              <a:gd name="T23" fmla="*/ 208 h 306"/>
              <a:gd name="T24" fmla="*/ 917 w 1982"/>
              <a:gd name="T25" fmla="*/ 206 h 306"/>
              <a:gd name="T26" fmla="*/ 979 w 1982"/>
              <a:gd name="T27" fmla="*/ 222 h 306"/>
              <a:gd name="T28" fmla="*/ 1033 w 1982"/>
              <a:gd name="T29" fmla="*/ 210 h 306"/>
              <a:gd name="T30" fmla="*/ 1091 w 1982"/>
              <a:gd name="T31" fmla="*/ 194 h 306"/>
              <a:gd name="T32" fmla="*/ 1156 w 1982"/>
              <a:gd name="T33" fmla="*/ 162 h 306"/>
              <a:gd name="T34" fmla="*/ 1220 w 1982"/>
              <a:gd name="T35" fmla="*/ 109 h 306"/>
              <a:gd name="T36" fmla="*/ 1291 w 1982"/>
              <a:gd name="T37" fmla="*/ 83 h 306"/>
              <a:gd name="T38" fmla="*/ 1339 w 1982"/>
              <a:gd name="T39" fmla="*/ 90 h 306"/>
              <a:gd name="T40" fmla="*/ 1398 w 1982"/>
              <a:gd name="T41" fmla="*/ 91 h 306"/>
              <a:gd name="T42" fmla="*/ 1480 w 1982"/>
              <a:gd name="T43" fmla="*/ 111 h 306"/>
              <a:gd name="T44" fmla="*/ 1527 w 1982"/>
              <a:gd name="T45" fmla="*/ 82 h 306"/>
              <a:gd name="T46" fmla="*/ 1569 w 1982"/>
              <a:gd name="T47" fmla="*/ 88 h 306"/>
              <a:gd name="T48" fmla="*/ 1642 w 1982"/>
              <a:gd name="T49" fmla="*/ 53 h 306"/>
              <a:gd name="T50" fmla="*/ 1687 w 1982"/>
              <a:gd name="T51" fmla="*/ 57 h 306"/>
              <a:gd name="T52" fmla="*/ 1739 w 1982"/>
              <a:gd name="T53" fmla="*/ 11 h 306"/>
              <a:gd name="T54" fmla="*/ 1792 w 1982"/>
              <a:gd name="T55" fmla="*/ 51 h 306"/>
              <a:gd name="T56" fmla="*/ 1847 w 1982"/>
              <a:gd name="T57" fmla="*/ 0 h 306"/>
              <a:gd name="T58" fmla="*/ 1896 w 1982"/>
              <a:gd name="T59" fmla="*/ 61 h 306"/>
              <a:gd name="T60" fmla="*/ 1946 w 1982"/>
              <a:gd name="T61" fmla="*/ 26 h 306"/>
              <a:gd name="T62" fmla="*/ 1981 w 1982"/>
              <a:gd name="T63" fmla="*/ 46 h 306"/>
              <a:gd name="T64" fmla="*/ 1304 w 1982"/>
              <a:gd name="T65" fmla="*/ 230 h 306"/>
              <a:gd name="T66" fmla="*/ 893 w 1982"/>
              <a:gd name="T67" fmla="*/ 305 h 306"/>
              <a:gd name="T68" fmla="*/ 699 w 1982"/>
              <a:gd name="T69" fmla="*/ 157 h 306"/>
              <a:gd name="T70" fmla="*/ 0 w 1982"/>
              <a:gd name="T71" fmla="*/ 31 h 306"/>
              <a:gd name="T72" fmla="*/ 29 w 1982"/>
              <a:gd name="T73" fmla="*/ 53 h 306"/>
              <a:gd name="T74" fmla="*/ 68 w 1982"/>
              <a:gd name="T75" fmla="*/ 61 h 3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82" h="306">
                <a:moveTo>
                  <a:pt x="68" y="61"/>
                </a:moveTo>
                <a:lnTo>
                  <a:pt x="96" y="68"/>
                </a:lnTo>
                <a:lnTo>
                  <a:pt x="126" y="61"/>
                </a:lnTo>
                <a:lnTo>
                  <a:pt x="156" y="68"/>
                </a:lnTo>
                <a:lnTo>
                  <a:pt x="178" y="86"/>
                </a:lnTo>
                <a:lnTo>
                  <a:pt x="203" y="101"/>
                </a:lnTo>
                <a:lnTo>
                  <a:pt x="244" y="88"/>
                </a:lnTo>
                <a:lnTo>
                  <a:pt x="279" y="82"/>
                </a:lnTo>
                <a:lnTo>
                  <a:pt x="330" y="82"/>
                </a:lnTo>
                <a:lnTo>
                  <a:pt x="366" y="71"/>
                </a:lnTo>
                <a:lnTo>
                  <a:pt x="398" y="81"/>
                </a:lnTo>
                <a:lnTo>
                  <a:pt x="427" y="92"/>
                </a:lnTo>
                <a:lnTo>
                  <a:pt x="452" y="95"/>
                </a:lnTo>
                <a:lnTo>
                  <a:pt x="493" y="82"/>
                </a:lnTo>
                <a:lnTo>
                  <a:pt x="536" y="82"/>
                </a:lnTo>
                <a:lnTo>
                  <a:pt x="599" y="87"/>
                </a:lnTo>
                <a:lnTo>
                  <a:pt x="625" y="105"/>
                </a:lnTo>
                <a:lnTo>
                  <a:pt x="667" y="101"/>
                </a:lnTo>
                <a:lnTo>
                  <a:pt x="725" y="95"/>
                </a:lnTo>
                <a:lnTo>
                  <a:pt x="766" y="128"/>
                </a:lnTo>
                <a:lnTo>
                  <a:pt x="790" y="135"/>
                </a:lnTo>
                <a:lnTo>
                  <a:pt x="814" y="158"/>
                </a:lnTo>
                <a:lnTo>
                  <a:pt x="826" y="194"/>
                </a:lnTo>
                <a:lnTo>
                  <a:pt x="850" y="208"/>
                </a:lnTo>
                <a:lnTo>
                  <a:pt x="880" y="208"/>
                </a:lnTo>
                <a:lnTo>
                  <a:pt x="917" y="206"/>
                </a:lnTo>
                <a:lnTo>
                  <a:pt x="953" y="208"/>
                </a:lnTo>
                <a:lnTo>
                  <a:pt x="979" y="222"/>
                </a:lnTo>
                <a:lnTo>
                  <a:pt x="999" y="211"/>
                </a:lnTo>
                <a:lnTo>
                  <a:pt x="1033" y="210"/>
                </a:lnTo>
                <a:lnTo>
                  <a:pt x="1065" y="189"/>
                </a:lnTo>
                <a:lnTo>
                  <a:pt x="1091" y="194"/>
                </a:lnTo>
                <a:lnTo>
                  <a:pt x="1136" y="187"/>
                </a:lnTo>
                <a:lnTo>
                  <a:pt x="1156" y="162"/>
                </a:lnTo>
                <a:lnTo>
                  <a:pt x="1208" y="141"/>
                </a:lnTo>
                <a:lnTo>
                  <a:pt x="1220" y="109"/>
                </a:lnTo>
                <a:lnTo>
                  <a:pt x="1246" y="93"/>
                </a:lnTo>
                <a:lnTo>
                  <a:pt x="1291" y="83"/>
                </a:lnTo>
                <a:lnTo>
                  <a:pt x="1315" y="95"/>
                </a:lnTo>
                <a:lnTo>
                  <a:pt x="1339" y="90"/>
                </a:lnTo>
                <a:lnTo>
                  <a:pt x="1368" y="101"/>
                </a:lnTo>
                <a:lnTo>
                  <a:pt x="1398" y="91"/>
                </a:lnTo>
                <a:lnTo>
                  <a:pt x="1455" y="101"/>
                </a:lnTo>
                <a:lnTo>
                  <a:pt x="1480" y="111"/>
                </a:lnTo>
                <a:lnTo>
                  <a:pt x="1508" y="84"/>
                </a:lnTo>
                <a:lnTo>
                  <a:pt x="1527" y="82"/>
                </a:lnTo>
                <a:lnTo>
                  <a:pt x="1549" y="92"/>
                </a:lnTo>
                <a:lnTo>
                  <a:pt x="1569" y="88"/>
                </a:lnTo>
                <a:lnTo>
                  <a:pt x="1596" y="61"/>
                </a:lnTo>
                <a:lnTo>
                  <a:pt x="1642" y="53"/>
                </a:lnTo>
                <a:lnTo>
                  <a:pt x="1664" y="57"/>
                </a:lnTo>
                <a:lnTo>
                  <a:pt x="1687" y="57"/>
                </a:lnTo>
                <a:lnTo>
                  <a:pt x="1720" y="23"/>
                </a:lnTo>
                <a:lnTo>
                  <a:pt x="1739" y="11"/>
                </a:lnTo>
                <a:lnTo>
                  <a:pt x="1764" y="16"/>
                </a:lnTo>
                <a:lnTo>
                  <a:pt x="1792" y="51"/>
                </a:lnTo>
                <a:lnTo>
                  <a:pt x="1820" y="29"/>
                </a:lnTo>
                <a:lnTo>
                  <a:pt x="1847" y="0"/>
                </a:lnTo>
                <a:lnTo>
                  <a:pt x="1870" y="1"/>
                </a:lnTo>
                <a:lnTo>
                  <a:pt x="1896" y="61"/>
                </a:lnTo>
                <a:lnTo>
                  <a:pt x="1917" y="51"/>
                </a:lnTo>
                <a:lnTo>
                  <a:pt x="1946" y="26"/>
                </a:lnTo>
                <a:lnTo>
                  <a:pt x="1969" y="25"/>
                </a:lnTo>
                <a:lnTo>
                  <a:pt x="1981" y="46"/>
                </a:lnTo>
                <a:lnTo>
                  <a:pt x="1981" y="196"/>
                </a:lnTo>
                <a:lnTo>
                  <a:pt x="1304" y="230"/>
                </a:lnTo>
                <a:lnTo>
                  <a:pt x="1098" y="293"/>
                </a:lnTo>
                <a:lnTo>
                  <a:pt x="893" y="305"/>
                </a:lnTo>
                <a:lnTo>
                  <a:pt x="792" y="250"/>
                </a:lnTo>
                <a:lnTo>
                  <a:pt x="699" y="157"/>
                </a:lnTo>
                <a:lnTo>
                  <a:pt x="0" y="141"/>
                </a:lnTo>
                <a:lnTo>
                  <a:pt x="0" y="31"/>
                </a:lnTo>
                <a:lnTo>
                  <a:pt x="12" y="47"/>
                </a:lnTo>
                <a:lnTo>
                  <a:pt x="29" y="53"/>
                </a:lnTo>
                <a:lnTo>
                  <a:pt x="51" y="55"/>
                </a:lnTo>
                <a:lnTo>
                  <a:pt x="68" y="61"/>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7" name="Freeform 10"/>
          <p:cNvSpPr>
            <a:spLocks/>
          </p:cNvSpPr>
          <p:nvPr/>
        </p:nvSpPr>
        <p:spPr bwMode="auto">
          <a:xfrm>
            <a:off x="3022600" y="771525"/>
            <a:ext cx="3146425" cy="490538"/>
          </a:xfrm>
          <a:custGeom>
            <a:avLst/>
            <a:gdLst>
              <a:gd name="T0" fmla="*/ 42 w 1982"/>
              <a:gd name="T1" fmla="*/ 200 h 309"/>
              <a:gd name="T2" fmla="*/ 714 w 1982"/>
              <a:gd name="T3" fmla="*/ 201 h 309"/>
              <a:gd name="T4" fmla="*/ 772 w 1982"/>
              <a:gd name="T5" fmla="*/ 249 h 309"/>
              <a:gd name="T6" fmla="*/ 844 w 1982"/>
              <a:gd name="T7" fmla="*/ 281 h 309"/>
              <a:gd name="T8" fmla="*/ 932 w 1982"/>
              <a:gd name="T9" fmla="*/ 301 h 309"/>
              <a:gd name="T10" fmla="*/ 1065 w 1982"/>
              <a:gd name="T11" fmla="*/ 301 h 309"/>
              <a:gd name="T12" fmla="*/ 1221 w 1982"/>
              <a:gd name="T13" fmla="*/ 253 h 309"/>
              <a:gd name="T14" fmla="*/ 1287 w 1982"/>
              <a:gd name="T15" fmla="*/ 200 h 309"/>
              <a:gd name="T16" fmla="*/ 1942 w 1982"/>
              <a:gd name="T17" fmla="*/ 199 h 309"/>
              <a:gd name="T18" fmla="*/ 1971 w 1982"/>
              <a:gd name="T19" fmla="*/ 184 h 309"/>
              <a:gd name="T20" fmla="*/ 1981 w 1982"/>
              <a:gd name="T21" fmla="*/ 155 h 309"/>
              <a:gd name="T22" fmla="*/ 1964 w 1982"/>
              <a:gd name="T23" fmla="*/ 0 h 309"/>
              <a:gd name="T24" fmla="*/ 1946 w 1982"/>
              <a:gd name="T25" fmla="*/ 29 h 309"/>
              <a:gd name="T26" fmla="*/ 1931 w 1982"/>
              <a:gd name="T27" fmla="*/ 53 h 309"/>
              <a:gd name="T28" fmla="*/ 1897 w 1982"/>
              <a:gd name="T29" fmla="*/ 38 h 309"/>
              <a:gd name="T30" fmla="*/ 1856 w 1982"/>
              <a:gd name="T31" fmla="*/ 23 h 309"/>
              <a:gd name="T32" fmla="*/ 1805 w 1982"/>
              <a:gd name="T33" fmla="*/ 53 h 309"/>
              <a:gd name="T34" fmla="*/ 1771 w 1982"/>
              <a:gd name="T35" fmla="*/ 38 h 309"/>
              <a:gd name="T36" fmla="*/ 1727 w 1982"/>
              <a:gd name="T37" fmla="*/ 31 h 309"/>
              <a:gd name="T38" fmla="*/ 1705 w 1982"/>
              <a:gd name="T39" fmla="*/ 61 h 309"/>
              <a:gd name="T40" fmla="*/ 1660 w 1982"/>
              <a:gd name="T41" fmla="*/ 53 h 309"/>
              <a:gd name="T42" fmla="*/ 1597 w 1982"/>
              <a:gd name="T43" fmla="*/ 61 h 309"/>
              <a:gd name="T44" fmla="*/ 1538 w 1982"/>
              <a:gd name="T45" fmla="*/ 53 h 309"/>
              <a:gd name="T46" fmla="*/ 1479 w 1982"/>
              <a:gd name="T47" fmla="*/ 76 h 309"/>
              <a:gd name="T48" fmla="*/ 1429 w 1982"/>
              <a:gd name="T49" fmla="*/ 55 h 309"/>
              <a:gd name="T50" fmla="*/ 1344 w 1982"/>
              <a:gd name="T51" fmla="*/ 72 h 309"/>
              <a:gd name="T52" fmla="*/ 1281 w 1982"/>
              <a:gd name="T53" fmla="*/ 69 h 309"/>
              <a:gd name="T54" fmla="*/ 1242 w 1982"/>
              <a:gd name="T55" fmla="*/ 130 h 309"/>
              <a:gd name="T56" fmla="*/ 1214 w 1982"/>
              <a:gd name="T57" fmla="*/ 178 h 309"/>
              <a:gd name="T58" fmla="*/ 1156 w 1982"/>
              <a:gd name="T59" fmla="*/ 196 h 309"/>
              <a:gd name="T60" fmla="*/ 1106 w 1982"/>
              <a:gd name="T61" fmla="*/ 213 h 309"/>
              <a:gd name="T62" fmla="*/ 1005 w 1982"/>
              <a:gd name="T63" fmla="*/ 221 h 309"/>
              <a:gd name="T64" fmla="*/ 883 w 1982"/>
              <a:gd name="T65" fmla="*/ 233 h 309"/>
              <a:gd name="T66" fmla="*/ 792 w 1982"/>
              <a:gd name="T67" fmla="*/ 186 h 309"/>
              <a:gd name="T68" fmla="*/ 721 w 1982"/>
              <a:gd name="T69" fmla="*/ 91 h 309"/>
              <a:gd name="T70" fmla="*/ 634 w 1982"/>
              <a:gd name="T71" fmla="*/ 76 h 309"/>
              <a:gd name="T72" fmla="*/ 526 w 1982"/>
              <a:gd name="T73" fmla="*/ 53 h 309"/>
              <a:gd name="T74" fmla="*/ 415 w 1982"/>
              <a:gd name="T75" fmla="*/ 38 h 309"/>
              <a:gd name="T76" fmla="*/ 339 w 1982"/>
              <a:gd name="T77" fmla="*/ 57 h 309"/>
              <a:gd name="T78" fmla="*/ 295 w 1982"/>
              <a:gd name="T79" fmla="*/ 51 h 309"/>
              <a:gd name="T80" fmla="*/ 231 w 1982"/>
              <a:gd name="T81" fmla="*/ 59 h 309"/>
              <a:gd name="T82" fmla="*/ 162 w 1982"/>
              <a:gd name="T83" fmla="*/ 57 h 309"/>
              <a:gd name="T84" fmla="*/ 90 w 1982"/>
              <a:gd name="T85" fmla="*/ 70 h 309"/>
              <a:gd name="T86" fmla="*/ 18 w 1982"/>
              <a:gd name="T87" fmla="*/ 61 h 309"/>
              <a:gd name="T88" fmla="*/ 2 w 1982"/>
              <a:gd name="T89" fmla="*/ 120 h 309"/>
              <a:gd name="T90" fmla="*/ 14 w 1982"/>
              <a:gd name="T91" fmla="*/ 190 h 30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2" h="309">
                <a:moveTo>
                  <a:pt x="26" y="196"/>
                </a:moveTo>
                <a:lnTo>
                  <a:pt x="42" y="200"/>
                </a:lnTo>
                <a:lnTo>
                  <a:pt x="61" y="201"/>
                </a:lnTo>
                <a:lnTo>
                  <a:pt x="714" y="201"/>
                </a:lnTo>
                <a:lnTo>
                  <a:pt x="727" y="217"/>
                </a:lnTo>
                <a:lnTo>
                  <a:pt x="772" y="249"/>
                </a:lnTo>
                <a:lnTo>
                  <a:pt x="811" y="267"/>
                </a:lnTo>
                <a:lnTo>
                  <a:pt x="844" y="281"/>
                </a:lnTo>
                <a:lnTo>
                  <a:pt x="887" y="296"/>
                </a:lnTo>
                <a:lnTo>
                  <a:pt x="932" y="301"/>
                </a:lnTo>
                <a:lnTo>
                  <a:pt x="1001" y="308"/>
                </a:lnTo>
                <a:lnTo>
                  <a:pt x="1065" y="301"/>
                </a:lnTo>
                <a:lnTo>
                  <a:pt x="1147" y="285"/>
                </a:lnTo>
                <a:lnTo>
                  <a:pt x="1221" y="253"/>
                </a:lnTo>
                <a:lnTo>
                  <a:pt x="1264" y="221"/>
                </a:lnTo>
                <a:lnTo>
                  <a:pt x="1287" y="200"/>
                </a:lnTo>
                <a:lnTo>
                  <a:pt x="1920" y="201"/>
                </a:lnTo>
                <a:lnTo>
                  <a:pt x="1942" y="199"/>
                </a:lnTo>
                <a:lnTo>
                  <a:pt x="1957" y="195"/>
                </a:lnTo>
                <a:lnTo>
                  <a:pt x="1971" y="184"/>
                </a:lnTo>
                <a:lnTo>
                  <a:pt x="1979" y="170"/>
                </a:lnTo>
                <a:lnTo>
                  <a:pt x="1981" y="155"/>
                </a:lnTo>
                <a:lnTo>
                  <a:pt x="1981" y="23"/>
                </a:lnTo>
                <a:lnTo>
                  <a:pt x="1964" y="0"/>
                </a:lnTo>
                <a:lnTo>
                  <a:pt x="1955" y="7"/>
                </a:lnTo>
                <a:lnTo>
                  <a:pt x="1946" y="29"/>
                </a:lnTo>
                <a:lnTo>
                  <a:pt x="1940" y="55"/>
                </a:lnTo>
                <a:lnTo>
                  <a:pt x="1931" y="53"/>
                </a:lnTo>
                <a:lnTo>
                  <a:pt x="1920" y="51"/>
                </a:lnTo>
                <a:lnTo>
                  <a:pt x="1897" y="38"/>
                </a:lnTo>
                <a:lnTo>
                  <a:pt x="1881" y="27"/>
                </a:lnTo>
                <a:lnTo>
                  <a:pt x="1856" y="23"/>
                </a:lnTo>
                <a:lnTo>
                  <a:pt x="1830" y="35"/>
                </a:lnTo>
                <a:lnTo>
                  <a:pt x="1805" y="53"/>
                </a:lnTo>
                <a:lnTo>
                  <a:pt x="1787" y="40"/>
                </a:lnTo>
                <a:lnTo>
                  <a:pt x="1771" y="38"/>
                </a:lnTo>
                <a:lnTo>
                  <a:pt x="1749" y="27"/>
                </a:lnTo>
                <a:lnTo>
                  <a:pt x="1727" y="31"/>
                </a:lnTo>
                <a:lnTo>
                  <a:pt x="1711" y="44"/>
                </a:lnTo>
                <a:lnTo>
                  <a:pt x="1705" y="61"/>
                </a:lnTo>
                <a:lnTo>
                  <a:pt x="1686" y="53"/>
                </a:lnTo>
                <a:lnTo>
                  <a:pt x="1660" y="53"/>
                </a:lnTo>
                <a:lnTo>
                  <a:pt x="1627" y="46"/>
                </a:lnTo>
                <a:lnTo>
                  <a:pt x="1597" y="61"/>
                </a:lnTo>
                <a:lnTo>
                  <a:pt x="1571" y="39"/>
                </a:lnTo>
                <a:lnTo>
                  <a:pt x="1538" y="53"/>
                </a:lnTo>
                <a:lnTo>
                  <a:pt x="1505" y="89"/>
                </a:lnTo>
                <a:lnTo>
                  <a:pt x="1479" y="76"/>
                </a:lnTo>
                <a:lnTo>
                  <a:pt x="1455" y="62"/>
                </a:lnTo>
                <a:lnTo>
                  <a:pt x="1429" y="55"/>
                </a:lnTo>
                <a:lnTo>
                  <a:pt x="1396" y="61"/>
                </a:lnTo>
                <a:lnTo>
                  <a:pt x="1344" y="72"/>
                </a:lnTo>
                <a:lnTo>
                  <a:pt x="1297" y="60"/>
                </a:lnTo>
                <a:lnTo>
                  <a:pt x="1281" y="69"/>
                </a:lnTo>
                <a:lnTo>
                  <a:pt x="1259" y="91"/>
                </a:lnTo>
                <a:lnTo>
                  <a:pt x="1242" y="130"/>
                </a:lnTo>
                <a:lnTo>
                  <a:pt x="1222" y="150"/>
                </a:lnTo>
                <a:lnTo>
                  <a:pt x="1214" y="178"/>
                </a:lnTo>
                <a:lnTo>
                  <a:pt x="1192" y="190"/>
                </a:lnTo>
                <a:lnTo>
                  <a:pt x="1156" y="196"/>
                </a:lnTo>
                <a:lnTo>
                  <a:pt x="1115" y="199"/>
                </a:lnTo>
                <a:lnTo>
                  <a:pt x="1106" y="213"/>
                </a:lnTo>
                <a:lnTo>
                  <a:pt x="1053" y="209"/>
                </a:lnTo>
                <a:lnTo>
                  <a:pt x="1005" y="221"/>
                </a:lnTo>
                <a:lnTo>
                  <a:pt x="960" y="218"/>
                </a:lnTo>
                <a:lnTo>
                  <a:pt x="883" y="233"/>
                </a:lnTo>
                <a:lnTo>
                  <a:pt x="840" y="196"/>
                </a:lnTo>
                <a:lnTo>
                  <a:pt x="792" y="186"/>
                </a:lnTo>
                <a:lnTo>
                  <a:pt x="742" y="121"/>
                </a:lnTo>
                <a:lnTo>
                  <a:pt x="721" y="91"/>
                </a:lnTo>
                <a:lnTo>
                  <a:pt x="696" y="84"/>
                </a:lnTo>
                <a:lnTo>
                  <a:pt x="634" y="76"/>
                </a:lnTo>
                <a:lnTo>
                  <a:pt x="582" y="68"/>
                </a:lnTo>
                <a:lnTo>
                  <a:pt x="526" y="53"/>
                </a:lnTo>
                <a:lnTo>
                  <a:pt x="475" y="68"/>
                </a:lnTo>
                <a:lnTo>
                  <a:pt x="415" y="38"/>
                </a:lnTo>
                <a:lnTo>
                  <a:pt x="370" y="39"/>
                </a:lnTo>
                <a:lnTo>
                  <a:pt x="339" y="57"/>
                </a:lnTo>
                <a:lnTo>
                  <a:pt x="320" y="42"/>
                </a:lnTo>
                <a:lnTo>
                  <a:pt x="295" y="51"/>
                </a:lnTo>
                <a:lnTo>
                  <a:pt x="263" y="53"/>
                </a:lnTo>
                <a:lnTo>
                  <a:pt x="231" y="59"/>
                </a:lnTo>
                <a:lnTo>
                  <a:pt x="193" y="72"/>
                </a:lnTo>
                <a:lnTo>
                  <a:pt x="162" y="57"/>
                </a:lnTo>
                <a:lnTo>
                  <a:pt x="131" y="64"/>
                </a:lnTo>
                <a:lnTo>
                  <a:pt x="90" y="70"/>
                </a:lnTo>
                <a:lnTo>
                  <a:pt x="65" y="64"/>
                </a:lnTo>
                <a:lnTo>
                  <a:pt x="18" y="61"/>
                </a:lnTo>
                <a:lnTo>
                  <a:pt x="0" y="76"/>
                </a:lnTo>
                <a:lnTo>
                  <a:pt x="2" y="120"/>
                </a:lnTo>
                <a:lnTo>
                  <a:pt x="5" y="157"/>
                </a:lnTo>
                <a:lnTo>
                  <a:pt x="14" y="190"/>
                </a:lnTo>
                <a:lnTo>
                  <a:pt x="26" y="196"/>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8" name="Freeform 11"/>
          <p:cNvSpPr>
            <a:spLocks/>
          </p:cNvSpPr>
          <p:nvPr/>
        </p:nvSpPr>
        <p:spPr bwMode="auto">
          <a:xfrm>
            <a:off x="3044825" y="850900"/>
            <a:ext cx="3086100" cy="365125"/>
          </a:xfrm>
          <a:custGeom>
            <a:avLst/>
            <a:gdLst>
              <a:gd name="T0" fmla="*/ 477 w 1944"/>
              <a:gd name="T1" fmla="*/ 72 h 230"/>
              <a:gd name="T2" fmla="*/ 348 w 1944"/>
              <a:gd name="T3" fmla="*/ 81 h 230"/>
              <a:gd name="T4" fmla="*/ 154 w 1944"/>
              <a:gd name="T5" fmla="*/ 81 h 230"/>
              <a:gd name="T6" fmla="*/ 64 w 1944"/>
              <a:gd name="T7" fmla="*/ 79 h 230"/>
              <a:gd name="T8" fmla="*/ 12 w 1944"/>
              <a:gd name="T9" fmla="*/ 58 h 230"/>
              <a:gd name="T10" fmla="*/ 0 w 1944"/>
              <a:gd name="T11" fmla="*/ 74 h 230"/>
              <a:gd name="T12" fmla="*/ 73 w 1944"/>
              <a:gd name="T13" fmla="*/ 103 h 230"/>
              <a:gd name="T14" fmla="*/ 163 w 1944"/>
              <a:gd name="T15" fmla="*/ 101 h 230"/>
              <a:gd name="T16" fmla="*/ 212 w 1944"/>
              <a:gd name="T17" fmla="*/ 105 h 230"/>
              <a:gd name="T18" fmla="*/ 324 w 1944"/>
              <a:gd name="T19" fmla="*/ 109 h 230"/>
              <a:gd name="T20" fmla="*/ 541 w 1944"/>
              <a:gd name="T21" fmla="*/ 101 h 230"/>
              <a:gd name="T22" fmla="*/ 698 w 1944"/>
              <a:gd name="T23" fmla="*/ 103 h 230"/>
              <a:gd name="T24" fmla="*/ 769 w 1944"/>
              <a:gd name="T25" fmla="*/ 168 h 230"/>
              <a:gd name="T26" fmla="*/ 885 w 1944"/>
              <a:gd name="T27" fmla="*/ 218 h 230"/>
              <a:gd name="T28" fmla="*/ 1018 w 1944"/>
              <a:gd name="T29" fmla="*/ 229 h 230"/>
              <a:gd name="T30" fmla="*/ 1154 w 1944"/>
              <a:gd name="T31" fmla="*/ 194 h 230"/>
              <a:gd name="T32" fmla="*/ 1246 w 1944"/>
              <a:gd name="T33" fmla="*/ 131 h 230"/>
              <a:gd name="T34" fmla="*/ 1311 w 1944"/>
              <a:gd name="T35" fmla="*/ 107 h 230"/>
              <a:gd name="T36" fmla="*/ 1485 w 1944"/>
              <a:gd name="T37" fmla="*/ 109 h 230"/>
              <a:gd name="T38" fmla="*/ 1618 w 1944"/>
              <a:gd name="T39" fmla="*/ 107 h 230"/>
              <a:gd name="T40" fmla="*/ 1773 w 1944"/>
              <a:gd name="T41" fmla="*/ 107 h 230"/>
              <a:gd name="T42" fmla="*/ 1919 w 1944"/>
              <a:gd name="T43" fmla="*/ 111 h 230"/>
              <a:gd name="T44" fmla="*/ 1943 w 1944"/>
              <a:gd name="T45" fmla="*/ 54 h 230"/>
              <a:gd name="T46" fmla="*/ 1919 w 1944"/>
              <a:gd name="T47" fmla="*/ 60 h 230"/>
              <a:gd name="T48" fmla="*/ 1857 w 1944"/>
              <a:gd name="T49" fmla="*/ 95 h 230"/>
              <a:gd name="T50" fmla="*/ 1687 w 1944"/>
              <a:gd name="T51" fmla="*/ 91 h 230"/>
              <a:gd name="T52" fmla="*/ 1491 w 1944"/>
              <a:gd name="T53" fmla="*/ 93 h 230"/>
              <a:gd name="T54" fmla="*/ 1349 w 1944"/>
              <a:gd name="T55" fmla="*/ 99 h 230"/>
              <a:gd name="T56" fmla="*/ 1291 w 1944"/>
              <a:gd name="T57" fmla="*/ 85 h 230"/>
              <a:gd name="T58" fmla="*/ 1283 w 1944"/>
              <a:gd name="T59" fmla="*/ 52 h 230"/>
              <a:gd name="T60" fmla="*/ 1265 w 1944"/>
              <a:gd name="T61" fmla="*/ 36 h 230"/>
              <a:gd name="T62" fmla="*/ 1205 w 1944"/>
              <a:gd name="T63" fmla="*/ 115 h 230"/>
              <a:gd name="T64" fmla="*/ 1139 w 1944"/>
              <a:gd name="T65" fmla="*/ 162 h 230"/>
              <a:gd name="T66" fmla="*/ 1063 w 1944"/>
              <a:gd name="T67" fmla="*/ 180 h 230"/>
              <a:gd name="T68" fmla="*/ 980 w 1944"/>
              <a:gd name="T69" fmla="*/ 198 h 230"/>
              <a:gd name="T70" fmla="*/ 883 w 1944"/>
              <a:gd name="T71" fmla="*/ 176 h 230"/>
              <a:gd name="T72" fmla="*/ 825 w 1944"/>
              <a:gd name="T73" fmla="*/ 149 h 230"/>
              <a:gd name="T74" fmla="*/ 771 w 1944"/>
              <a:gd name="T75" fmla="*/ 137 h 230"/>
              <a:gd name="T76" fmla="*/ 730 w 1944"/>
              <a:gd name="T77" fmla="*/ 99 h 230"/>
              <a:gd name="T78" fmla="*/ 685 w 1944"/>
              <a:gd name="T79" fmla="*/ 38 h 230"/>
              <a:gd name="T80" fmla="*/ 655 w 1944"/>
              <a:gd name="T81" fmla="*/ 68 h 230"/>
              <a:gd name="T82" fmla="*/ 537 w 1944"/>
              <a:gd name="T83" fmla="*/ 77 h 23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44" h="230">
                <a:moveTo>
                  <a:pt x="537" y="77"/>
                </a:moveTo>
                <a:lnTo>
                  <a:pt x="477" y="72"/>
                </a:lnTo>
                <a:lnTo>
                  <a:pt x="416" y="81"/>
                </a:lnTo>
                <a:lnTo>
                  <a:pt x="348" y="81"/>
                </a:lnTo>
                <a:lnTo>
                  <a:pt x="255" y="77"/>
                </a:lnTo>
                <a:lnTo>
                  <a:pt x="154" y="81"/>
                </a:lnTo>
                <a:lnTo>
                  <a:pt x="103" y="83"/>
                </a:lnTo>
                <a:lnTo>
                  <a:pt x="64" y="79"/>
                </a:lnTo>
                <a:lnTo>
                  <a:pt x="25" y="83"/>
                </a:lnTo>
                <a:lnTo>
                  <a:pt x="12" y="58"/>
                </a:lnTo>
                <a:lnTo>
                  <a:pt x="2" y="38"/>
                </a:lnTo>
                <a:lnTo>
                  <a:pt x="0" y="74"/>
                </a:lnTo>
                <a:lnTo>
                  <a:pt x="12" y="107"/>
                </a:lnTo>
                <a:lnTo>
                  <a:pt x="73" y="103"/>
                </a:lnTo>
                <a:lnTo>
                  <a:pt x="128" y="99"/>
                </a:lnTo>
                <a:lnTo>
                  <a:pt x="163" y="101"/>
                </a:lnTo>
                <a:lnTo>
                  <a:pt x="193" y="103"/>
                </a:lnTo>
                <a:lnTo>
                  <a:pt x="212" y="105"/>
                </a:lnTo>
                <a:lnTo>
                  <a:pt x="270" y="103"/>
                </a:lnTo>
                <a:lnTo>
                  <a:pt x="324" y="109"/>
                </a:lnTo>
                <a:lnTo>
                  <a:pt x="451" y="103"/>
                </a:lnTo>
                <a:lnTo>
                  <a:pt x="541" y="101"/>
                </a:lnTo>
                <a:lnTo>
                  <a:pt x="616" y="103"/>
                </a:lnTo>
                <a:lnTo>
                  <a:pt x="698" y="103"/>
                </a:lnTo>
                <a:lnTo>
                  <a:pt x="737" y="147"/>
                </a:lnTo>
                <a:lnTo>
                  <a:pt x="769" y="168"/>
                </a:lnTo>
                <a:lnTo>
                  <a:pt x="836" y="210"/>
                </a:lnTo>
                <a:lnTo>
                  <a:pt x="885" y="218"/>
                </a:lnTo>
                <a:lnTo>
                  <a:pt x="945" y="229"/>
                </a:lnTo>
                <a:lnTo>
                  <a:pt x="1018" y="229"/>
                </a:lnTo>
                <a:lnTo>
                  <a:pt x="1085" y="220"/>
                </a:lnTo>
                <a:lnTo>
                  <a:pt x="1154" y="194"/>
                </a:lnTo>
                <a:lnTo>
                  <a:pt x="1205" y="170"/>
                </a:lnTo>
                <a:lnTo>
                  <a:pt x="1246" y="131"/>
                </a:lnTo>
                <a:lnTo>
                  <a:pt x="1278" y="115"/>
                </a:lnTo>
                <a:lnTo>
                  <a:pt x="1311" y="107"/>
                </a:lnTo>
                <a:lnTo>
                  <a:pt x="1390" y="119"/>
                </a:lnTo>
                <a:lnTo>
                  <a:pt x="1485" y="109"/>
                </a:lnTo>
                <a:lnTo>
                  <a:pt x="1577" y="111"/>
                </a:lnTo>
                <a:lnTo>
                  <a:pt x="1618" y="107"/>
                </a:lnTo>
                <a:lnTo>
                  <a:pt x="1697" y="113"/>
                </a:lnTo>
                <a:lnTo>
                  <a:pt x="1773" y="107"/>
                </a:lnTo>
                <a:lnTo>
                  <a:pt x="1839" y="115"/>
                </a:lnTo>
                <a:lnTo>
                  <a:pt x="1919" y="111"/>
                </a:lnTo>
                <a:lnTo>
                  <a:pt x="1938" y="91"/>
                </a:lnTo>
                <a:lnTo>
                  <a:pt x="1943" y="54"/>
                </a:lnTo>
                <a:lnTo>
                  <a:pt x="1940" y="0"/>
                </a:lnTo>
                <a:lnTo>
                  <a:pt x="1919" y="60"/>
                </a:lnTo>
                <a:lnTo>
                  <a:pt x="1908" y="89"/>
                </a:lnTo>
                <a:lnTo>
                  <a:pt x="1857" y="95"/>
                </a:lnTo>
                <a:lnTo>
                  <a:pt x="1762" y="93"/>
                </a:lnTo>
                <a:lnTo>
                  <a:pt x="1687" y="91"/>
                </a:lnTo>
                <a:lnTo>
                  <a:pt x="1558" y="87"/>
                </a:lnTo>
                <a:lnTo>
                  <a:pt x="1491" y="93"/>
                </a:lnTo>
                <a:lnTo>
                  <a:pt x="1403" y="91"/>
                </a:lnTo>
                <a:lnTo>
                  <a:pt x="1349" y="99"/>
                </a:lnTo>
                <a:lnTo>
                  <a:pt x="1313" y="89"/>
                </a:lnTo>
                <a:lnTo>
                  <a:pt x="1291" y="85"/>
                </a:lnTo>
                <a:lnTo>
                  <a:pt x="1274" y="74"/>
                </a:lnTo>
                <a:lnTo>
                  <a:pt x="1283" y="52"/>
                </a:lnTo>
                <a:lnTo>
                  <a:pt x="1283" y="28"/>
                </a:lnTo>
                <a:lnTo>
                  <a:pt x="1265" y="36"/>
                </a:lnTo>
                <a:lnTo>
                  <a:pt x="1246" y="79"/>
                </a:lnTo>
                <a:lnTo>
                  <a:pt x="1205" y="115"/>
                </a:lnTo>
                <a:lnTo>
                  <a:pt x="1182" y="139"/>
                </a:lnTo>
                <a:lnTo>
                  <a:pt x="1139" y="162"/>
                </a:lnTo>
                <a:lnTo>
                  <a:pt x="1111" y="158"/>
                </a:lnTo>
                <a:lnTo>
                  <a:pt x="1063" y="180"/>
                </a:lnTo>
                <a:lnTo>
                  <a:pt x="1020" y="190"/>
                </a:lnTo>
                <a:lnTo>
                  <a:pt x="980" y="198"/>
                </a:lnTo>
                <a:lnTo>
                  <a:pt x="928" y="174"/>
                </a:lnTo>
                <a:lnTo>
                  <a:pt x="883" y="176"/>
                </a:lnTo>
                <a:lnTo>
                  <a:pt x="866" y="147"/>
                </a:lnTo>
                <a:lnTo>
                  <a:pt x="825" y="149"/>
                </a:lnTo>
                <a:lnTo>
                  <a:pt x="803" y="158"/>
                </a:lnTo>
                <a:lnTo>
                  <a:pt x="771" y="137"/>
                </a:lnTo>
                <a:lnTo>
                  <a:pt x="743" y="123"/>
                </a:lnTo>
                <a:lnTo>
                  <a:pt x="730" y="99"/>
                </a:lnTo>
                <a:lnTo>
                  <a:pt x="707" y="46"/>
                </a:lnTo>
                <a:lnTo>
                  <a:pt x="685" y="38"/>
                </a:lnTo>
                <a:lnTo>
                  <a:pt x="674" y="70"/>
                </a:lnTo>
                <a:lnTo>
                  <a:pt x="655" y="68"/>
                </a:lnTo>
                <a:lnTo>
                  <a:pt x="591" y="89"/>
                </a:lnTo>
                <a:lnTo>
                  <a:pt x="537" y="77"/>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9" name="Freeform 12"/>
          <p:cNvSpPr>
            <a:spLocks/>
          </p:cNvSpPr>
          <p:nvPr/>
        </p:nvSpPr>
        <p:spPr bwMode="auto">
          <a:xfrm>
            <a:off x="5057775" y="358775"/>
            <a:ext cx="193675" cy="649288"/>
          </a:xfrm>
          <a:custGeom>
            <a:avLst/>
            <a:gdLst>
              <a:gd name="T0" fmla="*/ 82 w 122"/>
              <a:gd name="T1" fmla="*/ 10 h 409"/>
              <a:gd name="T2" fmla="*/ 75 w 122"/>
              <a:gd name="T3" fmla="*/ 40 h 409"/>
              <a:gd name="T4" fmla="*/ 121 w 122"/>
              <a:gd name="T5" fmla="*/ 44 h 409"/>
              <a:gd name="T6" fmla="*/ 103 w 122"/>
              <a:gd name="T7" fmla="*/ 98 h 409"/>
              <a:gd name="T8" fmla="*/ 105 w 122"/>
              <a:gd name="T9" fmla="*/ 140 h 409"/>
              <a:gd name="T10" fmla="*/ 116 w 122"/>
              <a:gd name="T11" fmla="*/ 176 h 409"/>
              <a:gd name="T12" fmla="*/ 97 w 122"/>
              <a:gd name="T13" fmla="*/ 214 h 409"/>
              <a:gd name="T14" fmla="*/ 90 w 122"/>
              <a:gd name="T15" fmla="*/ 252 h 409"/>
              <a:gd name="T16" fmla="*/ 82 w 122"/>
              <a:gd name="T17" fmla="*/ 290 h 409"/>
              <a:gd name="T18" fmla="*/ 66 w 122"/>
              <a:gd name="T19" fmla="*/ 316 h 409"/>
              <a:gd name="T20" fmla="*/ 51 w 122"/>
              <a:gd name="T21" fmla="*/ 342 h 409"/>
              <a:gd name="T22" fmla="*/ 32 w 122"/>
              <a:gd name="T23" fmla="*/ 368 h 409"/>
              <a:gd name="T24" fmla="*/ 21 w 122"/>
              <a:gd name="T25" fmla="*/ 386 h 409"/>
              <a:gd name="T26" fmla="*/ 0 w 122"/>
              <a:gd name="T27" fmla="*/ 408 h 409"/>
              <a:gd name="T28" fmla="*/ 12 w 122"/>
              <a:gd name="T29" fmla="*/ 368 h 409"/>
              <a:gd name="T30" fmla="*/ 38 w 122"/>
              <a:gd name="T31" fmla="*/ 340 h 409"/>
              <a:gd name="T32" fmla="*/ 34 w 122"/>
              <a:gd name="T33" fmla="*/ 308 h 409"/>
              <a:gd name="T34" fmla="*/ 58 w 122"/>
              <a:gd name="T35" fmla="*/ 268 h 409"/>
              <a:gd name="T36" fmla="*/ 71 w 122"/>
              <a:gd name="T37" fmla="*/ 220 h 409"/>
              <a:gd name="T38" fmla="*/ 64 w 122"/>
              <a:gd name="T39" fmla="*/ 174 h 409"/>
              <a:gd name="T40" fmla="*/ 69 w 122"/>
              <a:gd name="T41" fmla="*/ 136 h 409"/>
              <a:gd name="T42" fmla="*/ 64 w 122"/>
              <a:gd name="T43" fmla="*/ 110 h 409"/>
              <a:gd name="T44" fmla="*/ 30 w 122"/>
              <a:gd name="T45" fmla="*/ 58 h 409"/>
              <a:gd name="T46" fmla="*/ 10 w 122"/>
              <a:gd name="T47" fmla="*/ 6 h 409"/>
              <a:gd name="T48" fmla="*/ 79 w 122"/>
              <a:gd name="T49" fmla="*/ 0 h 409"/>
              <a:gd name="T50" fmla="*/ 82 w 122"/>
              <a:gd name="T51" fmla="*/ 10 h 40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2" h="409">
                <a:moveTo>
                  <a:pt x="82" y="10"/>
                </a:moveTo>
                <a:lnTo>
                  <a:pt x="75" y="40"/>
                </a:lnTo>
                <a:lnTo>
                  <a:pt x="121" y="44"/>
                </a:lnTo>
                <a:lnTo>
                  <a:pt x="103" y="98"/>
                </a:lnTo>
                <a:lnTo>
                  <a:pt x="105" y="140"/>
                </a:lnTo>
                <a:lnTo>
                  <a:pt x="116" y="176"/>
                </a:lnTo>
                <a:lnTo>
                  <a:pt x="97" y="214"/>
                </a:lnTo>
                <a:lnTo>
                  <a:pt x="90" y="252"/>
                </a:lnTo>
                <a:lnTo>
                  <a:pt x="82" y="290"/>
                </a:lnTo>
                <a:lnTo>
                  <a:pt x="66" y="316"/>
                </a:lnTo>
                <a:lnTo>
                  <a:pt x="51" y="342"/>
                </a:lnTo>
                <a:lnTo>
                  <a:pt x="32" y="368"/>
                </a:lnTo>
                <a:lnTo>
                  <a:pt x="21" y="386"/>
                </a:lnTo>
                <a:lnTo>
                  <a:pt x="0" y="408"/>
                </a:lnTo>
                <a:lnTo>
                  <a:pt x="12" y="368"/>
                </a:lnTo>
                <a:lnTo>
                  <a:pt x="38" y="340"/>
                </a:lnTo>
                <a:lnTo>
                  <a:pt x="34" y="308"/>
                </a:lnTo>
                <a:lnTo>
                  <a:pt x="58" y="268"/>
                </a:lnTo>
                <a:lnTo>
                  <a:pt x="71" y="220"/>
                </a:lnTo>
                <a:lnTo>
                  <a:pt x="64" y="174"/>
                </a:lnTo>
                <a:lnTo>
                  <a:pt x="69" y="136"/>
                </a:lnTo>
                <a:lnTo>
                  <a:pt x="64" y="110"/>
                </a:lnTo>
                <a:lnTo>
                  <a:pt x="30" y="58"/>
                </a:lnTo>
                <a:lnTo>
                  <a:pt x="10" y="6"/>
                </a:lnTo>
                <a:lnTo>
                  <a:pt x="79" y="0"/>
                </a:lnTo>
                <a:lnTo>
                  <a:pt x="82" y="10"/>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 name="Freeform 13"/>
          <p:cNvSpPr>
            <a:spLocks/>
          </p:cNvSpPr>
          <p:nvPr/>
        </p:nvSpPr>
        <p:spPr bwMode="auto">
          <a:xfrm>
            <a:off x="3052763" y="4763"/>
            <a:ext cx="3092450" cy="642937"/>
          </a:xfrm>
          <a:custGeom>
            <a:avLst/>
            <a:gdLst>
              <a:gd name="T0" fmla="*/ 0 w 1948"/>
              <a:gd name="T1" fmla="*/ 405 h 405"/>
              <a:gd name="T2" fmla="*/ 8 w 1948"/>
              <a:gd name="T3" fmla="*/ 238 h 405"/>
              <a:gd name="T4" fmla="*/ 37 w 1948"/>
              <a:gd name="T5" fmla="*/ 199 h 405"/>
              <a:gd name="T6" fmla="*/ 88 w 1948"/>
              <a:gd name="T7" fmla="*/ 224 h 405"/>
              <a:gd name="T8" fmla="*/ 135 w 1948"/>
              <a:gd name="T9" fmla="*/ 195 h 405"/>
              <a:gd name="T10" fmla="*/ 185 w 1948"/>
              <a:gd name="T11" fmla="*/ 222 h 405"/>
              <a:gd name="T12" fmla="*/ 242 w 1948"/>
              <a:gd name="T13" fmla="*/ 222 h 405"/>
              <a:gd name="T14" fmla="*/ 330 w 1948"/>
              <a:gd name="T15" fmla="*/ 211 h 405"/>
              <a:gd name="T16" fmla="*/ 395 w 1948"/>
              <a:gd name="T17" fmla="*/ 186 h 405"/>
              <a:gd name="T18" fmla="*/ 458 w 1948"/>
              <a:gd name="T19" fmla="*/ 211 h 405"/>
              <a:gd name="T20" fmla="*/ 495 w 1948"/>
              <a:gd name="T21" fmla="*/ 219 h 405"/>
              <a:gd name="T22" fmla="*/ 573 w 1948"/>
              <a:gd name="T23" fmla="*/ 210 h 405"/>
              <a:gd name="T24" fmla="*/ 712 w 1948"/>
              <a:gd name="T25" fmla="*/ 184 h 405"/>
              <a:gd name="T26" fmla="*/ 791 w 1948"/>
              <a:gd name="T27" fmla="*/ 124 h 405"/>
              <a:gd name="T28" fmla="*/ 776 w 1948"/>
              <a:gd name="T29" fmla="*/ 181 h 405"/>
              <a:gd name="T30" fmla="*/ 842 w 1948"/>
              <a:gd name="T31" fmla="*/ 203 h 405"/>
              <a:gd name="T32" fmla="*/ 887 w 1948"/>
              <a:gd name="T33" fmla="*/ 243 h 405"/>
              <a:gd name="T34" fmla="*/ 929 w 1948"/>
              <a:gd name="T35" fmla="*/ 275 h 405"/>
              <a:gd name="T36" fmla="*/ 955 w 1948"/>
              <a:gd name="T37" fmla="*/ 275 h 405"/>
              <a:gd name="T38" fmla="*/ 921 w 1948"/>
              <a:gd name="T39" fmla="*/ 223 h 405"/>
              <a:gd name="T40" fmla="*/ 889 w 1948"/>
              <a:gd name="T41" fmla="*/ 156 h 405"/>
              <a:gd name="T42" fmla="*/ 867 w 1948"/>
              <a:gd name="T43" fmla="*/ 122 h 405"/>
              <a:gd name="T44" fmla="*/ 910 w 1948"/>
              <a:gd name="T45" fmla="*/ 90 h 405"/>
              <a:gd name="T46" fmla="*/ 849 w 1948"/>
              <a:gd name="T47" fmla="*/ 80 h 405"/>
              <a:gd name="T48" fmla="*/ 951 w 1948"/>
              <a:gd name="T49" fmla="*/ 58 h 405"/>
              <a:gd name="T50" fmla="*/ 1072 w 1948"/>
              <a:gd name="T51" fmla="*/ 78 h 405"/>
              <a:gd name="T52" fmla="*/ 1142 w 1948"/>
              <a:gd name="T53" fmla="*/ 86 h 405"/>
              <a:gd name="T54" fmla="*/ 1225 w 1948"/>
              <a:gd name="T55" fmla="*/ 164 h 405"/>
              <a:gd name="T56" fmla="*/ 1313 w 1948"/>
              <a:gd name="T57" fmla="*/ 214 h 405"/>
              <a:gd name="T58" fmla="*/ 1394 w 1948"/>
              <a:gd name="T59" fmla="*/ 217 h 405"/>
              <a:gd name="T60" fmla="*/ 1471 w 1948"/>
              <a:gd name="T61" fmla="*/ 195 h 405"/>
              <a:gd name="T62" fmla="*/ 1517 w 1948"/>
              <a:gd name="T63" fmla="*/ 214 h 405"/>
              <a:gd name="T64" fmla="*/ 1555 w 1948"/>
              <a:gd name="T65" fmla="*/ 198 h 405"/>
              <a:gd name="T66" fmla="*/ 1608 w 1948"/>
              <a:gd name="T67" fmla="*/ 224 h 405"/>
              <a:gd name="T68" fmla="*/ 1651 w 1948"/>
              <a:gd name="T69" fmla="*/ 222 h 405"/>
              <a:gd name="T70" fmla="*/ 1686 w 1948"/>
              <a:gd name="T71" fmla="*/ 199 h 405"/>
              <a:gd name="T72" fmla="*/ 1742 w 1948"/>
              <a:gd name="T73" fmla="*/ 225 h 405"/>
              <a:gd name="T74" fmla="*/ 1789 w 1948"/>
              <a:gd name="T75" fmla="*/ 214 h 405"/>
              <a:gd name="T76" fmla="*/ 1830 w 1948"/>
              <a:gd name="T77" fmla="*/ 229 h 405"/>
              <a:gd name="T78" fmla="*/ 1898 w 1948"/>
              <a:gd name="T79" fmla="*/ 211 h 405"/>
              <a:gd name="T80" fmla="*/ 1936 w 1948"/>
              <a:gd name="T81" fmla="*/ 254 h 405"/>
              <a:gd name="T82" fmla="*/ 1948 w 1948"/>
              <a:gd name="T83" fmla="*/ 238 h 405"/>
              <a:gd name="T84" fmla="*/ 1940 w 1948"/>
              <a:gd name="T85" fmla="*/ 170 h 405"/>
              <a:gd name="T86" fmla="*/ 1881 w 1948"/>
              <a:gd name="T87" fmla="*/ 140 h 405"/>
              <a:gd name="T88" fmla="*/ 1807 w 1948"/>
              <a:gd name="T89" fmla="*/ 152 h 405"/>
              <a:gd name="T90" fmla="*/ 1742 w 1948"/>
              <a:gd name="T91" fmla="*/ 140 h 405"/>
              <a:gd name="T92" fmla="*/ 1648 w 1948"/>
              <a:gd name="T93" fmla="*/ 142 h 405"/>
              <a:gd name="T94" fmla="*/ 1580 w 1948"/>
              <a:gd name="T95" fmla="*/ 140 h 405"/>
              <a:gd name="T96" fmla="*/ 1514 w 1948"/>
              <a:gd name="T97" fmla="*/ 145 h 405"/>
              <a:gd name="T98" fmla="*/ 1442 w 1948"/>
              <a:gd name="T99" fmla="*/ 145 h 405"/>
              <a:gd name="T100" fmla="*/ 1365 w 1948"/>
              <a:gd name="T101" fmla="*/ 146 h 405"/>
              <a:gd name="T102" fmla="*/ 1310 w 1948"/>
              <a:gd name="T103" fmla="*/ 145 h 405"/>
              <a:gd name="T104" fmla="*/ 1244 w 1948"/>
              <a:gd name="T105" fmla="*/ 102 h 405"/>
              <a:gd name="T106" fmla="*/ 1153 w 1948"/>
              <a:gd name="T107" fmla="*/ 39 h 405"/>
              <a:gd name="T108" fmla="*/ 1008 w 1948"/>
              <a:gd name="T109" fmla="*/ 0 h 405"/>
              <a:gd name="T110" fmla="*/ 821 w 1948"/>
              <a:gd name="T111" fmla="*/ 31 h 405"/>
              <a:gd name="T112" fmla="*/ 676 w 1948"/>
              <a:gd name="T113" fmla="*/ 130 h 405"/>
              <a:gd name="T114" fmla="*/ 558 w 1948"/>
              <a:gd name="T115" fmla="*/ 152 h 405"/>
              <a:gd name="T116" fmla="*/ 395 w 1948"/>
              <a:gd name="T117" fmla="*/ 147 h 405"/>
              <a:gd name="T118" fmla="*/ 234 w 1948"/>
              <a:gd name="T119" fmla="*/ 147 h 405"/>
              <a:gd name="T120" fmla="*/ 51 w 1948"/>
              <a:gd name="T121" fmla="*/ 142 h 405"/>
              <a:gd name="T122" fmla="*/ 4 w 1948"/>
              <a:gd name="T123" fmla="*/ 172 h 405"/>
              <a:gd name="T124" fmla="*/ 0 w 1948"/>
              <a:gd name="T125" fmla="*/ 271 h 4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948" h="405">
                <a:moveTo>
                  <a:pt x="0" y="271"/>
                </a:moveTo>
                <a:lnTo>
                  <a:pt x="0" y="341"/>
                </a:lnTo>
                <a:lnTo>
                  <a:pt x="0" y="405"/>
                </a:lnTo>
                <a:lnTo>
                  <a:pt x="5" y="353"/>
                </a:lnTo>
                <a:lnTo>
                  <a:pt x="6" y="312"/>
                </a:lnTo>
                <a:lnTo>
                  <a:pt x="8" y="238"/>
                </a:lnTo>
                <a:lnTo>
                  <a:pt x="14" y="202"/>
                </a:lnTo>
                <a:lnTo>
                  <a:pt x="25" y="190"/>
                </a:lnTo>
                <a:lnTo>
                  <a:pt x="37" y="199"/>
                </a:lnTo>
                <a:lnTo>
                  <a:pt x="53" y="201"/>
                </a:lnTo>
                <a:lnTo>
                  <a:pt x="75" y="211"/>
                </a:lnTo>
                <a:lnTo>
                  <a:pt x="88" y="224"/>
                </a:lnTo>
                <a:lnTo>
                  <a:pt x="106" y="224"/>
                </a:lnTo>
                <a:lnTo>
                  <a:pt x="120" y="217"/>
                </a:lnTo>
                <a:lnTo>
                  <a:pt x="135" y="195"/>
                </a:lnTo>
                <a:lnTo>
                  <a:pt x="148" y="197"/>
                </a:lnTo>
                <a:lnTo>
                  <a:pt x="172" y="214"/>
                </a:lnTo>
                <a:lnTo>
                  <a:pt x="185" y="222"/>
                </a:lnTo>
                <a:lnTo>
                  <a:pt x="200" y="229"/>
                </a:lnTo>
                <a:lnTo>
                  <a:pt x="216" y="232"/>
                </a:lnTo>
                <a:lnTo>
                  <a:pt x="242" y="222"/>
                </a:lnTo>
                <a:lnTo>
                  <a:pt x="271" y="243"/>
                </a:lnTo>
                <a:lnTo>
                  <a:pt x="293" y="232"/>
                </a:lnTo>
                <a:lnTo>
                  <a:pt x="330" y="211"/>
                </a:lnTo>
                <a:lnTo>
                  <a:pt x="353" y="211"/>
                </a:lnTo>
                <a:lnTo>
                  <a:pt x="378" y="194"/>
                </a:lnTo>
                <a:lnTo>
                  <a:pt x="395" y="186"/>
                </a:lnTo>
                <a:lnTo>
                  <a:pt x="421" y="208"/>
                </a:lnTo>
                <a:lnTo>
                  <a:pt x="441" y="203"/>
                </a:lnTo>
                <a:lnTo>
                  <a:pt x="458" y="211"/>
                </a:lnTo>
                <a:lnTo>
                  <a:pt x="470" y="211"/>
                </a:lnTo>
                <a:lnTo>
                  <a:pt x="484" y="211"/>
                </a:lnTo>
                <a:lnTo>
                  <a:pt x="495" y="219"/>
                </a:lnTo>
                <a:lnTo>
                  <a:pt x="512" y="211"/>
                </a:lnTo>
                <a:lnTo>
                  <a:pt x="525" y="190"/>
                </a:lnTo>
                <a:lnTo>
                  <a:pt x="573" y="210"/>
                </a:lnTo>
                <a:lnTo>
                  <a:pt x="597" y="234"/>
                </a:lnTo>
                <a:lnTo>
                  <a:pt x="606" y="272"/>
                </a:lnTo>
                <a:lnTo>
                  <a:pt x="712" y="184"/>
                </a:lnTo>
                <a:lnTo>
                  <a:pt x="738" y="152"/>
                </a:lnTo>
                <a:lnTo>
                  <a:pt x="763" y="136"/>
                </a:lnTo>
                <a:lnTo>
                  <a:pt x="791" y="124"/>
                </a:lnTo>
                <a:lnTo>
                  <a:pt x="787" y="148"/>
                </a:lnTo>
                <a:lnTo>
                  <a:pt x="755" y="188"/>
                </a:lnTo>
                <a:lnTo>
                  <a:pt x="776" y="181"/>
                </a:lnTo>
                <a:lnTo>
                  <a:pt x="806" y="166"/>
                </a:lnTo>
                <a:lnTo>
                  <a:pt x="827" y="176"/>
                </a:lnTo>
                <a:lnTo>
                  <a:pt x="842" y="203"/>
                </a:lnTo>
                <a:lnTo>
                  <a:pt x="833" y="225"/>
                </a:lnTo>
                <a:lnTo>
                  <a:pt x="863" y="228"/>
                </a:lnTo>
                <a:lnTo>
                  <a:pt x="887" y="243"/>
                </a:lnTo>
                <a:lnTo>
                  <a:pt x="895" y="262"/>
                </a:lnTo>
                <a:lnTo>
                  <a:pt x="917" y="259"/>
                </a:lnTo>
                <a:lnTo>
                  <a:pt x="929" y="275"/>
                </a:lnTo>
                <a:lnTo>
                  <a:pt x="948" y="305"/>
                </a:lnTo>
                <a:lnTo>
                  <a:pt x="963" y="299"/>
                </a:lnTo>
                <a:lnTo>
                  <a:pt x="955" y="275"/>
                </a:lnTo>
                <a:lnTo>
                  <a:pt x="948" y="250"/>
                </a:lnTo>
                <a:lnTo>
                  <a:pt x="936" y="240"/>
                </a:lnTo>
                <a:lnTo>
                  <a:pt x="921" y="223"/>
                </a:lnTo>
                <a:lnTo>
                  <a:pt x="929" y="186"/>
                </a:lnTo>
                <a:lnTo>
                  <a:pt x="919" y="161"/>
                </a:lnTo>
                <a:lnTo>
                  <a:pt x="889" y="156"/>
                </a:lnTo>
                <a:lnTo>
                  <a:pt x="898" y="136"/>
                </a:lnTo>
                <a:lnTo>
                  <a:pt x="917" y="120"/>
                </a:lnTo>
                <a:lnTo>
                  <a:pt x="867" y="122"/>
                </a:lnTo>
                <a:lnTo>
                  <a:pt x="889" y="110"/>
                </a:lnTo>
                <a:lnTo>
                  <a:pt x="931" y="94"/>
                </a:lnTo>
                <a:lnTo>
                  <a:pt x="910" y="90"/>
                </a:lnTo>
                <a:lnTo>
                  <a:pt x="857" y="104"/>
                </a:lnTo>
                <a:lnTo>
                  <a:pt x="831" y="96"/>
                </a:lnTo>
                <a:lnTo>
                  <a:pt x="849" y="80"/>
                </a:lnTo>
                <a:lnTo>
                  <a:pt x="887" y="76"/>
                </a:lnTo>
                <a:lnTo>
                  <a:pt x="919" y="72"/>
                </a:lnTo>
                <a:lnTo>
                  <a:pt x="951" y="58"/>
                </a:lnTo>
                <a:lnTo>
                  <a:pt x="1006" y="50"/>
                </a:lnTo>
                <a:lnTo>
                  <a:pt x="1046" y="56"/>
                </a:lnTo>
                <a:lnTo>
                  <a:pt x="1072" y="78"/>
                </a:lnTo>
                <a:lnTo>
                  <a:pt x="1098" y="92"/>
                </a:lnTo>
                <a:lnTo>
                  <a:pt x="1117" y="82"/>
                </a:lnTo>
                <a:lnTo>
                  <a:pt x="1142" y="86"/>
                </a:lnTo>
                <a:lnTo>
                  <a:pt x="1174" y="106"/>
                </a:lnTo>
                <a:lnTo>
                  <a:pt x="1202" y="132"/>
                </a:lnTo>
                <a:lnTo>
                  <a:pt x="1225" y="164"/>
                </a:lnTo>
                <a:lnTo>
                  <a:pt x="1264" y="174"/>
                </a:lnTo>
                <a:lnTo>
                  <a:pt x="1294" y="195"/>
                </a:lnTo>
                <a:lnTo>
                  <a:pt x="1313" y="214"/>
                </a:lnTo>
                <a:lnTo>
                  <a:pt x="1341" y="232"/>
                </a:lnTo>
                <a:lnTo>
                  <a:pt x="1373" y="227"/>
                </a:lnTo>
                <a:lnTo>
                  <a:pt x="1394" y="217"/>
                </a:lnTo>
                <a:lnTo>
                  <a:pt x="1433" y="217"/>
                </a:lnTo>
                <a:lnTo>
                  <a:pt x="1454" y="193"/>
                </a:lnTo>
                <a:lnTo>
                  <a:pt x="1471" y="195"/>
                </a:lnTo>
                <a:lnTo>
                  <a:pt x="1483" y="195"/>
                </a:lnTo>
                <a:lnTo>
                  <a:pt x="1499" y="206"/>
                </a:lnTo>
                <a:lnTo>
                  <a:pt x="1517" y="214"/>
                </a:lnTo>
                <a:lnTo>
                  <a:pt x="1530" y="197"/>
                </a:lnTo>
                <a:lnTo>
                  <a:pt x="1544" y="193"/>
                </a:lnTo>
                <a:lnTo>
                  <a:pt x="1555" y="198"/>
                </a:lnTo>
                <a:lnTo>
                  <a:pt x="1569" y="190"/>
                </a:lnTo>
                <a:lnTo>
                  <a:pt x="1593" y="202"/>
                </a:lnTo>
                <a:lnTo>
                  <a:pt x="1608" y="224"/>
                </a:lnTo>
                <a:lnTo>
                  <a:pt x="1626" y="227"/>
                </a:lnTo>
                <a:lnTo>
                  <a:pt x="1637" y="229"/>
                </a:lnTo>
                <a:lnTo>
                  <a:pt x="1651" y="222"/>
                </a:lnTo>
                <a:lnTo>
                  <a:pt x="1662" y="212"/>
                </a:lnTo>
                <a:lnTo>
                  <a:pt x="1671" y="208"/>
                </a:lnTo>
                <a:lnTo>
                  <a:pt x="1686" y="199"/>
                </a:lnTo>
                <a:lnTo>
                  <a:pt x="1703" y="198"/>
                </a:lnTo>
                <a:lnTo>
                  <a:pt x="1718" y="214"/>
                </a:lnTo>
                <a:lnTo>
                  <a:pt x="1742" y="225"/>
                </a:lnTo>
                <a:lnTo>
                  <a:pt x="1764" y="214"/>
                </a:lnTo>
                <a:lnTo>
                  <a:pt x="1774" y="208"/>
                </a:lnTo>
                <a:lnTo>
                  <a:pt x="1789" y="214"/>
                </a:lnTo>
                <a:lnTo>
                  <a:pt x="1799" y="217"/>
                </a:lnTo>
                <a:lnTo>
                  <a:pt x="1814" y="229"/>
                </a:lnTo>
                <a:lnTo>
                  <a:pt x="1830" y="229"/>
                </a:lnTo>
                <a:lnTo>
                  <a:pt x="1848" y="225"/>
                </a:lnTo>
                <a:lnTo>
                  <a:pt x="1871" y="219"/>
                </a:lnTo>
                <a:lnTo>
                  <a:pt x="1898" y="211"/>
                </a:lnTo>
                <a:lnTo>
                  <a:pt x="1916" y="219"/>
                </a:lnTo>
                <a:lnTo>
                  <a:pt x="1927" y="231"/>
                </a:lnTo>
                <a:lnTo>
                  <a:pt x="1936" y="254"/>
                </a:lnTo>
                <a:lnTo>
                  <a:pt x="1942" y="294"/>
                </a:lnTo>
                <a:lnTo>
                  <a:pt x="1948" y="346"/>
                </a:lnTo>
                <a:lnTo>
                  <a:pt x="1948" y="238"/>
                </a:lnTo>
                <a:lnTo>
                  <a:pt x="1948" y="210"/>
                </a:lnTo>
                <a:lnTo>
                  <a:pt x="1945" y="192"/>
                </a:lnTo>
                <a:lnTo>
                  <a:pt x="1940" y="170"/>
                </a:lnTo>
                <a:lnTo>
                  <a:pt x="1930" y="151"/>
                </a:lnTo>
                <a:lnTo>
                  <a:pt x="1910" y="142"/>
                </a:lnTo>
                <a:lnTo>
                  <a:pt x="1881" y="140"/>
                </a:lnTo>
                <a:lnTo>
                  <a:pt x="1858" y="142"/>
                </a:lnTo>
                <a:lnTo>
                  <a:pt x="1832" y="137"/>
                </a:lnTo>
                <a:lnTo>
                  <a:pt x="1807" y="152"/>
                </a:lnTo>
                <a:lnTo>
                  <a:pt x="1781" y="145"/>
                </a:lnTo>
                <a:lnTo>
                  <a:pt x="1759" y="140"/>
                </a:lnTo>
                <a:lnTo>
                  <a:pt x="1742" y="140"/>
                </a:lnTo>
                <a:lnTo>
                  <a:pt x="1698" y="145"/>
                </a:lnTo>
                <a:lnTo>
                  <a:pt x="1674" y="148"/>
                </a:lnTo>
                <a:lnTo>
                  <a:pt x="1648" y="142"/>
                </a:lnTo>
                <a:lnTo>
                  <a:pt x="1623" y="149"/>
                </a:lnTo>
                <a:lnTo>
                  <a:pt x="1592" y="142"/>
                </a:lnTo>
                <a:lnTo>
                  <a:pt x="1580" y="140"/>
                </a:lnTo>
                <a:lnTo>
                  <a:pt x="1555" y="140"/>
                </a:lnTo>
                <a:lnTo>
                  <a:pt x="1531" y="137"/>
                </a:lnTo>
                <a:lnTo>
                  <a:pt x="1514" y="145"/>
                </a:lnTo>
                <a:lnTo>
                  <a:pt x="1500" y="142"/>
                </a:lnTo>
                <a:lnTo>
                  <a:pt x="1469" y="140"/>
                </a:lnTo>
                <a:lnTo>
                  <a:pt x="1442" y="145"/>
                </a:lnTo>
                <a:lnTo>
                  <a:pt x="1417" y="145"/>
                </a:lnTo>
                <a:lnTo>
                  <a:pt x="1389" y="137"/>
                </a:lnTo>
                <a:lnTo>
                  <a:pt x="1365" y="146"/>
                </a:lnTo>
                <a:lnTo>
                  <a:pt x="1346" y="140"/>
                </a:lnTo>
                <a:lnTo>
                  <a:pt x="1328" y="149"/>
                </a:lnTo>
                <a:lnTo>
                  <a:pt x="1310" y="145"/>
                </a:lnTo>
                <a:lnTo>
                  <a:pt x="1287" y="140"/>
                </a:lnTo>
                <a:lnTo>
                  <a:pt x="1274" y="132"/>
                </a:lnTo>
                <a:lnTo>
                  <a:pt x="1244" y="102"/>
                </a:lnTo>
                <a:lnTo>
                  <a:pt x="1211" y="74"/>
                </a:lnTo>
                <a:lnTo>
                  <a:pt x="1181" y="55"/>
                </a:lnTo>
                <a:lnTo>
                  <a:pt x="1153" y="39"/>
                </a:lnTo>
                <a:lnTo>
                  <a:pt x="1110" y="19"/>
                </a:lnTo>
                <a:lnTo>
                  <a:pt x="1057" y="7"/>
                </a:lnTo>
                <a:lnTo>
                  <a:pt x="1008" y="0"/>
                </a:lnTo>
                <a:lnTo>
                  <a:pt x="927" y="3"/>
                </a:lnTo>
                <a:lnTo>
                  <a:pt x="858" y="18"/>
                </a:lnTo>
                <a:lnTo>
                  <a:pt x="821" y="31"/>
                </a:lnTo>
                <a:lnTo>
                  <a:pt x="765" y="60"/>
                </a:lnTo>
                <a:lnTo>
                  <a:pt x="720" y="94"/>
                </a:lnTo>
                <a:lnTo>
                  <a:pt x="676" y="130"/>
                </a:lnTo>
                <a:lnTo>
                  <a:pt x="633" y="142"/>
                </a:lnTo>
                <a:lnTo>
                  <a:pt x="597" y="150"/>
                </a:lnTo>
                <a:lnTo>
                  <a:pt x="558" y="152"/>
                </a:lnTo>
                <a:lnTo>
                  <a:pt x="521" y="147"/>
                </a:lnTo>
                <a:lnTo>
                  <a:pt x="490" y="147"/>
                </a:lnTo>
                <a:lnTo>
                  <a:pt x="395" y="147"/>
                </a:lnTo>
                <a:lnTo>
                  <a:pt x="367" y="145"/>
                </a:lnTo>
                <a:lnTo>
                  <a:pt x="285" y="150"/>
                </a:lnTo>
                <a:lnTo>
                  <a:pt x="234" y="147"/>
                </a:lnTo>
                <a:lnTo>
                  <a:pt x="173" y="140"/>
                </a:lnTo>
                <a:lnTo>
                  <a:pt x="97" y="142"/>
                </a:lnTo>
                <a:lnTo>
                  <a:pt x="51" y="142"/>
                </a:lnTo>
                <a:lnTo>
                  <a:pt x="31" y="145"/>
                </a:lnTo>
                <a:lnTo>
                  <a:pt x="17" y="152"/>
                </a:lnTo>
                <a:lnTo>
                  <a:pt x="4" y="172"/>
                </a:lnTo>
                <a:lnTo>
                  <a:pt x="0" y="203"/>
                </a:lnTo>
                <a:lnTo>
                  <a:pt x="0" y="235"/>
                </a:lnTo>
                <a:lnTo>
                  <a:pt x="0" y="271"/>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1" name="Freeform 14"/>
          <p:cNvSpPr>
            <a:spLocks/>
          </p:cNvSpPr>
          <p:nvPr/>
        </p:nvSpPr>
        <p:spPr bwMode="auto">
          <a:xfrm>
            <a:off x="3981450" y="334963"/>
            <a:ext cx="142875" cy="638175"/>
          </a:xfrm>
          <a:custGeom>
            <a:avLst/>
            <a:gdLst>
              <a:gd name="T0" fmla="*/ 21 w 90"/>
              <a:gd name="T1" fmla="*/ 10 h 402"/>
              <a:gd name="T2" fmla="*/ 28 w 90"/>
              <a:gd name="T3" fmla="*/ 40 h 402"/>
              <a:gd name="T4" fmla="*/ 21 w 90"/>
              <a:gd name="T5" fmla="*/ 54 h 402"/>
              <a:gd name="T6" fmla="*/ 10 w 90"/>
              <a:gd name="T7" fmla="*/ 99 h 402"/>
              <a:gd name="T8" fmla="*/ 2 w 90"/>
              <a:gd name="T9" fmla="*/ 138 h 402"/>
              <a:gd name="T10" fmla="*/ 0 w 90"/>
              <a:gd name="T11" fmla="*/ 173 h 402"/>
              <a:gd name="T12" fmla="*/ 8 w 90"/>
              <a:gd name="T13" fmla="*/ 215 h 402"/>
              <a:gd name="T14" fmla="*/ 13 w 90"/>
              <a:gd name="T15" fmla="*/ 256 h 402"/>
              <a:gd name="T16" fmla="*/ 21 w 90"/>
              <a:gd name="T17" fmla="*/ 295 h 402"/>
              <a:gd name="T18" fmla="*/ 43 w 90"/>
              <a:gd name="T19" fmla="*/ 319 h 402"/>
              <a:gd name="T20" fmla="*/ 52 w 90"/>
              <a:gd name="T21" fmla="*/ 348 h 402"/>
              <a:gd name="T22" fmla="*/ 71 w 90"/>
              <a:gd name="T23" fmla="*/ 374 h 402"/>
              <a:gd name="T24" fmla="*/ 89 w 90"/>
              <a:gd name="T25" fmla="*/ 401 h 402"/>
              <a:gd name="T26" fmla="*/ 82 w 90"/>
              <a:gd name="T27" fmla="*/ 376 h 402"/>
              <a:gd name="T28" fmla="*/ 65 w 90"/>
              <a:gd name="T29" fmla="*/ 346 h 402"/>
              <a:gd name="T30" fmla="*/ 69 w 90"/>
              <a:gd name="T31" fmla="*/ 313 h 402"/>
              <a:gd name="T32" fmla="*/ 45 w 90"/>
              <a:gd name="T33" fmla="*/ 272 h 402"/>
              <a:gd name="T34" fmla="*/ 23 w 90"/>
              <a:gd name="T35" fmla="*/ 223 h 402"/>
              <a:gd name="T36" fmla="*/ 19 w 90"/>
              <a:gd name="T37" fmla="*/ 150 h 402"/>
              <a:gd name="T38" fmla="*/ 28 w 90"/>
              <a:gd name="T39" fmla="*/ 103 h 402"/>
              <a:gd name="T40" fmla="*/ 41 w 90"/>
              <a:gd name="T41" fmla="*/ 54 h 402"/>
              <a:gd name="T42" fmla="*/ 43 w 90"/>
              <a:gd name="T43" fmla="*/ 20 h 402"/>
              <a:gd name="T44" fmla="*/ 23 w 90"/>
              <a:gd name="T45" fmla="*/ 0 h 402"/>
              <a:gd name="T46" fmla="*/ 21 w 90"/>
              <a:gd name="T47" fmla="*/ 10 h 4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402">
                <a:moveTo>
                  <a:pt x="21" y="10"/>
                </a:moveTo>
                <a:lnTo>
                  <a:pt x="28" y="40"/>
                </a:lnTo>
                <a:lnTo>
                  <a:pt x="21" y="54"/>
                </a:lnTo>
                <a:lnTo>
                  <a:pt x="10" y="99"/>
                </a:lnTo>
                <a:lnTo>
                  <a:pt x="2" y="138"/>
                </a:lnTo>
                <a:lnTo>
                  <a:pt x="0" y="173"/>
                </a:lnTo>
                <a:lnTo>
                  <a:pt x="8" y="215"/>
                </a:lnTo>
                <a:lnTo>
                  <a:pt x="13" y="256"/>
                </a:lnTo>
                <a:lnTo>
                  <a:pt x="21" y="295"/>
                </a:lnTo>
                <a:lnTo>
                  <a:pt x="43" y="319"/>
                </a:lnTo>
                <a:lnTo>
                  <a:pt x="52" y="348"/>
                </a:lnTo>
                <a:lnTo>
                  <a:pt x="71" y="374"/>
                </a:lnTo>
                <a:lnTo>
                  <a:pt x="89" y="401"/>
                </a:lnTo>
                <a:lnTo>
                  <a:pt x="82" y="376"/>
                </a:lnTo>
                <a:lnTo>
                  <a:pt x="65" y="346"/>
                </a:lnTo>
                <a:lnTo>
                  <a:pt x="69" y="313"/>
                </a:lnTo>
                <a:lnTo>
                  <a:pt x="45" y="272"/>
                </a:lnTo>
                <a:lnTo>
                  <a:pt x="23" y="223"/>
                </a:lnTo>
                <a:lnTo>
                  <a:pt x="19" y="150"/>
                </a:lnTo>
                <a:lnTo>
                  <a:pt x="28" y="103"/>
                </a:lnTo>
                <a:lnTo>
                  <a:pt x="41" y="54"/>
                </a:lnTo>
                <a:lnTo>
                  <a:pt x="43" y="20"/>
                </a:lnTo>
                <a:lnTo>
                  <a:pt x="23" y="0"/>
                </a:lnTo>
                <a:lnTo>
                  <a:pt x="21" y="10"/>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nvGrpSpPr>
          <p:cNvPr id="12" name="Group 15"/>
          <p:cNvGrpSpPr>
            <a:grpSpLocks/>
          </p:cNvGrpSpPr>
          <p:nvPr/>
        </p:nvGrpSpPr>
        <p:grpSpPr bwMode="auto">
          <a:xfrm>
            <a:off x="134938" y="209550"/>
            <a:ext cx="2808287" cy="844550"/>
            <a:chOff x="85" y="132"/>
            <a:chExt cx="1769" cy="532"/>
          </a:xfrm>
        </p:grpSpPr>
        <p:sp>
          <p:nvSpPr>
            <p:cNvPr id="13" name="Freeform 16"/>
            <p:cNvSpPr>
              <a:spLocks/>
            </p:cNvSpPr>
            <p:nvPr/>
          </p:nvSpPr>
          <p:spPr bwMode="auto">
            <a:xfrm>
              <a:off x="93" y="132"/>
              <a:ext cx="1761" cy="427"/>
            </a:xfrm>
            <a:custGeom>
              <a:avLst/>
              <a:gdLst>
                <a:gd name="T0" fmla="*/ 23 w 1761"/>
                <a:gd name="T1" fmla="*/ 6 h 427"/>
                <a:gd name="T2" fmla="*/ 37 w 1761"/>
                <a:gd name="T3" fmla="*/ 0 h 427"/>
                <a:gd name="T4" fmla="*/ 1706 w 1761"/>
                <a:gd name="T5" fmla="*/ 0 h 427"/>
                <a:gd name="T6" fmla="*/ 1725 w 1761"/>
                <a:gd name="T7" fmla="*/ 4 h 427"/>
                <a:gd name="T8" fmla="*/ 1739 w 1761"/>
                <a:gd name="T9" fmla="*/ 15 h 427"/>
                <a:gd name="T10" fmla="*/ 1751 w 1761"/>
                <a:gd name="T11" fmla="*/ 42 h 427"/>
                <a:gd name="T12" fmla="*/ 1758 w 1761"/>
                <a:gd name="T13" fmla="*/ 74 h 427"/>
                <a:gd name="T14" fmla="*/ 1760 w 1761"/>
                <a:gd name="T15" fmla="*/ 110 h 427"/>
                <a:gd name="T16" fmla="*/ 1760 w 1761"/>
                <a:gd name="T17" fmla="*/ 426 h 427"/>
                <a:gd name="T18" fmla="*/ 66 w 1761"/>
                <a:gd name="T19" fmla="*/ 426 h 427"/>
                <a:gd name="T20" fmla="*/ 0 w 1761"/>
                <a:gd name="T21" fmla="*/ 426 h 427"/>
                <a:gd name="T22" fmla="*/ 0 w 1761"/>
                <a:gd name="T23" fmla="*/ 132 h 427"/>
                <a:gd name="T24" fmla="*/ 0 w 1761"/>
                <a:gd name="T25" fmla="*/ 89 h 427"/>
                <a:gd name="T26" fmla="*/ 7 w 1761"/>
                <a:gd name="T27" fmla="*/ 47 h 427"/>
                <a:gd name="T28" fmla="*/ 13 w 1761"/>
                <a:gd name="T29" fmla="*/ 25 h 427"/>
                <a:gd name="T30" fmla="*/ 23 w 1761"/>
                <a:gd name="T31" fmla="*/ 6 h 4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27">
                  <a:moveTo>
                    <a:pt x="23" y="6"/>
                  </a:moveTo>
                  <a:lnTo>
                    <a:pt x="37" y="0"/>
                  </a:lnTo>
                  <a:lnTo>
                    <a:pt x="1706" y="0"/>
                  </a:lnTo>
                  <a:lnTo>
                    <a:pt x="1725" y="4"/>
                  </a:lnTo>
                  <a:lnTo>
                    <a:pt x="1739" y="15"/>
                  </a:lnTo>
                  <a:lnTo>
                    <a:pt x="1751" y="42"/>
                  </a:lnTo>
                  <a:lnTo>
                    <a:pt x="1758" y="74"/>
                  </a:lnTo>
                  <a:lnTo>
                    <a:pt x="1760" y="110"/>
                  </a:lnTo>
                  <a:lnTo>
                    <a:pt x="1760" y="426"/>
                  </a:lnTo>
                  <a:lnTo>
                    <a:pt x="66" y="426"/>
                  </a:lnTo>
                  <a:lnTo>
                    <a:pt x="0" y="426"/>
                  </a:lnTo>
                  <a:lnTo>
                    <a:pt x="0" y="132"/>
                  </a:lnTo>
                  <a:lnTo>
                    <a:pt x="0" y="89"/>
                  </a:lnTo>
                  <a:lnTo>
                    <a:pt x="7" y="47"/>
                  </a:lnTo>
                  <a:lnTo>
                    <a:pt x="13" y="25"/>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4" name="Freeform 17"/>
            <p:cNvSpPr>
              <a:spLocks/>
            </p:cNvSpPr>
            <p:nvPr/>
          </p:nvSpPr>
          <p:spPr bwMode="auto">
            <a:xfrm>
              <a:off x="85" y="412"/>
              <a:ext cx="1761" cy="185"/>
            </a:xfrm>
            <a:custGeom>
              <a:avLst/>
              <a:gdLst>
                <a:gd name="T0" fmla="*/ 85 w 1761"/>
                <a:gd name="T1" fmla="*/ 63 h 185"/>
                <a:gd name="T2" fmla="*/ 138 w 1761"/>
                <a:gd name="T3" fmla="*/ 63 h 185"/>
                <a:gd name="T4" fmla="*/ 180 w 1761"/>
                <a:gd name="T5" fmla="*/ 95 h 185"/>
                <a:gd name="T6" fmla="*/ 248 w 1761"/>
                <a:gd name="T7" fmla="*/ 76 h 185"/>
                <a:gd name="T8" fmla="*/ 325 w 1761"/>
                <a:gd name="T9" fmla="*/ 67 h 185"/>
                <a:gd name="T10" fmla="*/ 379 w 1761"/>
                <a:gd name="T11" fmla="*/ 86 h 185"/>
                <a:gd name="T12" fmla="*/ 438 w 1761"/>
                <a:gd name="T13" fmla="*/ 76 h 185"/>
                <a:gd name="T14" fmla="*/ 532 w 1761"/>
                <a:gd name="T15" fmla="*/ 82 h 185"/>
                <a:gd name="T16" fmla="*/ 592 w 1761"/>
                <a:gd name="T17" fmla="*/ 95 h 185"/>
                <a:gd name="T18" fmla="*/ 663 w 1761"/>
                <a:gd name="T19" fmla="*/ 57 h 185"/>
                <a:gd name="T20" fmla="*/ 716 w 1761"/>
                <a:gd name="T21" fmla="*/ 90 h 185"/>
                <a:gd name="T22" fmla="*/ 787 w 1761"/>
                <a:gd name="T23" fmla="*/ 85 h 185"/>
                <a:gd name="T24" fmla="*/ 824 w 1761"/>
                <a:gd name="T25" fmla="*/ 90 h 185"/>
                <a:gd name="T26" fmla="*/ 857 w 1761"/>
                <a:gd name="T27" fmla="*/ 57 h 185"/>
                <a:gd name="T28" fmla="*/ 899 w 1761"/>
                <a:gd name="T29" fmla="*/ 34 h 185"/>
                <a:gd name="T30" fmla="*/ 949 w 1761"/>
                <a:gd name="T31" fmla="*/ 31 h 185"/>
                <a:gd name="T32" fmla="*/ 991 w 1761"/>
                <a:gd name="T33" fmla="*/ 22 h 185"/>
                <a:gd name="T34" fmla="*/ 1030 w 1761"/>
                <a:gd name="T35" fmla="*/ 48 h 185"/>
                <a:gd name="T36" fmla="*/ 1071 w 1761"/>
                <a:gd name="T37" fmla="*/ 67 h 185"/>
                <a:gd name="T38" fmla="*/ 1138 w 1761"/>
                <a:gd name="T39" fmla="*/ 53 h 185"/>
                <a:gd name="T40" fmla="*/ 1168 w 1761"/>
                <a:gd name="T41" fmla="*/ 89 h 185"/>
                <a:gd name="T42" fmla="*/ 1215 w 1761"/>
                <a:gd name="T43" fmla="*/ 95 h 185"/>
                <a:gd name="T44" fmla="*/ 1293 w 1761"/>
                <a:gd name="T45" fmla="*/ 95 h 185"/>
                <a:gd name="T46" fmla="*/ 1340 w 1761"/>
                <a:gd name="T47" fmla="*/ 79 h 185"/>
                <a:gd name="T48" fmla="*/ 1376 w 1761"/>
                <a:gd name="T49" fmla="*/ 86 h 185"/>
                <a:gd name="T50" fmla="*/ 1418 w 1761"/>
                <a:gd name="T51" fmla="*/ 57 h 185"/>
                <a:gd name="T52" fmla="*/ 1478 w 1761"/>
                <a:gd name="T53" fmla="*/ 53 h 185"/>
                <a:gd name="T54" fmla="*/ 1528 w 1761"/>
                <a:gd name="T55" fmla="*/ 22 h 185"/>
                <a:gd name="T56" fmla="*/ 1567 w 1761"/>
                <a:gd name="T57" fmla="*/ 15 h 185"/>
                <a:gd name="T58" fmla="*/ 1617 w 1761"/>
                <a:gd name="T59" fmla="*/ 27 h 185"/>
                <a:gd name="T60" fmla="*/ 1661 w 1761"/>
                <a:gd name="T61" fmla="*/ 1 h 185"/>
                <a:gd name="T62" fmla="*/ 1703 w 1761"/>
                <a:gd name="T63" fmla="*/ 48 h 185"/>
                <a:gd name="T64" fmla="*/ 1750 w 1761"/>
                <a:gd name="T65" fmla="*/ 24 h 185"/>
                <a:gd name="T66" fmla="*/ 1760 w 1761"/>
                <a:gd name="T67" fmla="*/ 184 h 185"/>
                <a:gd name="T68" fmla="*/ 727 w 1761"/>
                <a:gd name="T69" fmla="*/ 149 h 185"/>
                <a:gd name="T70" fmla="*/ 0 w 1761"/>
                <a:gd name="T71" fmla="*/ 29 h 185"/>
                <a:gd name="T72" fmla="*/ 26 w 1761"/>
                <a:gd name="T73" fmla="*/ 50 h 185"/>
                <a:gd name="T74" fmla="*/ 61 w 1761"/>
                <a:gd name="T75" fmla="*/ 57 h 1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85">
                  <a:moveTo>
                    <a:pt x="61" y="57"/>
                  </a:moveTo>
                  <a:lnTo>
                    <a:pt x="85" y="63"/>
                  </a:lnTo>
                  <a:lnTo>
                    <a:pt x="112" y="57"/>
                  </a:lnTo>
                  <a:lnTo>
                    <a:pt x="138" y="63"/>
                  </a:lnTo>
                  <a:lnTo>
                    <a:pt x="158" y="81"/>
                  </a:lnTo>
                  <a:lnTo>
                    <a:pt x="180" y="95"/>
                  </a:lnTo>
                  <a:lnTo>
                    <a:pt x="217" y="82"/>
                  </a:lnTo>
                  <a:lnTo>
                    <a:pt x="248" y="76"/>
                  </a:lnTo>
                  <a:lnTo>
                    <a:pt x="293" y="76"/>
                  </a:lnTo>
                  <a:lnTo>
                    <a:pt x="325" y="67"/>
                  </a:lnTo>
                  <a:lnTo>
                    <a:pt x="354" y="76"/>
                  </a:lnTo>
                  <a:lnTo>
                    <a:pt x="379" y="86"/>
                  </a:lnTo>
                  <a:lnTo>
                    <a:pt x="402" y="89"/>
                  </a:lnTo>
                  <a:lnTo>
                    <a:pt x="438" y="76"/>
                  </a:lnTo>
                  <a:lnTo>
                    <a:pt x="477" y="76"/>
                  </a:lnTo>
                  <a:lnTo>
                    <a:pt x="532" y="82"/>
                  </a:lnTo>
                  <a:lnTo>
                    <a:pt x="555" y="99"/>
                  </a:lnTo>
                  <a:lnTo>
                    <a:pt x="592" y="95"/>
                  </a:lnTo>
                  <a:lnTo>
                    <a:pt x="629" y="67"/>
                  </a:lnTo>
                  <a:lnTo>
                    <a:pt x="663" y="57"/>
                  </a:lnTo>
                  <a:lnTo>
                    <a:pt x="687" y="67"/>
                  </a:lnTo>
                  <a:lnTo>
                    <a:pt x="716" y="90"/>
                  </a:lnTo>
                  <a:lnTo>
                    <a:pt x="750" y="100"/>
                  </a:lnTo>
                  <a:lnTo>
                    <a:pt x="787" y="85"/>
                  </a:lnTo>
                  <a:lnTo>
                    <a:pt x="805" y="79"/>
                  </a:lnTo>
                  <a:lnTo>
                    <a:pt x="824" y="90"/>
                  </a:lnTo>
                  <a:lnTo>
                    <a:pt x="840" y="76"/>
                  </a:lnTo>
                  <a:lnTo>
                    <a:pt x="857" y="57"/>
                  </a:lnTo>
                  <a:lnTo>
                    <a:pt x="877" y="39"/>
                  </a:lnTo>
                  <a:lnTo>
                    <a:pt x="899" y="34"/>
                  </a:lnTo>
                  <a:lnTo>
                    <a:pt x="924" y="39"/>
                  </a:lnTo>
                  <a:lnTo>
                    <a:pt x="949" y="31"/>
                  </a:lnTo>
                  <a:lnTo>
                    <a:pt x="975" y="22"/>
                  </a:lnTo>
                  <a:lnTo>
                    <a:pt x="991" y="22"/>
                  </a:lnTo>
                  <a:lnTo>
                    <a:pt x="1006" y="25"/>
                  </a:lnTo>
                  <a:lnTo>
                    <a:pt x="1030" y="48"/>
                  </a:lnTo>
                  <a:lnTo>
                    <a:pt x="1052" y="44"/>
                  </a:lnTo>
                  <a:lnTo>
                    <a:pt x="1071" y="67"/>
                  </a:lnTo>
                  <a:lnTo>
                    <a:pt x="1107" y="67"/>
                  </a:lnTo>
                  <a:lnTo>
                    <a:pt x="1138" y="53"/>
                  </a:lnTo>
                  <a:lnTo>
                    <a:pt x="1153" y="71"/>
                  </a:lnTo>
                  <a:lnTo>
                    <a:pt x="1168" y="89"/>
                  </a:lnTo>
                  <a:lnTo>
                    <a:pt x="1190" y="84"/>
                  </a:lnTo>
                  <a:lnTo>
                    <a:pt x="1215" y="95"/>
                  </a:lnTo>
                  <a:lnTo>
                    <a:pt x="1242" y="85"/>
                  </a:lnTo>
                  <a:lnTo>
                    <a:pt x="1293" y="95"/>
                  </a:lnTo>
                  <a:lnTo>
                    <a:pt x="1315" y="104"/>
                  </a:lnTo>
                  <a:lnTo>
                    <a:pt x="1340" y="79"/>
                  </a:lnTo>
                  <a:lnTo>
                    <a:pt x="1357" y="77"/>
                  </a:lnTo>
                  <a:lnTo>
                    <a:pt x="1376" y="86"/>
                  </a:lnTo>
                  <a:lnTo>
                    <a:pt x="1394" y="82"/>
                  </a:lnTo>
                  <a:lnTo>
                    <a:pt x="1418" y="57"/>
                  </a:lnTo>
                  <a:lnTo>
                    <a:pt x="1458" y="50"/>
                  </a:lnTo>
                  <a:lnTo>
                    <a:pt x="1478" y="53"/>
                  </a:lnTo>
                  <a:lnTo>
                    <a:pt x="1498" y="53"/>
                  </a:lnTo>
                  <a:lnTo>
                    <a:pt x="1528" y="22"/>
                  </a:lnTo>
                  <a:lnTo>
                    <a:pt x="1545" y="10"/>
                  </a:lnTo>
                  <a:lnTo>
                    <a:pt x="1567" y="15"/>
                  </a:lnTo>
                  <a:lnTo>
                    <a:pt x="1592" y="48"/>
                  </a:lnTo>
                  <a:lnTo>
                    <a:pt x="1617" y="27"/>
                  </a:lnTo>
                  <a:lnTo>
                    <a:pt x="1641" y="0"/>
                  </a:lnTo>
                  <a:lnTo>
                    <a:pt x="1661" y="1"/>
                  </a:lnTo>
                  <a:lnTo>
                    <a:pt x="1685" y="57"/>
                  </a:lnTo>
                  <a:lnTo>
                    <a:pt x="1703" y="48"/>
                  </a:lnTo>
                  <a:lnTo>
                    <a:pt x="1729" y="25"/>
                  </a:lnTo>
                  <a:lnTo>
                    <a:pt x="1750" y="24"/>
                  </a:lnTo>
                  <a:lnTo>
                    <a:pt x="1760" y="43"/>
                  </a:lnTo>
                  <a:lnTo>
                    <a:pt x="1760" y="184"/>
                  </a:lnTo>
                  <a:lnTo>
                    <a:pt x="740" y="144"/>
                  </a:lnTo>
                  <a:lnTo>
                    <a:pt x="727" y="149"/>
                  </a:lnTo>
                  <a:lnTo>
                    <a:pt x="0" y="133"/>
                  </a:lnTo>
                  <a:lnTo>
                    <a:pt x="0" y="29"/>
                  </a:lnTo>
                  <a:lnTo>
                    <a:pt x="10" y="44"/>
                  </a:lnTo>
                  <a:lnTo>
                    <a:pt x="26" y="50"/>
                  </a:lnTo>
                  <a:lnTo>
                    <a:pt x="46" y="51"/>
                  </a:lnTo>
                  <a:lnTo>
                    <a:pt x="61" y="57"/>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5" name="Freeform 18"/>
            <p:cNvSpPr>
              <a:spLocks/>
            </p:cNvSpPr>
            <p:nvPr/>
          </p:nvSpPr>
          <p:spPr bwMode="auto">
            <a:xfrm>
              <a:off x="85" y="476"/>
              <a:ext cx="1761" cy="188"/>
            </a:xfrm>
            <a:custGeom>
              <a:avLst/>
              <a:gdLst>
                <a:gd name="T0" fmla="*/ 37 w 1761"/>
                <a:gd name="T1" fmla="*/ 185 h 188"/>
                <a:gd name="T2" fmla="*/ 1706 w 1761"/>
                <a:gd name="T3" fmla="*/ 187 h 188"/>
                <a:gd name="T4" fmla="*/ 1739 w 1761"/>
                <a:gd name="T5" fmla="*/ 181 h 188"/>
                <a:gd name="T6" fmla="*/ 1758 w 1761"/>
                <a:gd name="T7" fmla="*/ 158 h 188"/>
                <a:gd name="T8" fmla="*/ 1760 w 1761"/>
                <a:gd name="T9" fmla="*/ 22 h 188"/>
                <a:gd name="T10" fmla="*/ 1736 w 1761"/>
                <a:gd name="T11" fmla="*/ 6 h 188"/>
                <a:gd name="T12" fmla="*/ 1723 w 1761"/>
                <a:gd name="T13" fmla="*/ 51 h 188"/>
                <a:gd name="T14" fmla="*/ 1706 w 1761"/>
                <a:gd name="T15" fmla="*/ 47 h 188"/>
                <a:gd name="T16" fmla="*/ 1671 w 1761"/>
                <a:gd name="T17" fmla="*/ 25 h 188"/>
                <a:gd name="T18" fmla="*/ 1625 w 1761"/>
                <a:gd name="T19" fmla="*/ 32 h 188"/>
                <a:gd name="T20" fmla="*/ 1588 w 1761"/>
                <a:gd name="T21" fmla="*/ 37 h 188"/>
                <a:gd name="T22" fmla="*/ 1554 w 1761"/>
                <a:gd name="T23" fmla="*/ 25 h 188"/>
                <a:gd name="T24" fmla="*/ 1520 w 1761"/>
                <a:gd name="T25" fmla="*/ 40 h 188"/>
                <a:gd name="T26" fmla="*/ 1498 w 1761"/>
                <a:gd name="T27" fmla="*/ 49 h 188"/>
                <a:gd name="T28" fmla="*/ 1445 w 1761"/>
                <a:gd name="T29" fmla="*/ 43 h 188"/>
                <a:gd name="T30" fmla="*/ 1396 w 1761"/>
                <a:gd name="T31" fmla="*/ 36 h 188"/>
                <a:gd name="T32" fmla="*/ 1337 w 1761"/>
                <a:gd name="T33" fmla="*/ 82 h 188"/>
                <a:gd name="T34" fmla="*/ 1293 w 1761"/>
                <a:gd name="T35" fmla="*/ 58 h 188"/>
                <a:gd name="T36" fmla="*/ 1240 w 1761"/>
                <a:gd name="T37" fmla="*/ 56 h 188"/>
                <a:gd name="T38" fmla="*/ 1153 w 1761"/>
                <a:gd name="T39" fmla="*/ 55 h 188"/>
                <a:gd name="T40" fmla="*/ 1112 w 1761"/>
                <a:gd name="T41" fmla="*/ 49 h 188"/>
                <a:gd name="T42" fmla="*/ 1079 w 1761"/>
                <a:gd name="T43" fmla="*/ 36 h 188"/>
                <a:gd name="T44" fmla="*/ 1006 w 1761"/>
                <a:gd name="T45" fmla="*/ 65 h 188"/>
                <a:gd name="T46" fmla="*/ 943 w 1761"/>
                <a:gd name="T47" fmla="*/ 50 h 188"/>
                <a:gd name="T48" fmla="*/ 866 w 1761"/>
                <a:gd name="T49" fmla="*/ 58 h 188"/>
                <a:gd name="T50" fmla="*/ 804 w 1761"/>
                <a:gd name="T51" fmla="*/ 58 h 188"/>
                <a:gd name="T52" fmla="*/ 730 w 1761"/>
                <a:gd name="T53" fmla="*/ 78 h 188"/>
                <a:gd name="T54" fmla="*/ 652 w 1761"/>
                <a:gd name="T55" fmla="*/ 68 h 188"/>
                <a:gd name="T56" fmla="*/ 563 w 1761"/>
                <a:gd name="T57" fmla="*/ 70 h 188"/>
                <a:gd name="T58" fmla="*/ 468 w 1761"/>
                <a:gd name="T59" fmla="*/ 49 h 188"/>
                <a:gd name="T60" fmla="*/ 369 w 1761"/>
                <a:gd name="T61" fmla="*/ 35 h 188"/>
                <a:gd name="T62" fmla="*/ 301 w 1761"/>
                <a:gd name="T63" fmla="*/ 53 h 188"/>
                <a:gd name="T64" fmla="*/ 262 w 1761"/>
                <a:gd name="T65" fmla="*/ 47 h 188"/>
                <a:gd name="T66" fmla="*/ 205 w 1761"/>
                <a:gd name="T67" fmla="*/ 55 h 188"/>
                <a:gd name="T68" fmla="*/ 143 w 1761"/>
                <a:gd name="T69" fmla="*/ 53 h 188"/>
                <a:gd name="T70" fmla="*/ 80 w 1761"/>
                <a:gd name="T71" fmla="*/ 65 h 188"/>
                <a:gd name="T72" fmla="*/ 16 w 1761"/>
                <a:gd name="T73" fmla="*/ 56 h 188"/>
                <a:gd name="T74" fmla="*/ 2 w 1761"/>
                <a:gd name="T75" fmla="*/ 111 h 188"/>
                <a:gd name="T76" fmla="*/ 13 w 1761"/>
                <a:gd name="T77" fmla="*/ 175 h 1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88">
                  <a:moveTo>
                    <a:pt x="23" y="182"/>
                  </a:moveTo>
                  <a:lnTo>
                    <a:pt x="37" y="185"/>
                  </a:lnTo>
                  <a:lnTo>
                    <a:pt x="54" y="187"/>
                  </a:lnTo>
                  <a:lnTo>
                    <a:pt x="1706" y="187"/>
                  </a:lnTo>
                  <a:lnTo>
                    <a:pt x="1725" y="184"/>
                  </a:lnTo>
                  <a:lnTo>
                    <a:pt x="1739" y="181"/>
                  </a:lnTo>
                  <a:lnTo>
                    <a:pt x="1751" y="170"/>
                  </a:lnTo>
                  <a:lnTo>
                    <a:pt x="1758" y="158"/>
                  </a:lnTo>
                  <a:lnTo>
                    <a:pt x="1760" y="143"/>
                  </a:lnTo>
                  <a:lnTo>
                    <a:pt x="1760" y="22"/>
                  </a:lnTo>
                  <a:lnTo>
                    <a:pt x="1745" y="0"/>
                  </a:lnTo>
                  <a:lnTo>
                    <a:pt x="1736" y="6"/>
                  </a:lnTo>
                  <a:lnTo>
                    <a:pt x="1729" y="27"/>
                  </a:lnTo>
                  <a:lnTo>
                    <a:pt x="1723" y="51"/>
                  </a:lnTo>
                  <a:lnTo>
                    <a:pt x="1716" y="49"/>
                  </a:lnTo>
                  <a:lnTo>
                    <a:pt x="1706" y="47"/>
                  </a:lnTo>
                  <a:lnTo>
                    <a:pt x="1685" y="35"/>
                  </a:lnTo>
                  <a:lnTo>
                    <a:pt x="1671" y="25"/>
                  </a:lnTo>
                  <a:lnTo>
                    <a:pt x="1649" y="22"/>
                  </a:lnTo>
                  <a:lnTo>
                    <a:pt x="1625" y="32"/>
                  </a:lnTo>
                  <a:lnTo>
                    <a:pt x="1603" y="49"/>
                  </a:lnTo>
                  <a:lnTo>
                    <a:pt x="1588" y="37"/>
                  </a:lnTo>
                  <a:lnTo>
                    <a:pt x="1574" y="35"/>
                  </a:lnTo>
                  <a:lnTo>
                    <a:pt x="1554" y="25"/>
                  </a:lnTo>
                  <a:lnTo>
                    <a:pt x="1534" y="28"/>
                  </a:lnTo>
                  <a:lnTo>
                    <a:pt x="1520" y="40"/>
                  </a:lnTo>
                  <a:lnTo>
                    <a:pt x="1514" y="56"/>
                  </a:lnTo>
                  <a:lnTo>
                    <a:pt x="1498" y="49"/>
                  </a:lnTo>
                  <a:lnTo>
                    <a:pt x="1475" y="49"/>
                  </a:lnTo>
                  <a:lnTo>
                    <a:pt x="1445" y="43"/>
                  </a:lnTo>
                  <a:lnTo>
                    <a:pt x="1419" y="56"/>
                  </a:lnTo>
                  <a:lnTo>
                    <a:pt x="1396" y="36"/>
                  </a:lnTo>
                  <a:lnTo>
                    <a:pt x="1366" y="49"/>
                  </a:lnTo>
                  <a:lnTo>
                    <a:pt x="1337" y="82"/>
                  </a:lnTo>
                  <a:lnTo>
                    <a:pt x="1314" y="70"/>
                  </a:lnTo>
                  <a:lnTo>
                    <a:pt x="1293" y="58"/>
                  </a:lnTo>
                  <a:lnTo>
                    <a:pt x="1270" y="51"/>
                  </a:lnTo>
                  <a:lnTo>
                    <a:pt x="1240" y="56"/>
                  </a:lnTo>
                  <a:lnTo>
                    <a:pt x="1194" y="66"/>
                  </a:lnTo>
                  <a:lnTo>
                    <a:pt x="1153" y="55"/>
                  </a:lnTo>
                  <a:lnTo>
                    <a:pt x="1135" y="60"/>
                  </a:lnTo>
                  <a:lnTo>
                    <a:pt x="1112" y="49"/>
                  </a:lnTo>
                  <a:lnTo>
                    <a:pt x="1097" y="38"/>
                  </a:lnTo>
                  <a:lnTo>
                    <a:pt x="1079" y="36"/>
                  </a:lnTo>
                  <a:lnTo>
                    <a:pt x="1047" y="43"/>
                  </a:lnTo>
                  <a:lnTo>
                    <a:pt x="1006" y="65"/>
                  </a:lnTo>
                  <a:lnTo>
                    <a:pt x="972" y="45"/>
                  </a:lnTo>
                  <a:lnTo>
                    <a:pt x="943" y="50"/>
                  </a:lnTo>
                  <a:lnTo>
                    <a:pt x="916" y="78"/>
                  </a:lnTo>
                  <a:lnTo>
                    <a:pt x="866" y="58"/>
                  </a:lnTo>
                  <a:lnTo>
                    <a:pt x="829" y="68"/>
                  </a:lnTo>
                  <a:lnTo>
                    <a:pt x="804" y="58"/>
                  </a:lnTo>
                  <a:lnTo>
                    <a:pt x="767" y="63"/>
                  </a:lnTo>
                  <a:lnTo>
                    <a:pt x="730" y="78"/>
                  </a:lnTo>
                  <a:lnTo>
                    <a:pt x="704" y="73"/>
                  </a:lnTo>
                  <a:lnTo>
                    <a:pt x="652" y="68"/>
                  </a:lnTo>
                  <a:lnTo>
                    <a:pt x="619" y="78"/>
                  </a:lnTo>
                  <a:lnTo>
                    <a:pt x="563" y="70"/>
                  </a:lnTo>
                  <a:lnTo>
                    <a:pt x="517" y="63"/>
                  </a:lnTo>
                  <a:lnTo>
                    <a:pt x="468" y="49"/>
                  </a:lnTo>
                  <a:lnTo>
                    <a:pt x="422" y="63"/>
                  </a:lnTo>
                  <a:lnTo>
                    <a:pt x="369" y="35"/>
                  </a:lnTo>
                  <a:lnTo>
                    <a:pt x="329" y="36"/>
                  </a:lnTo>
                  <a:lnTo>
                    <a:pt x="301" y="53"/>
                  </a:lnTo>
                  <a:lnTo>
                    <a:pt x="284" y="39"/>
                  </a:lnTo>
                  <a:lnTo>
                    <a:pt x="262" y="47"/>
                  </a:lnTo>
                  <a:lnTo>
                    <a:pt x="233" y="49"/>
                  </a:lnTo>
                  <a:lnTo>
                    <a:pt x="205" y="55"/>
                  </a:lnTo>
                  <a:lnTo>
                    <a:pt x="171" y="66"/>
                  </a:lnTo>
                  <a:lnTo>
                    <a:pt x="143" y="53"/>
                  </a:lnTo>
                  <a:lnTo>
                    <a:pt x="116" y="59"/>
                  </a:lnTo>
                  <a:lnTo>
                    <a:pt x="80" y="65"/>
                  </a:lnTo>
                  <a:lnTo>
                    <a:pt x="58" y="59"/>
                  </a:lnTo>
                  <a:lnTo>
                    <a:pt x="16" y="56"/>
                  </a:lnTo>
                  <a:lnTo>
                    <a:pt x="0" y="70"/>
                  </a:lnTo>
                  <a:lnTo>
                    <a:pt x="2" y="111"/>
                  </a:lnTo>
                  <a:lnTo>
                    <a:pt x="4" y="146"/>
                  </a:lnTo>
                  <a:lnTo>
                    <a:pt x="13" y="175"/>
                  </a:lnTo>
                  <a:lnTo>
                    <a:pt x="23" y="182"/>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6" name="Freeform 19"/>
            <p:cNvSpPr>
              <a:spLocks/>
            </p:cNvSpPr>
            <p:nvPr/>
          </p:nvSpPr>
          <p:spPr bwMode="auto">
            <a:xfrm>
              <a:off x="95" y="151"/>
              <a:ext cx="1733" cy="245"/>
            </a:xfrm>
            <a:custGeom>
              <a:avLst/>
              <a:gdLst>
                <a:gd name="T0" fmla="*/ 0 w 1733"/>
                <a:gd name="T1" fmla="*/ 185 h 245"/>
                <a:gd name="T2" fmla="*/ 4 w 1733"/>
                <a:gd name="T3" fmla="*/ 196 h 245"/>
                <a:gd name="T4" fmla="*/ 7 w 1733"/>
                <a:gd name="T5" fmla="*/ 88 h 245"/>
                <a:gd name="T6" fmla="*/ 22 w 1733"/>
                <a:gd name="T7" fmla="*/ 44 h 245"/>
                <a:gd name="T8" fmla="*/ 82 w 1733"/>
                <a:gd name="T9" fmla="*/ 39 h 245"/>
                <a:gd name="T10" fmla="*/ 198 w 1733"/>
                <a:gd name="T11" fmla="*/ 45 h 245"/>
                <a:gd name="T12" fmla="*/ 308 w 1733"/>
                <a:gd name="T13" fmla="*/ 42 h 245"/>
                <a:gd name="T14" fmla="*/ 437 w 1733"/>
                <a:gd name="T15" fmla="*/ 45 h 245"/>
                <a:gd name="T16" fmla="*/ 525 w 1733"/>
                <a:gd name="T17" fmla="*/ 39 h 245"/>
                <a:gd name="T18" fmla="*/ 598 w 1733"/>
                <a:gd name="T19" fmla="*/ 39 h 245"/>
                <a:gd name="T20" fmla="*/ 708 w 1733"/>
                <a:gd name="T21" fmla="*/ 51 h 245"/>
                <a:gd name="T22" fmla="*/ 788 w 1733"/>
                <a:gd name="T23" fmla="*/ 53 h 245"/>
                <a:gd name="T24" fmla="*/ 878 w 1733"/>
                <a:gd name="T25" fmla="*/ 45 h 245"/>
                <a:gd name="T26" fmla="*/ 986 w 1733"/>
                <a:gd name="T27" fmla="*/ 61 h 245"/>
                <a:gd name="T28" fmla="*/ 1071 w 1733"/>
                <a:gd name="T29" fmla="*/ 57 h 245"/>
                <a:gd name="T30" fmla="*/ 1150 w 1733"/>
                <a:gd name="T31" fmla="*/ 49 h 245"/>
                <a:gd name="T32" fmla="*/ 1241 w 1733"/>
                <a:gd name="T33" fmla="*/ 54 h 245"/>
                <a:gd name="T34" fmla="*/ 1319 w 1733"/>
                <a:gd name="T35" fmla="*/ 49 h 245"/>
                <a:gd name="T36" fmla="*/ 1395 w 1733"/>
                <a:gd name="T37" fmla="*/ 44 h 245"/>
                <a:gd name="T38" fmla="*/ 1449 w 1733"/>
                <a:gd name="T39" fmla="*/ 48 h 245"/>
                <a:gd name="T40" fmla="*/ 1557 w 1733"/>
                <a:gd name="T41" fmla="*/ 39 h 245"/>
                <a:gd name="T42" fmla="*/ 1665 w 1733"/>
                <a:gd name="T43" fmla="*/ 51 h 245"/>
                <a:gd name="T44" fmla="*/ 1703 w 1733"/>
                <a:gd name="T45" fmla="*/ 71 h 245"/>
                <a:gd name="T46" fmla="*/ 1721 w 1733"/>
                <a:gd name="T47" fmla="*/ 104 h 245"/>
                <a:gd name="T48" fmla="*/ 1732 w 1733"/>
                <a:gd name="T49" fmla="*/ 189 h 245"/>
                <a:gd name="T50" fmla="*/ 1732 w 1733"/>
                <a:gd name="T51" fmla="*/ 63 h 245"/>
                <a:gd name="T52" fmla="*/ 1725 w 1733"/>
                <a:gd name="T53" fmla="*/ 25 h 245"/>
                <a:gd name="T54" fmla="*/ 1606 w 1733"/>
                <a:gd name="T55" fmla="*/ 9 h 245"/>
                <a:gd name="T56" fmla="*/ 1510 w 1733"/>
                <a:gd name="T57" fmla="*/ 2 h 245"/>
                <a:gd name="T58" fmla="*/ 1443 w 1733"/>
                <a:gd name="T59" fmla="*/ 5 h 245"/>
                <a:gd name="T60" fmla="*/ 1349 w 1733"/>
                <a:gd name="T61" fmla="*/ 12 h 245"/>
                <a:gd name="T62" fmla="*/ 1182 w 1733"/>
                <a:gd name="T63" fmla="*/ 9 h 245"/>
                <a:gd name="T64" fmla="*/ 1067 w 1733"/>
                <a:gd name="T65" fmla="*/ 10 h 245"/>
                <a:gd name="T66" fmla="*/ 986 w 1733"/>
                <a:gd name="T67" fmla="*/ 9 h 245"/>
                <a:gd name="T68" fmla="*/ 923 w 1733"/>
                <a:gd name="T69" fmla="*/ 6 h 245"/>
                <a:gd name="T70" fmla="*/ 813 w 1733"/>
                <a:gd name="T71" fmla="*/ 9 h 245"/>
                <a:gd name="T72" fmla="*/ 681 w 1733"/>
                <a:gd name="T73" fmla="*/ 10 h 245"/>
                <a:gd name="T74" fmla="*/ 531 w 1733"/>
                <a:gd name="T75" fmla="*/ 6 h 245"/>
                <a:gd name="T76" fmla="*/ 463 w 1733"/>
                <a:gd name="T77" fmla="*/ 4 h 245"/>
                <a:gd name="T78" fmla="*/ 351 w 1733"/>
                <a:gd name="T79" fmla="*/ 4 h 245"/>
                <a:gd name="T80" fmla="*/ 208 w 1733"/>
                <a:gd name="T81" fmla="*/ 4 h 245"/>
                <a:gd name="T82" fmla="*/ 87 w 1733"/>
                <a:gd name="T83" fmla="*/ 0 h 245"/>
                <a:gd name="T84" fmla="*/ 28 w 1733"/>
                <a:gd name="T85" fmla="*/ 2 h 245"/>
                <a:gd name="T86" fmla="*/ 4 w 1733"/>
                <a:gd name="T87" fmla="*/ 27 h 245"/>
                <a:gd name="T88" fmla="*/ 0 w 1733"/>
                <a:gd name="T89" fmla="*/ 86 h 2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45">
                  <a:moveTo>
                    <a:pt x="0" y="119"/>
                  </a:moveTo>
                  <a:lnTo>
                    <a:pt x="0" y="185"/>
                  </a:lnTo>
                  <a:lnTo>
                    <a:pt x="0" y="244"/>
                  </a:lnTo>
                  <a:lnTo>
                    <a:pt x="4" y="196"/>
                  </a:lnTo>
                  <a:lnTo>
                    <a:pt x="5" y="157"/>
                  </a:lnTo>
                  <a:lnTo>
                    <a:pt x="7" y="88"/>
                  </a:lnTo>
                  <a:lnTo>
                    <a:pt x="12" y="55"/>
                  </a:lnTo>
                  <a:lnTo>
                    <a:pt x="22" y="44"/>
                  </a:lnTo>
                  <a:lnTo>
                    <a:pt x="48" y="36"/>
                  </a:lnTo>
                  <a:lnTo>
                    <a:pt x="82" y="39"/>
                  </a:lnTo>
                  <a:lnTo>
                    <a:pt x="162" y="39"/>
                  </a:lnTo>
                  <a:lnTo>
                    <a:pt x="198" y="45"/>
                  </a:lnTo>
                  <a:lnTo>
                    <a:pt x="249" y="39"/>
                  </a:lnTo>
                  <a:lnTo>
                    <a:pt x="308" y="42"/>
                  </a:lnTo>
                  <a:lnTo>
                    <a:pt x="351" y="40"/>
                  </a:lnTo>
                  <a:lnTo>
                    <a:pt x="437" y="45"/>
                  </a:lnTo>
                  <a:lnTo>
                    <a:pt x="467" y="44"/>
                  </a:lnTo>
                  <a:lnTo>
                    <a:pt x="525" y="39"/>
                  </a:lnTo>
                  <a:lnTo>
                    <a:pt x="544" y="46"/>
                  </a:lnTo>
                  <a:lnTo>
                    <a:pt x="598" y="39"/>
                  </a:lnTo>
                  <a:lnTo>
                    <a:pt x="680" y="44"/>
                  </a:lnTo>
                  <a:lnTo>
                    <a:pt x="708" y="51"/>
                  </a:lnTo>
                  <a:lnTo>
                    <a:pt x="751" y="45"/>
                  </a:lnTo>
                  <a:lnTo>
                    <a:pt x="788" y="53"/>
                  </a:lnTo>
                  <a:lnTo>
                    <a:pt x="818" y="53"/>
                  </a:lnTo>
                  <a:lnTo>
                    <a:pt x="878" y="45"/>
                  </a:lnTo>
                  <a:lnTo>
                    <a:pt x="935" y="51"/>
                  </a:lnTo>
                  <a:lnTo>
                    <a:pt x="986" y="61"/>
                  </a:lnTo>
                  <a:lnTo>
                    <a:pt x="1002" y="63"/>
                  </a:lnTo>
                  <a:lnTo>
                    <a:pt x="1071" y="57"/>
                  </a:lnTo>
                  <a:lnTo>
                    <a:pt x="1135" y="52"/>
                  </a:lnTo>
                  <a:lnTo>
                    <a:pt x="1150" y="49"/>
                  </a:lnTo>
                  <a:lnTo>
                    <a:pt x="1174" y="51"/>
                  </a:lnTo>
                  <a:lnTo>
                    <a:pt x="1241" y="54"/>
                  </a:lnTo>
                  <a:lnTo>
                    <a:pt x="1292" y="46"/>
                  </a:lnTo>
                  <a:lnTo>
                    <a:pt x="1319" y="49"/>
                  </a:lnTo>
                  <a:lnTo>
                    <a:pt x="1360" y="51"/>
                  </a:lnTo>
                  <a:lnTo>
                    <a:pt x="1395" y="44"/>
                  </a:lnTo>
                  <a:lnTo>
                    <a:pt x="1418" y="39"/>
                  </a:lnTo>
                  <a:lnTo>
                    <a:pt x="1449" y="48"/>
                  </a:lnTo>
                  <a:lnTo>
                    <a:pt x="1514" y="52"/>
                  </a:lnTo>
                  <a:lnTo>
                    <a:pt x="1557" y="39"/>
                  </a:lnTo>
                  <a:lnTo>
                    <a:pt x="1620" y="51"/>
                  </a:lnTo>
                  <a:lnTo>
                    <a:pt x="1665" y="51"/>
                  </a:lnTo>
                  <a:lnTo>
                    <a:pt x="1688" y="51"/>
                  </a:lnTo>
                  <a:lnTo>
                    <a:pt x="1703" y="71"/>
                  </a:lnTo>
                  <a:lnTo>
                    <a:pt x="1713" y="82"/>
                  </a:lnTo>
                  <a:lnTo>
                    <a:pt x="1721" y="104"/>
                  </a:lnTo>
                  <a:lnTo>
                    <a:pt x="1727" y="140"/>
                  </a:lnTo>
                  <a:lnTo>
                    <a:pt x="1732" y="189"/>
                  </a:lnTo>
                  <a:lnTo>
                    <a:pt x="1732" y="88"/>
                  </a:lnTo>
                  <a:lnTo>
                    <a:pt x="1732" y="63"/>
                  </a:lnTo>
                  <a:lnTo>
                    <a:pt x="1729" y="46"/>
                  </a:lnTo>
                  <a:lnTo>
                    <a:pt x="1725" y="25"/>
                  </a:lnTo>
                  <a:lnTo>
                    <a:pt x="1700" y="11"/>
                  </a:lnTo>
                  <a:lnTo>
                    <a:pt x="1606" y="9"/>
                  </a:lnTo>
                  <a:lnTo>
                    <a:pt x="1584" y="2"/>
                  </a:lnTo>
                  <a:lnTo>
                    <a:pt x="1510" y="2"/>
                  </a:lnTo>
                  <a:lnTo>
                    <a:pt x="1488" y="5"/>
                  </a:lnTo>
                  <a:lnTo>
                    <a:pt x="1443" y="5"/>
                  </a:lnTo>
                  <a:lnTo>
                    <a:pt x="1410" y="3"/>
                  </a:lnTo>
                  <a:lnTo>
                    <a:pt x="1349" y="12"/>
                  </a:lnTo>
                  <a:lnTo>
                    <a:pt x="1222" y="5"/>
                  </a:lnTo>
                  <a:lnTo>
                    <a:pt x="1182" y="9"/>
                  </a:lnTo>
                  <a:lnTo>
                    <a:pt x="1112" y="15"/>
                  </a:lnTo>
                  <a:lnTo>
                    <a:pt x="1067" y="10"/>
                  </a:lnTo>
                  <a:lnTo>
                    <a:pt x="1022" y="9"/>
                  </a:lnTo>
                  <a:lnTo>
                    <a:pt x="986" y="9"/>
                  </a:lnTo>
                  <a:lnTo>
                    <a:pt x="947" y="13"/>
                  </a:lnTo>
                  <a:lnTo>
                    <a:pt x="923" y="6"/>
                  </a:lnTo>
                  <a:lnTo>
                    <a:pt x="839" y="9"/>
                  </a:lnTo>
                  <a:lnTo>
                    <a:pt x="813" y="9"/>
                  </a:lnTo>
                  <a:lnTo>
                    <a:pt x="769" y="6"/>
                  </a:lnTo>
                  <a:lnTo>
                    <a:pt x="681" y="10"/>
                  </a:lnTo>
                  <a:lnTo>
                    <a:pt x="603" y="6"/>
                  </a:lnTo>
                  <a:lnTo>
                    <a:pt x="531" y="6"/>
                  </a:lnTo>
                  <a:lnTo>
                    <a:pt x="496" y="9"/>
                  </a:lnTo>
                  <a:lnTo>
                    <a:pt x="463" y="4"/>
                  </a:lnTo>
                  <a:lnTo>
                    <a:pt x="435" y="4"/>
                  </a:lnTo>
                  <a:lnTo>
                    <a:pt x="351" y="4"/>
                  </a:lnTo>
                  <a:lnTo>
                    <a:pt x="253" y="6"/>
                  </a:lnTo>
                  <a:lnTo>
                    <a:pt x="208" y="4"/>
                  </a:lnTo>
                  <a:lnTo>
                    <a:pt x="155" y="6"/>
                  </a:lnTo>
                  <a:lnTo>
                    <a:pt x="87" y="0"/>
                  </a:lnTo>
                  <a:lnTo>
                    <a:pt x="45" y="0"/>
                  </a:lnTo>
                  <a:lnTo>
                    <a:pt x="28" y="2"/>
                  </a:lnTo>
                  <a:lnTo>
                    <a:pt x="15" y="9"/>
                  </a:lnTo>
                  <a:lnTo>
                    <a:pt x="4" y="27"/>
                  </a:lnTo>
                  <a:lnTo>
                    <a:pt x="0" y="56"/>
                  </a:lnTo>
                  <a:lnTo>
                    <a:pt x="0" y="86"/>
                  </a:lnTo>
                  <a:lnTo>
                    <a:pt x="0" y="119"/>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7" name="Freeform 20"/>
            <p:cNvSpPr>
              <a:spLocks/>
            </p:cNvSpPr>
            <p:nvPr/>
          </p:nvSpPr>
          <p:spPr bwMode="auto">
            <a:xfrm>
              <a:off x="98" y="539"/>
              <a:ext cx="1733" cy="100"/>
            </a:xfrm>
            <a:custGeom>
              <a:avLst/>
              <a:gdLst>
                <a:gd name="T0" fmla="*/ 0 w 1733"/>
                <a:gd name="T1" fmla="*/ 24 h 100"/>
                <a:gd name="T2" fmla="*/ 4 w 1733"/>
                <a:gd name="T3" fmla="*/ 19 h 100"/>
                <a:gd name="T4" fmla="*/ 6 w 1733"/>
                <a:gd name="T5" fmla="*/ 63 h 100"/>
                <a:gd name="T6" fmla="*/ 22 w 1733"/>
                <a:gd name="T7" fmla="*/ 80 h 100"/>
                <a:gd name="T8" fmla="*/ 48 w 1733"/>
                <a:gd name="T9" fmla="*/ 76 h 100"/>
                <a:gd name="T10" fmla="*/ 90 w 1733"/>
                <a:gd name="T11" fmla="*/ 76 h 100"/>
                <a:gd name="T12" fmla="*/ 132 w 1733"/>
                <a:gd name="T13" fmla="*/ 78 h 100"/>
                <a:gd name="T14" fmla="*/ 156 w 1733"/>
                <a:gd name="T15" fmla="*/ 80 h 100"/>
                <a:gd name="T16" fmla="*/ 202 w 1733"/>
                <a:gd name="T17" fmla="*/ 75 h 100"/>
                <a:gd name="T18" fmla="*/ 266 w 1733"/>
                <a:gd name="T19" fmla="*/ 80 h 100"/>
                <a:gd name="T20" fmla="*/ 336 w 1733"/>
                <a:gd name="T21" fmla="*/ 79 h 100"/>
                <a:gd name="T22" fmla="*/ 390 w 1733"/>
                <a:gd name="T23" fmla="*/ 82 h 100"/>
                <a:gd name="T24" fmla="*/ 421 w 1733"/>
                <a:gd name="T25" fmla="*/ 81 h 100"/>
                <a:gd name="T26" fmla="*/ 525 w 1733"/>
                <a:gd name="T27" fmla="*/ 83 h 100"/>
                <a:gd name="T28" fmla="*/ 590 w 1733"/>
                <a:gd name="T29" fmla="*/ 76 h 100"/>
                <a:gd name="T30" fmla="*/ 656 w 1733"/>
                <a:gd name="T31" fmla="*/ 78 h 100"/>
                <a:gd name="T32" fmla="*/ 708 w 1733"/>
                <a:gd name="T33" fmla="*/ 78 h 100"/>
                <a:gd name="T34" fmla="*/ 788 w 1733"/>
                <a:gd name="T35" fmla="*/ 77 h 100"/>
                <a:gd name="T36" fmla="*/ 850 w 1733"/>
                <a:gd name="T37" fmla="*/ 71 h 100"/>
                <a:gd name="T38" fmla="*/ 942 w 1733"/>
                <a:gd name="T39" fmla="*/ 73 h 100"/>
                <a:gd name="T40" fmla="*/ 1055 w 1733"/>
                <a:gd name="T41" fmla="*/ 76 h 100"/>
                <a:gd name="T42" fmla="*/ 1121 w 1733"/>
                <a:gd name="T43" fmla="*/ 71 h 100"/>
                <a:gd name="T44" fmla="*/ 1150 w 1733"/>
                <a:gd name="T45" fmla="*/ 79 h 100"/>
                <a:gd name="T46" fmla="*/ 1237 w 1733"/>
                <a:gd name="T47" fmla="*/ 79 h 100"/>
                <a:gd name="T48" fmla="*/ 1308 w 1733"/>
                <a:gd name="T49" fmla="*/ 79 h 100"/>
                <a:gd name="T50" fmla="*/ 1332 w 1733"/>
                <a:gd name="T51" fmla="*/ 75 h 100"/>
                <a:gd name="T52" fmla="*/ 1373 w 1733"/>
                <a:gd name="T53" fmla="*/ 80 h 100"/>
                <a:gd name="T54" fmla="*/ 1394 w 1733"/>
                <a:gd name="T55" fmla="*/ 80 h 100"/>
                <a:gd name="T56" fmla="*/ 1451 w 1733"/>
                <a:gd name="T57" fmla="*/ 80 h 100"/>
                <a:gd name="T58" fmla="*/ 1499 w 1733"/>
                <a:gd name="T59" fmla="*/ 77 h 100"/>
                <a:gd name="T60" fmla="*/ 1578 w 1733"/>
                <a:gd name="T61" fmla="*/ 74 h 100"/>
                <a:gd name="T62" fmla="*/ 1687 w 1733"/>
                <a:gd name="T63" fmla="*/ 73 h 100"/>
                <a:gd name="T64" fmla="*/ 1713 w 1733"/>
                <a:gd name="T65" fmla="*/ 65 h 100"/>
                <a:gd name="T66" fmla="*/ 1727 w 1733"/>
                <a:gd name="T67" fmla="*/ 42 h 100"/>
                <a:gd name="T68" fmla="*/ 1732 w 1733"/>
                <a:gd name="T69" fmla="*/ 63 h 100"/>
                <a:gd name="T70" fmla="*/ 1730 w 1733"/>
                <a:gd name="T71" fmla="*/ 80 h 100"/>
                <a:gd name="T72" fmla="*/ 1716 w 1733"/>
                <a:gd name="T73" fmla="*/ 95 h 100"/>
                <a:gd name="T74" fmla="*/ 1606 w 1733"/>
                <a:gd name="T75" fmla="*/ 95 h 100"/>
                <a:gd name="T76" fmla="*/ 1510 w 1733"/>
                <a:gd name="T77" fmla="*/ 97 h 100"/>
                <a:gd name="T78" fmla="*/ 1466 w 1733"/>
                <a:gd name="T79" fmla="*/ 99 h 100"/>
                <a:gd name="T80" fmla="*/ 1416 w 1733"/>
                <a:gd name="T81" fmla="*/ 99 h 100"/>
                <a:gd name="T82" fmla="*/ 1325 w 1733"/>
                <a:gd name="T83" fmla="*/ 93 h 100"/>
                <a:gd name="T84" fmla="*/ 1216 w 1733"/>
                <a:gd name="T85" fmla="*/ 92 h 100"/>
                <a:gd name="T86" fmla="*/ 1125 w 1733"/>
                <a:gd name="T87" fmla="*/ 94 h 100"/>
                <a:gd name="T88" fmla="*/ 1067 w 1733"/>
                <a:gd name="T89" fmla="*/ 94 h 100"/>
                <a:gd name="T90" fmla="*/ 1022 w 1733"/>
                <a:gd name="T91" fmla="*/ 95 h 100"/>
                <a:gd name="T92" fmla="*/ 987 w 1733"/>
                <a:gd name="T93" fmla="*/ 97 h 100"/>
                <a:gd name="T94" fmla="*/ 947 w 1733"/>
                <a:gd name="T95" fmla="*/ 93 h 100"/>
                <a:gd name="T96" fmla="*/ 901 w 1733"/>
                <a:gd name="T97" fmla="*/ 97 h 100"/>
                <a:gd name="T98" fmla="*/ 839 w 1733"/>
                <a:gd name="T99" fmla="*/ 97 h 100"/>
                <a:gd name="T100" fmla="*/ 791 w 1733"/>
                <a:gd name="T101" fmla="*/ 95 h 100"/>
                <a:gd name="T102" fmla="*/ 720 w 1733"/>
                <a:gd name="T103" fmla="*/ 99 h 100"/>
                <a:gd name="T104" fmla="*/ 638 w 1733"/>
                <a:gd name="T105" fmla="*/ 99 h 100"/>
                <a:gd name="T106" fmla="*/ 563 w 1733"/>
                <a:gd name="T107" fmla="*/ 99 h 100"/>
                <a:gd name="T108" fmla="*/ 496 w 1733"/>
                <a:gd name="T109" fmla="*/ 95 h 100"/>
                <a:gd name="T110" fmla="*/ 435 w 1733"/>
                <a:gd name="T111" fmla="*/ 97 h 100"/>
                <a:gd name="T112" fmla="*/ 326 w 1733"/>
                <a:gd name="T113" fmla="*/ 97 h 100"/>
                <a:gd name="T114" fmla="*/ 208 w 1733"/>
                <a:gd name="T115" fmla="*/ 97 h 100"/>
                <a:gd name="T116" fmla="*/ 15 w 1733"/>
                <a:gd name="T117" fmla="*/ 95 h 100"/>
                <a:gd name="T118" fmla="*/ 0 w 1733"/>
                <a:gd name="T119" fmla="*/ 76 h 100"/>
                <a:gd name="T120" fmla="*/ 0 w 1733"/>
                <a:gd name="T121" fmla="*/ 50 h 1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0">
                  <a:moveTo>
                    <a:pt x="0" y="50"/>
                  </a:moveTo>
                  <a:lnTo>
                    <a:pt x="0" y="24"/>
                  </a:lnTo>
                  <a:lnTo>
                    <a:pt x="0" y="0"/>
                  </a:lnTo>
                  <a:lnTo>
                    <a:pt x="4" y="19"/>
                  </a:lnTo>
                  <a:lnTo>
                    <a:pt x="5" y="35"/>
                  </a:lnTo>
                  <a:lnTo>
                    <a:pt x="6" y="63"/>
                  </a:lnTo>
                  <a:lnTo>
                    <a:pt x="12" y="76"/>
                  </a:lnTo>
                  <a:lnTo>
                    <a:pt x="22" y="80"/>
                  </a:lnTo>
                  <a:lnTo>
                    <a:pt x="33" y="77"/>
                  </a:lnTo>
                  <a:lnTo>
                    <a:pt x="48" y="76"/>
                  </a:lnTo>
                  <a:lnTo>
                    <a:pt x="74" y="75"/>
                  </a:lnTo>
                  <a:lnTo>
                    <a:pt x="90" y="76"/>
                  </a:lnTo>
                  <a:lnTo>
                    <a:pt x="103" y="76"/>
                  </a:lnTo>
                  <a:lnTo>
                    <a:pt x="132" y="78"/>
                  </a:lnTo>
                  <a:lnTo>
                    <a:pt x="143" y="79"/>
                  </a:lnTo>
                  <a:lnTo>
                    <a:pt x="156" y="80"/>
                  </a:lnTo>
                  <a:lnTo>
                    <a:pt x="178" y="76"/>
                  </a:lnTo>
                  <a:lnTo>
                    <a:pt x="202" y="75"/>
                  </a:lnTo>
                  <a:lnTo>
                    <a:pt x="231" y="74"/>
                  </a:lnTo>
                  <a:lnTo>
                    <a:pt x="266" y="80"/>
                  </a:lnTo>
                  <a:lnTo>
                    <a:pt x="311" y="82"/>
                  </a:lnTo>
                  <a:lnTo>
                    <a:pt x="336" y="79"/>
                  </a:lnTo>
                  <a:lnTo>
                    <a:pt x="351" y="82"/>
                  </a:lnTo>
                  <a:lnTo>
                    <a:pt x="390" y="82"/>
                  </a:lnTo>
                  <a:lnTo>
                    <a:pt x="404" y="77"/>
                  </a:lnTo>
                  <a:lnTo>
                    <a:pt x="421" y="81"/>
                  </a:lnTo>
                  <a:lnTo>
                    <a:pt x="467" y="80"/>
                  </a:lnTo>
                  <a:lnTo>
                    <a:pt x="525" y="83"/>
                  </a:lnTo>
                  <a:lnTo>
                    <a:pt x="545" y="80"/>
                  </a:lnTo>
                  <a:lnTo>
                    <a:pt x="590" y="76"/>
                  </a:lnTo>
                  <a:lnTo>
                    <a:pt x="620" y="75"/>
                  </a:lnTo>
                  <a:lnTo>
                    <a:pt x="656" y="78"/>
                  </a:lnTo>
                  <a:lnTo>
                    <a:pt x="680" y="80"/>
                  </a:lnTo>
                  <a:lnTo>
                    <a:pt x="708" y="78"/>
                  </a:lnTo>
                  <a:lnTo>
                    <a:pt x="757" y="81"/>
                  </a:lnTo>
                  <a:lnTo>
                    <a:pt x="788" y="77"/>
                  </a:lnTo>
                  <a:lnTo>
                    <a:pt x="818" y="77"/>
                  </a:lnTo>
                  <a:lnTo>
                    <a:pt x="850" y="71"/>
                  </a:lnTo>
                  <a:lnTo>
                    <a:pt x="890" y="77"/>
                  </a:lnTo>
                  <a:lnTo>
                    <a:pt x="942" y="73"/>
                  </a:lnTo>
                  <a:lnTo>
                    <a:pt x="1002" y="73"/>
                  </a:lnTo>
                  <a:lnTo>
                    <a:pt x="1055" y="76"/>
                  </a:lnTo>
                  <a:lnTo>
                    <a:pt x="1086" y="71"/>
                  </a:lnTo>
                  <a:lnTo>
                    <a:pt x="1121" y="71"/>
                  </a:lnTo>
                  <a:lnTo>
                    <a:pt x="1135" y="77"/>
                  </a:lnTo>
                  <a:lnTo>
                    <a:pt x="1150" y="79"/>
                  </a:lnTo>
                  <a:lnTo>
                    <a:pt x="1196" y="76"/>
                  </a:lnTo>
                  <a:lnTo>
                    <a:pt x="1237" y="79"/>
                  </a:lnTo>
                  <a:lnTo>
                    <a:pt x="1292" y="80"/>
                  </a:lnTo>
                  <a:lnTo>
                    <a:pt x="1308" y="79"/>
                  </a:lnTo>
                  <a:lnTo>
                    <a:pt x="1319" y="79"/>
                  </a:lnTo>
                  <a:lnTo>
                    <a:pt x="1332" y="75"/>
                  </a:lnTo>
                  <a:lnTo>
                    <a:pt x="1360" y="78"/>
                  </a:lnTo>
                  <a:lnTo>
                    <a:pt x="1373" y="80"/>
                  </a:lnTo>
                  <a:lnTo>
                    <a:pt x="1382" y="77"/>
                  </a:lnTo>
                  <a:lnTo>
                    <a:pt x="1394" y="80"/>
                  </a:lnTo>
                  <a:lnTo>
                    <a:pt x="1416" y="76"/>
                  </a:lnTo>
                  <a:lnTo>
                    <a:pt x="1451" y="80"/>
                  </a:lnTo>
                  <a:lnTo>
                    <a:pt x="1485" y="74"/>
                  </a:lnTo>
                  <a:lnTo>
                    <a:pt x="1499" y="77"/>
                  </a:lnTo>
                  <a:lnTo>
                    <a:pt x="1514" y="77"/>
                  </a:lnTo>
                  <a:lnTo>
                    <a:pt x="1578" y="74"/>
                  </a:lnTo>
                  <a:lnTo>
                    <a:pt x="1639" y="77"/>
                  </a:lnTo>
                  <a:lnTo>
                    <a:pt x="1687" y="73"/>
                  </a:lnTo>
                  <a:lnTo>
                    <a:pt x="1703" y="70"/>
                  </a:lnTo>
                  <a:lnTo>
                    <a:pt x="1713" y="65"/>
                  </a:lnTo>
                  <a:lnTo>
                    <a:pt x="1721" y="56"/>
                  </a:lnTo>
                  <a:lnTo>
                    <a:pt x="1727" y="42"/>
                  </a:lnTo>
                  <a:lnTo>
                    <a:pt x="1732" y="22"/>
                  </a:lnTo>
                  <a:lnTo>
                    <a:pt x="1732" y="63"/>
                  </a:lnTo>
                  <a:lnTo>
                    <a:pt x="1732" y="73"/>
                  </a:lnTo>
                  <a:lnTo>
                    <a:pt x="1730" y="80"/>
                  </a:lnTo>
                  <a:lnTo>
                    <a:pt x="1725" y="88"/>
                  </a:lnTo>
                  <a:lnTo>
                    <a:pt x="1716" y="95"/>
                  </a:lnTo>
                  <a:lnTo>
                    <a:pt x="1652" y="99"/>
                  </a:lnTo>
                  <a:lnTo>
                    <a:pt x="1606" y="95"/>
                  </a:lnTo>
                  <a:lnTo>
                    <a:pt x="1583" y="97"/>
                  </a:lnTo>
                  <a:lnTo>
                    <a:pt x="1510" y="97"/>
                  </a:lnTo>
                  <a:lnTo>
                    <a:pt x="1488" y="97"/>
                  </a:lnTo>
                  <a:lnTo>
                    <a:pt x="1466" y="99"/>
                  </a:lnTo>
                  <a:lnTo>
                    <a:pt x="1443" y="96"/>
                  </a:lnTo>
                  <a:lnTo>
                    <a:pt x="1416" y="99"/>
                  </a:lnTo>
                  <a:lnTo>
                    <a:pt x="1346" y="97"/>
                  </a:lnTo>
                  <a:lnTo>
                    <a:pt x="1325" y="93"/>
                  </a:lnTo>
                  <a:lnTo>
                    <a:pt x="1260" y="97"/>
                  </a:lnTo>
                  <a:lnTo>
                    <a:pt x="1216" y="92"/>
                  </a:lnTo>
                  <a:lnTo>
                    <a:pt x="1165" y="97"/>
                  </a:lnTo>
                  <a:lnTo>
                    <a:pt x="1125" y="94"/>
                  </a:lnTo>
                  <a:lnTo>
                    <a:pt x="1088" y="97"/>
                  </a:lnTo>
                  <a:lnTo>
                    <a:pt x="1067" y="94"/>
                  </a:lnTo>
                  <a:lnTo>
                    <a:pt x="1048" y="95"/>
                  </a:lnTo>
                  <a:lnTo>
                    <a:pt x="1022" y="95"/>
                  </a:lnTo>
                  <a:lnTo>
                    <a:pt x="1006" y="92"/>
                  </a:lnTo>
                  <a:lnTo>
                    <a:pt x="987" y="97"/>
                  </a:lnTo>
                  <a:lnTo>
                    <a:pt x="967" y="92"/>
                  </a:lnTo>
                  <a:lnTo>
                    <a:pt x="947" y="93"/>
                  </a:lnTo>
                  <a:lnTo>
                    <a:pt x="923" y="95"/>
                  </a:lnTo>
                  <a:lnTo>
                    <a:pt x="901" y="97"/>
                  </a:lnTo>
                  <a:lnTo>
                    <a:pt x="875" y="97"/>
                  </a:lnTo>
                  <a:lnTo>
                    <a:pt x="839" y="97"/>
                  </a:lnTo>
                  <a:lnTo>
                    <a:pt x="813" y="97"/>
                  </a:lnTo>
                  <a:lnTo>
                    <a:pt x="791" y="95"/>
                  </a:lnTo>
                  <a:lnTo>
                    <a:pt x="769" y="95"/>
                  </a:lnTo>
                  <a:lnTo>
                    <a:pt x="720" y="99"/>
                  </a:lnTo>
                  <a:lnTo>
                    <a:pt x="681" y="94"/>
                  </a:lnTo>
                  <a:lnTo>
                    <a:pt x="638" y="99"/>
                  </a:lnTo>
                  <a:lnTo>
                    <a:pt x="603" y="95"/>
                  </a:lnTo>
                  <a:lnTo>
                    <a:pt x="563" y="99"/>
                  </a:lnTo>
                  <a:lnTo>
                    <a:pt x="531" y="95"/>
                  </a:lnTo>
                  <a:lnTo>
                    <a:pt x="496" y="95"/>
                  </a:lnTo>
                  <a:lnTo>
                    <a:pt x="463" y="97"/>
                  </a:lnTo>
                  <a:lnTo>
                    <a:pt x="435" y="97"/>
                  </a:lnTo>
                  <a:lnTo>
                    <a:pt x="351" y="97"/>
                  </a:lnTo>
                  <a:lnTo>
                    <a:pt x="326" y="97"/>
                  </a:lnTo>
                  <a:lnTo>
                    <a:pt x="254" y="95"/>
                  </a:lnTo>
                  <a:lnTo>
                    <a:pt x="208" y="97"/>
                  </a:lnTo>
                  <a:lnTo>
                    <a:pt x="84" y="94"/>
                  </a:lnTo>
                  <a:lnTo>
                    <a:pt x="15" y="95"/>
                  </a:lnTo>
                  <a:lnTo>
                    <a:pt x="3" y="88"/>
                  </a:lnTo>
                  <a:lnTo>
                    <a:pt x="0" y="76"/>
                  </a:lnTo>
                  <a:lnTo>
                    <a:pt x="0" y="63"/>
                  </a:lnTo>
                  <a:lnTo>
                    <a:pt x="0" y="50"/>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grpSp>
        <p:nvGrpSpPr>
          <p:cNvPr id="18" name="Group 21"/>
          <p:cNvGrpSpPr>
            <a:grpSpLocks/>
          </p:cNvGrpSpPr>
          <p:nvPr/>
        </p:nvGrpSpPr>
        <p:grpSpPr bwMode="auto">
          <a:xfrm>
            <a:off x="6243638" y="222250"/>
            <a:ext cx="2795587" cy="866775"/>
            <a:chOff x="3933" y="140"/>
            <a:chExt cx="1761" cy="546"/>
          </a:xfrm>
        </p:grpSpPr>
        <p:sp>
          <p:nvSpPr>
            <p:cNvPr id="19" name="Freeform 22"/>
            <p:cNvSpPr>
              <a:spLocks/>
            </p:cNvSpPr>
            <p:nvPr/>
          </p:nvSpPr>
          <p:spPr bwMode="auto">
            <a:xfrm>
              <a:off x="3933" y="140"/>
              <a:ext cx="1761" cy="445"/>
            </a:xfrm>
            <a:custGeom>
              <a:avLst/>
              <a:gdLst>
                <a:gd name="T0" fmla="*/ 23 w 1761"/>
                <a:gd name="T1" fmla="*/ 6 h 445"/>
                <a:gd name="T2" fmla="*/ 37 w 1761"/>
                <a:gd name="T3" fmla="*/ 0 h 445"/>
                <a:gd name="T4" fmla="*/ 1706 w 1761"/>
                <a:gd name="T5" fmla="*/ 0 h 445"/>
                <a:gd name="T6" fmla="*/ 1725 w 1761"/>
                <a:gd name="T7" fmla="*/ 4 h 445"/>
                <a:gd name="T8" fmla="*/ 1739 w 1761"/>
                <a:gd name="T9" fmla="*/ 15 h 445"/>
                <a:gd name="T10" fmla="*/ 1751 w 1761"/>
                <a:gd name="T11" fmla="*/ 44 h 445"/>
                <a:gd name="T12" fmla="*/ 1758 w 1761"/>
                <a:gd name="T13" fmla="*/ 77 h 445"/>
                <a:gd name="T14" fmla="*/ 1760 w 1761"/>
                <a:gd name="T15" fmla="*/ 115 h 445"/>
                <a:gd name="T16" fmla="*/ 1760 w 1761"/>
                <a:gd name="T17" fmla="*/ 444 h 445"/>
                <a:gd name="T18" fmla="*/ 66 w 1761"/>
                <a:gd name="T19" fmla="*/ 444 h 445"/>
                <a:gd name="T20" fmla="*/ 0 w 1761"/>
                <a:gd name="T21" fmla="*/ 444 h 445"/>
                <a:gd name="T22" fmla="*/ 0 w 1761"/>
                <a:gd name="T23" fmla="*/ 138 h 445"/>
                <a:gd name="T24" fmla="*/ 0 w 1761"/>
                <a:gd name="T25" fmla="*/ 93 h 445"/>
                <a:gd name="T26" fmla="*/ 7 w 1761"/>
                <a:gd name="T27" fmla="*/ 49 h 445"/>
                <a:gd name="T28" fmla="*/ 13 w 1761"/>
                <a:gd name="T29" fmla="*/ 26 h 445"/>
                <a:gd name="T30" fmla="*/ 23 w 1761"/>
                <a:gd name="T31" fmla="*/ 6 h 4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45">
                  <a:moveTo>
                    <a:pt x="23" y="6"/>
                  </a:moveTo>
                  <a:lnTo>
                    <a:pt x="37" y="0"/>
                  </a:lnTo>
                  <a:lnTo>
                    <a:pt x="1706" y="0"/>
                  </a:lnTo>
                  <a:lnTo>
                    <a:pt x="1725" y="4"/>
                  </a:lnTo>
                  <a:lnTo>
                    <a:pt x="1739" y="15"/>
                  </a:lnTo>
                  <a:lnTo>
                    <a:pt x="1751" y="44"/>
                  </a:lnTo>
                  <a:lnTo>
                    <a:pt x="1758" y="77"/>
                  </a:lnTo>
                  <a:lnTo>
                    <a:pt x="1760" y="115"/>
                  </a:lnTo>
                  <a:lnTo>
                    <a:pt x="1760" y="444"/>
                  </a:lnTo>
                  <a:lnTo>
                    <a:pt x="66" y="444"/>
                  </a:lnTo>
                  <a:lnTo>
                    <a:pt x="0" y="444"/>
                  </a:lnTo>
                  <a:lnTo>
                    <a:pt x="0" y="138"/>
                  </a:lnTo>
                  <a:lnTo>
                    <a:pt x="0" y="93"/>
                  </a:lnTo>
                  <a:lnTo>
                    <a:pt x="7" y="49"/>
                  </a:lnTo>
                  <a:lnTo>
                    <a:pt x="13" y="26"/>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0" name="Freeform 23"/>
            <p:cNvSpPr>
              <a:spLocks/>
            </p:cNvSpPr>
            <p:nvPr/>
          </p:nvSpPr>
          <p:spPr bwMode="auto">
            <a:xfrm>
              <a:off x="3933" y="425"/>
              <a:ext cx="1761" cy="190"/>
            </a:xfrm>
            <a:custGeom>
              <a:avLst/>
              <a:gdLst>
                <a:gd name="T0" fmla="*/ 85 w 1761"/>
                <a:gd name="T1" fmla="*/ 65 h 190"/>
                <a:gd name="T2" fmla="*/ 138 w 1761"/>
                <a:gd name="T3" fmla="*/ 65 h 190"/>
                <a:gd name="T4" fmla="*/ 180 w 1761"/>
                <a:gd name="T5" fmla="*/ 97 h 190"/>
                <a:gd name="T6" fmla="*/ 248 w 1761"/>
                <a:gd name="T7" fmla="*/ 78 h 190"/>
                <a:gd name="T8" fmla="*/ 325 w 1761"/>
                <a:gd name="T9" fmla="*/ 69 h 190"/>
                <a:gd name="T10" fmla="*/ 379 w 1761"/>
                <a:gd name="T11" fmla="*/ 88 h 190"/>
                <a:gd name="T12" fmla="*/ 438 w 1761"/>
                <a:gd name="T13" fmla="*/ 78 h 190"/>
                <a:gd name="T14" fmla="*/ 532 w 1761"/>
                <a:gd name="T15" fmla="*/ 84 h 190"/>
                <a:gd name="T16" fmla="*/ 592 w 1761"/>
                <a:gd name="T17" fmla="*/ 97 h 190"/>
                <a:gd name="T18" fmla="*/ 663 w 1761"/>
                <a:gd name="T19" fmla="*/ 59 h 190"/>
                <a:gd name="T20" fmla="*/ 716 w 1761"/>
                <a:gd name="T21" fmla="*/ 93 h 190"/>
                <a:gd name="T22" fmla="*/ 787 w 1761"/>
                <a:gd name="T23" fmla="*/ 87 h 190"/>
                <a:gd name="T24" fmla="*/ 824 w 1761"/>
                <a:gd name="T25" fmla="*/ 93 h 190"/>
                <a:gd name="T26" fmla="*/ 857 w 1761"/>
                <a:gd name="T27" fmla="*/ 59 h 190"/>
                <a:gd name="T28" fmla="*/ 899 w 1761"/>
                <a:gd name="T29" fmla="*/ 35 h 190"/>
                <a:gd name="T30" fmla="*/ 949 w 1761"/>
                <a:gd name="T31" fmla="*/ 32 h 190"/>
                <a:gd name="T32" fmla="*/ 991 w 1761"/>
                <a:gd name="T33" fmla="*/ 23 h 190"/>
                <a:gd name="T34" fmla="*/ 1030 w 1761"/>
                <a:gd name="T35" fmla="*/ 49 h 190"/>
                <a:gd name="T36" fmla="*/ 1071 w 1761"/>
                <a:gd name="T37" fmla="*/ 69 h 190"/>
                <a:gd name="T38" fmla="*/ 1138 w 1761"/>
                <a:gd name="T39" fmla="*/ 55 h 190"/>
                <a:gd name="T40" fmla="*/ 1168 w 1761"/>
                <a:gd name="T41" fmla="*/ 92 h 190"/>
                <a:gd name="T42" fmla="*/ 1215 w 1761"/>
                <a:gd name="T43" fmla="*/ 97 h 190"/>
                <a:gd name="T44" fmla="*/ 1293 w 1761"/>
                <a:gd name="T45" fmla="*/ 97 h 190"/>
                <a:gd name="T46" fmla="*/ 1340 w 1761"/>
                <a:gd name="T47" fmla="*/ 81 h 190"/>
                <a:gd name="T48" fmla="*/ 1376 w 1761"/>
                <a:gd name="T49" fmla="*/ 88 h 190"/>
                <a:gd name="T50" fmla="*/ 1418 w 1761"/>
                <a:gd name="T51" fmla="*/ 59 h 190"/>
                <a:gd name="T52" fmla="*/ 1478 w 1761"/>
                <a:gd name="T53" fmla="*/ 55 h 190"/>
                <a:gd name="T54" fmla="*/ 1528 w 1761"/>
                <a:gd name="T55" fmla="*/ 23 h 190"/>
                <a:gd name="T56" fmla="*/ 1567 w 1761"/>
                <a:gd name="T57" fmla="*/ 15 h 190"/>
                <a:gd name="T58" fmla="*/ 1617 w 1761"/>
                <a:gd name="T59" fmla="*/ 28 h 190"/>
                <a:gd name="T60" fmla="*/ 1661 w 1761"/>
                <a:gd name="T61" fmla="*/ 1 h 190"/>
                <a:gd name="T62" fmla="*/ 1703 w 1761"/>
                <a:gd name="T63" fmla="*/ 49 h 190"/>
                <a:gd name="T64" fmla="*/ 1750 w 1761"/>
                <a:gd name="T65" fmla="*/ 24 h 190"/>
                <a:gd name="T66" fmla="*/ 1760 w 1761"/>
                <a:gd name="T67" fmla="*/ 189 h 190"/>
                <a:gd name="T68" fmla="*/ 727 w 1761"/>
                <a:gd name="T69" fmla="*/ 153 h 190"/>
                <a:gd name="T70" fmla="*/ 0 w 1761"/>
                <a:gd name="T71" fmla="*/ 30 h 190"/>
                <a:gd name="T72" fmla="*/ 26 w 1761"/>
                <a:gd name="T73" fmla="*/ 51 h 190"/>
                <a:gd name="T74" fmla="*/ 61 w 1761"/>
                <a:gd name="T75" fmla="*/ 59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90">
                  <a:moveTo>
                    <a:pt x="61" y="59"/>
                  </a:moveTo>
                  <a:lnTo>
                    <a:pt x="85" y="65"/>
                  </a:lnTo>
                  <a:lnTo>
                    <a:pt x="112" y="59"/>
                  </a:lnTo>
                  <a:lnTo>
                    <a:pt x="138" y="65"/>
                  </a:lnTo>
                  <a:lnTo>
                    <a:pt x="158" y="83"/>
                  </a:lnTo>
                  <a:lnTo>
                    <a:pt x="180" y="97"/>
                  </a:lnTo>
                  <a:lnTo>
                    <a:pt x="217" y="85"/>
                  </a:lnTo>
                  <a:lnTo>
                    <a:pt x="248" y="78"/>
                  </a:lnTo>
                  <a:lnTo>
                    <a:pt x="293" y="78"/>
                  </a:lnTo>
                  <a:lnTo>
                    <a:pt x="325" y="69"/>
                  </a:lnTo>
                  <a:lnTo>
                    <a:pt x="354" y="78"/>
                  </a:lnTo>
                  <a:lnTo>
                    <a:pt x="379" y="88"/>
                  </a:lnTo>
                  <a:lnTo>
                    <a:pt x="402" y="92"/>
                  </a:lnTo>
                  <a:lnTo>
                    <a:pt x="438" y="78"/>
                  </a:lnTo>
                  <a:lnTo>
                    <a:pt x="477" y="78"/>
                  </a:lnTo>
                  <a:lnTo>
                    <a:pt x="532" y="84"/>
                  </a:lnTo>
                  <a:lnTo>
                    <a:pt x="555" y="102"/>
                  </a:lnTo>
                  <a:lnTo>
                    <a:pt x="592" y="97"/>
                  </a:lnTo>
                  <a:lnTo>
                    <a:pt x="629" y="69"/>
                  </a:lnTo>
                  <a:lnTo>
                    <a:pt x="663" y="59"/>
                  </a:lnTo>
                  <a:lnTo>
                    <a:pt x="687" y="69"/>
                  </a:lnTo>
                  <a:lnTo>
                    <a:pt x="716" y="93"/>
                  </a:lnTo>
                  <a:lnTo>
                    <a:pt x="750" y="102"/>
                  </a:lnTo>
                  <a:lnTo>
                    <a:pt x="787" y="87"/>
                  </a:lnTo>
                  <a:lnTo>
                    <a:pt x="805" y="81"/>
                  </a:lnTo>
                  <a:lnTo>
                    <a:pt x="824" y="93"/>
                  </a:lnTo>
                  <a:lnTo>
                    <a:pt x="840" y="78"/>
                  </a:lnTo>
                  <a:lnTo>
                    <a:pt x="857" y="59"/>
                  </a:lnTo>
                  <a:lnTo>
                    <a:pt x="877" y="40"/>
                  </a:lnTo>
                  <a:lnTo>
                    <a:pt x="899" y="35"/>
                  </a:lnTo>
                  <a:lnTo>
                    <a:pt x="924" y="40"/>
                  </a:lnTo>
                  <a:lnTo>
                    <a:pt x="949" y="32"/>
                  </a:lnTo>
                  <a:lnTo>
                    <a:pt x="975" y="23"/>
                  </a:lnTo>
                  <a:lnTo>
                    <a:pt x="991" y="23"/>
                  </a:lnTo>
                  <a:lnTo>
                    <a:pt x="1006" y="25"/>
                  </a:lnTo>
                  <a:lnTo>
                    <a:pt x="1030" y="49"/>
                  </a:lnTo>
                  <a:lnTo>
                    <a:pt x="1052" y="45"/>
                  </a:lnTo>
                  <a:lnTo>
                    <a:pt x="1071" y="69"/>
                  </a:lnTo>
                  <a:lnTo>
                    <a:pt x="1107" y="69"/>
                  </a:lnTo>
                  <a:lnTo>
                    <a:pt x="1138" y="55"/>
                  </a:lnTo>
                  <a:lnTo>
                    <a:pt x="1153" y="73"/>
                  </a:lnTo>
                  <a:lnTo>
                    <a:pt x="1168" y="92"/>
                  </a:lnTo>
                  <a:lnTo>
                    <a:pt x="1190" y="86"/>
                  </a:lnTo>
                  <a:lnTo>
                    <a:pt x="1215" y="97"/>
                  </a:lnTo>
                  <a:lnTo>
                    <a:pt x="1242" y="87"/>
                  </a:lnTo>
                  <a:lnTo>
                    <a:pt x="1293" y="97"/>
                  </a:lnTo>
                  <a:lnTo>
                    <a:pt x="1315" y="107"/>
                  </a:lnTo>
                  <a:lnTo>
                    <a:pt x="1340" y="81"/>
                  </a:lnTo>
                  <a:lnTo>
                    <a:pt x="1357" y="79"/>
                  </a:lnTo>
                  <a:lnTo>
                    <a:pt x="1376" y="88"/>
                  </a:lnTo>
                  <a:lnTo>
                    <a:pt x="1394" y="85"/>
                  </a:lnTo>
                  <a:lnTo>
                    <a:pt x="1418" y="59"/>
                  </a:lnTo>
                  <a:lnTo>
                    <a:pt x="1458" y="51"/>
                  </a:lnTo>
                  <a:lnTo>
                    <a:pt x="1478" y="55"/>
                  </a:lnTo>
                  <a:lnTo>
                    <a:pt x="1498" y="55"/>
                  </a:lnTo>
                  <a:lnTo>
                    <a:pt x="1528" y="23"/>
                  </a:lnTo>
                  <a:lnTo>
                    <a:pt x="1545" y="10"/>
                  </a:lnTo>
                  <a:lnTo>
                    <a:pt x="1567" y="15"/>
                  </a:lnTo>
                  <a:lnTo>
                    <a:pt x="1592" y="49"/>
                  </a:lnTo>
                  <a:lnTo>
                    <a:pt x="1617" y="28"/>
                  </a:lnTo>
                  <a:lnTo>
                    <a:pt x="1641" y="0"/>
                  </a:lnTo>
                  <a:lnTo>
                    <a:pt x="1661" y="1"/>
                  </a:lnTo>
                  <a:lnTo>
                    <a:pt x="1685" y="59"/>
                  </a:lnTo>
                  <a:lnTo>
                    <a:pt x="1703" y="49"/>
                  </a:lnTo>
                  <a:lnTo>
                    <a:pt x="1729" y="25"/>
                  </a:lnTo>
                  <a:lnTo>
                    <a:pt x="1750" y="24"/>
                  </a:lnTo>
                  <a:lnTo>
                    <a:pt x="1760" y="44"/>
                  </a:lnTo>
                  <a:lnTo>
                    <a:pt x="1760" y="189"/>
                  </a:lnTo>
                  <a:lnTo>
                    <a:pt x="740" y="148"/>
                  </a:lnTo>
                  <a:lnTo>
                    <a:pt x="727" y="153"/>
                  </a:lnTo>
                  <a:lnTo>
                    <a:pt x="0" y="136"/>
                  </a:lnTo>
                  <a:lnTo>
                    <a:pt x="0" y="30"/>
                  </a:lnTo>
                  <a:lnTo>
                    <a:pt x="10" y="46"/>
                  </a:lnTo>
                  <a:lnTo>
                    <a:pt x="26" y="51"/>
                  </a:lnTo>
                  <a:lnTo>
                    <a:pt x="46" y="53"/>
                  </a:lnTo>
                  <a:lnTo>
                    <a:pt x="61" y="59"/>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1" name="Freeform 24"/>
            <p:cNvSpPr>
              <a:spLocks/>
            </p:cNvSpPr>
            <p:nvPr/>
          </p:nvSpPr>
          <p:spPr bwMode="auto">
            <a:xfrm>
              <a:off x="3933" y="489"/>
              <a:ext cx="1761" cy="197"/>
            </a:xfrm>
            <a:custGeom>
              <a:avLst/>
              <a:gdLst>
                <a:gd name="T0" fmla="*/ 37 w 1761"/>
                <a:gd name="T1" fmla="*/ 194 h 197"/>
                <a:gd name="T2" fmla="*/ 1706 w 1761"/>
                <a:gd name="T3" fmla="*/ 196 h 197"/>
                <a:gd name="T4" fmla="*/ 1739 w 1761"/>
                <a:gd name="T5" fmla="*/ 189 h 197"/>
                <a:gd name="T6" fmla="*/ 1758 w 1761"/>
                <a:gd name="T7" fmla="*/ 165 h 197"/>
                <a:gd name="T8" fmla="*/ 1760 w 1761"/>
                <a:gd name="T9" fmla="*/ 23 h 197"/>
                <a:gd name="T10" fmla="*/ 1736 w 1761"/>
                <a:gd name="T11" fmla="*/ 7 h 197"/>
                <a:gd name="T12" fmla="*/ 1723 w 1761"/>
                <a:gd name="T13" fmla="*/ 53 h 197"/>
                <a:gd name="T14" fmla="*/ 1706 w 1761"/>
                <a:gd name="T15" fmla="*/ 50 h 197"/>
                <a:gd name="T16" fmla="*/ 1671 w 1761"/>
                <a:gd name="T17" fmla="*/ 26 h 197"/>
                <a:gd name="T18" fmla="*/ 1625 w 1761"/>
                <a:gd name="T19" fmla="*/ 34 h 197"/>
                <a:gd name="T20" fmla="*/ 1588 w 1761"/>
                <a:gd name="T21" fmla="*/ 39 h 197"/>
                <a:gd name="T22" fmla="*/ 1554 w 1761"/>
                <a:gd name="T23" fmla="*/ 26 h 197"/>
                <a:gd name="T24" fmla="*/ 1520 w 1761"/>
                <a:gd name="T25" fmla="*/ 42 h 197"/>
                <a:gd name="T26" fmla="*/ 1498 w 1761"/>
                <a:gd name="T27" fmla="*/ 52 h 197"/>
                <a:gd name="T28" fmla="*/ 1445 w 1761"/>
                <a:gd name="T29" fmla="*/ 45 h 197"/>
                <a:gd name="T30" fmla="*/ 1396 w 1761"/>
                <a:gd name="T31" fmla="*/ 37 h 197"/>
                <a:gd name="T32" fmla="*/ 1337 w 1761"/>
                <a:gd name="T33" fmla="*/ 86 h 197"/>
                <a:gd name="T34" fmla="*/ 1293 w 1761"/>
                <a:gd name="T35" fmla="*/ 61 h 197"/>
                <a:gd name="T36" fmla="*/ 1240 w 1761"/>
                <a:gd name="T37" fmla="*/ 59 h 197"/>
                <a:gd name="T38" fmla="*/ 1153 w 1761"/>
                <a:gd name="T39" fmla="*/ 58 h 197"/>
                <a:gd name="T40" fmla="*/ 1112 w 1761"/>
                <a:gd name="T41" fmla="*/ 52 h 197"/>
                <a:gd name="T42" fmla="*/ 1079 w 1761"/>
                <a:gd name="T43" fmla="*/ 37 h 197"/>
                <a:gd name="T44" fmla="*/ 1006 w 1761"/>
                <a:gd name="T45" fmla="*/ 68 h 197"/>
                <a:gd name="T46" fmla="*/ 943 w 1761"/>
                <a:gd name="T47" fmla="*/ 53 h 197"/>
                <a:gd name="T48" fmla="*/ 866 w 1761"/>
                <a:gd name="T49" fmla="*/ 61 h 197"/>
                <a:gd name="T50" fmla="*/ 804 w 1761"/>
                <a:gd name="T51" fmla="*/ 61 h 197"/>
                <a:gd name="T52" fmla="*/ 730 w 1761"/>
                <a:gd name="T53" fmla="*/ 82 h 197"/>
                <a:gd name="T54" fmla="*/ 652 w 1761"/>
                <a:gd name="T55" fmla="*/ 71 h 197"/>
                <a:gd name="T56" fmla="*/ 563 w 1761"/>
                <a:gd name="T57" fmla="*/ 73 h 197"/>
                <a:gd name="T58" fmla="*/ 468 w 1761"/>
                <a:gd name="T59" fmla="*/ 52 h 197"/>
                <a:gd name="T60" fmla="*/ 369 w 1761"/>
                <a:gd name="T61" fmla="*/ 37 h 197"/>
                <a:gd name="T62" fmla="*/ 301 w 1761"/>
                <a:gd name="T63" fmla="*/ 55 h 197"/>
                <a:gd name="T64" fmla="*/ 262 w 1761"/>
                <a:gd name="T65" fmla="*/ 50 h 197"/>
                <a:gd name="T66" fmla="*/ 205 w 1761"/>
                <a:gd name="T67" fmla="*/ 57 h 197"/>
                <a:gd name="T68" fmla="*/ 143 w 1761"/>
                <a:gd name="T69" fmla="*/ 55 h 197"/>
                <a:gd name="T70" fmla="*/ 80 w 1761"/>
                <a:gd name="T71" fmla="*/ 68 h 197"/>
                <a:gd name="T72" fmla="*/ 16 w 1761"/>
                <a:gd name="T73" fmla="*/ 59 h 197"/>
                <a:gd name="T74" fmla="*/ 2 w 1761"/>
                <a:gd name="T75" fmla="*/ 116 h 197"/>
                <a:gd name="T76" fmla="*/ 13 w 1761"/>
                <a:gd name="T77" fmla="*/ 184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97">
                  <a:moveTo>
                    <a:pt x="23" y="191"/>
                  </a:moveTo>
                  <a:lnTo>
                    <a:pt x="37" y="194"/>
                  </a:lnTo>
                  <a:lnTo>
                    <a:pt x="54" y="196"/>
                  </a:lnTo>
                  <a:lnTo>
                    <a:pt x="1706" y="196"/>
                  </a:lnTo>
                  <a:lnTo>
                    <a:pt x="1725" y="193"/>
                  </a:lnTo>
                  <a:lnTo>
                    <a:pt x="1739" y="189"/>
                  </a:lnTo>
                  <a:lnTo>
                    <a:pt x="1751" y="178"/>
                  </a:lnTo>
                  <a:lnTo>
                    <a:pt x="1758" y="165"/>
                  </a:lnTo>
                  <a:lnTo>
                    <a:pt x="1760" y="150"/>
                  </a:lnTo>
                  <a:lnTo>
                    <a:pt x="1760" y="23"/>
                  </a:lnTo>
                  <a:lnTo>
                    <a:pt x="1745" y="0"/>
                  </a:lnTo>
                  <a:lnTo>
                    <a:pt x="1736" y="7"/>
                  </a:lnTo>
                  <a:lnTo>
                    <a:pt x="1729" y="28"/>
                  </a:lnTo>
                  <a:lnTo>
                    <a:pt x="1723" y="53"/>
                  </a:lnTo>
                  <a:lnTo>
                    <a:pt x="1716" y="52"/>
                  </a:lnTo>
                  <a:lnTo>
                    <a:pt x="1706" y="50"/>
                  </a:lnTo>
                  <a:lnTo>
                    <a:pt x="1685" y="37"/>
                  </a:lnTo>
                  <a:lnTo>
                    <a:pt x="1671" y="26"/>
                  </a:lnTo>
                  <a:lnTo>
                    <a:pt x="1649" y="23"/>
                  </a:lnTo>
                  <a:lnTo>
                    <a:pt x="1625" y="34"/>
                  </a:lnTo>
                  <a:lnTo>
                    <a:pt x="1603" y="52"/>
                  </a:lnTo>
                  <a:lnTo>
                    <a:pt x="1588" y="39"/>
                  </a:lnTo>
                  <a:lnTo>
                    <a:pt x="1574" y="37"/>
                  </a:lnTo>
                  <a:lnTo>
                    <a:pt x="1554" y="26"/>
                  </a:lnTo>
                  <a:lnTo>
                    <a:pt x="1534" y="30"/>
                  </a:lnTo>
                  <a:lnTo>
                    <a:pt x="1520" y="42"/>
                  </a:lnTo>
                  <a:lnTo>
                    <a:pt x="1514" y="59"/>
                  </a:lnTo>
                  <a:lnTo>
                    <a:pt x="1498" y="52"/>
                  </a:lnTo>
                  <a:lnTo>
                    <a:pt x="1475" y="52"/>
                  </a:lnTo>
                  <a:lnTo>
                    <a:pt x="1445" y="45"/>
                  </a:lnTo>
                  <a:lnTo>
                    <a:pt x="1419" y="59"/>
                  </a:lnTo>
                  <a:lnTo>
                    <a:pt x="1396" y="37"/>
                  </a:lnTo>
                  <a:lnTo>
                    <a:pt x="1366" y="52"/>
                  </a:lnTo>
                  <a:lnTo>
                    <a:pt x="1337" y="86"/>
                  </a:lnTo>
                  <a:lnTo>
                    <a:pt x="1314" y="73"/>
                  </a:lnTo>
                  <a:lnTo>
                    <a:pt x="1293" y="61"/>
                  </a:lnTo>
                  <a:lnTo>
                    <a:pt x="1270" y="53"/>
                  </a:lnTo>
                  <a:lnTo>
                    <a:pt x="1240" y="59"/>
                  </a:lnTo>
                  <a:lnTo>
                    <a:pt x="1194" y="69"/>
                  </a:lnTo>
                  <a:lnTo>
                    <a:pt x="1153" y="58"/>
                  </a:lnTo>
                  <a:lnTo>
                    <a:pt x="1135" y="63"/>
                  </a:lnTo>
                  <a:lnTo>
                    <a:pt x="1112" y="52"/>
                  </a:lnTo>
                  <a:lnTo>
                    <a:pt x="1097" y="40"/>
                  </a:lnTo>
                  <a:lnTo>
                    <a:pt x="1079" y="37"/>
                  </a:lnTo>
                  <a:lnTo>
                    <a:pt x="1047" y="45"/>
                  </a:lnTo>
                  <a:lnTo>
                    <a:pt x="1006" y="68"/>
                  </a:lnTo>
                  <a:lnTo>
                    <a:pt x="972" y="47"/>
                  </a:lnTo>
                  <a:lnTo>
                    <a:pt x="943" y="53"/>
                  </a:lnTo>
                  <a:lnTo>
                    <a:pt x="916" y="82"/>
                  </a:lnTo>
                  <a:lnTo>
                    <a:pt x="866" y="61"/>
                  </a:lnTo>
                  <a:lnTo>
                    <a:pt x="829" y="71"/>
                  </a:lnTo>
                  <a:lnTo>
                    <a:pt x="804" y="61"/>
                  </a:lnTo>
                  <a:lnTo>
                    <a:pt x="767" y="66"/>
                  </a:lnTo>
                  <a:lnTo>
                    <a:pt x="730" y="82"/>
                  </a:lnTo>
                  <a:lnTo>
                    <a:pt x="704" y="76"/>
                  </a:lnTo>
                  <a:lnTo>
                    <a:pt x="652" y="71"/>
                  </a:lnTo>
                  <a:lnTo>
                    <a:pt x="619" y="82"/>
                  </a:lnTo>
                  <a:lnTo>
                    <a:pt x="563" y="73"/>
                  </a:lnTo>
                  <a:lnTo>
                    <a:pt x="517" y="66"/>
                  </a:lnTo>
                  <a:lnTo>
                    <a:pt x="468" y="52"/>
                  </a:lnTo>
                  <a:lnTo>
                    <a:pt x="422" y="66"/>
                  </a:lnTo>
                  <a:lnTo>
                    <a:pt x="369" y="37"/>
                  </a:lnTo>
                  <a:lnTo>
                    <a:pt x="329" y="37"/>
                  </a:lnTo>
                  <a:lnTo>
                    <a:pt x="301" y="55"/>
                  </a:lnTo>
                  <a:lnTo>
                    <a:pt x="284" y="41"/>
                  </a:lnTo>
                  <a:lnTo>
                    <a:pt x="262" y="50"/>
                  </a:lnTo>
                  <a:lnTo>
                    <a:pt x="233" y="52"/>
                  </a:lnTo>
                  <a:lnTo>
                    <a:pt x="205" y="57"/>
                  </a:lnTo>
                  <a:lnTo>
                    <a:pt x="171" y="69"/>
                  </a:lnTo>
                  <a:lnTo>
                    <a:pt x="143" y="55"/>
                  </a:lnTo>
                  <a:lnTo>
                    <a:pt x="116" y="62"/>
                  </a:lnTo>
                  <a:lnTo>
                    <a:pt x="80" y="68"/>
                  </a:lnTo>
                  <a:lnTo>
                    <a:pt x="58" y="62"/>
                  </a:lnTo>
                  <a:lnTo>
                    <a:pt x="16" y="59"/>
                  </a:lnTo>
                  <a:lnTo>
                    <a:pt x="0" y="73"/>
                  </a:lnTo>
                  <a:lnTo>
                    <a:pt x="2" y="116"/>
                  </a:lnTo>
                  <a:lnTo>
                    <a:pt x="4" y="153"/>
                  </a:lnTo>
                  <a:lnTo>
                    <a:pt x="13" y="184"/>
                  </a:lnTo>
                  <a:lnTo>
                    <a:pt x="23" y="191"/>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2" name="Freeform 25"/>
            <p:cNvSpPr>
              <a:spLocks/>
            </p:cNvSpPr>
            <p:nvPr/>
          </p:nvSpPr>
          <p:spPr bwMode="auto">
            <a:xfrm>
              <a:off x="3943" y="152"/>
              <a:ext cx="1733" cy="254"/>
            </a:xfrm>
            <a:custGeom>
              <a:avLst/>
              <a:gdLst>
                <a:gd name="T0" fmla="*/ 0 w 1733"/>
                <a:gd name="T1" fmla="*/ 191 h 254"/>
                <a:gd name="T2" fmla="*/ 4 w 1733"/>
                <a:gd name="T3" fmla="*/ 203 h 254"/>
                <a:gd name="T4" fmla="*/ 7 w 1733"/>
                <a:gd name="T5" fmla="*/ 92 h 254"/>
                <a:gd name="T6" fmla="*/ 22 w 1733"/>
                <a:gd name="T7" fmla="*/ 46 h 254"/>
                <a:gd name="T8" fmla="*/ 82 w 1733"/>
                <a:gd name="T9" fmla="*/ 40 h 254"/>
                <a:gd name="T10" fmla="*/ 198 w 1733"/>
                <a:gd name="T11" fmla="*/ 46 h 254"/>
                <a:gd name="T12" fmla="*/ 308 w 1733"/>
                <a:gd name="T13" fmla="*/ 44 h 254"/>
                <a:gd name="T14" fmla="*/ 437 w 1733"/>
                <a:gd name="T15" fmla="*/ 46 h 254"/>
                <a:gd name="T16" fmla="*/ 525 w 1733"/>
                <a:gd name="T17" fmla="*/ 40 h 254"/>
                <a:gd name="T18" fmla="*/ 598 w 1733"/>
                <a:gd name="T19" fmla="*/ 40 h 254"/>
                <a:gd name="T20" fmla="*/ 708 w 1733"/>
                <a:gd name="T21" fmla="*/ 53 h 254"/>
                <a:gd name="T22" fmla="*/ 788 w 1733"/>
                <a:gd name="T23" fmla="*/ 55 h 254"/>
                <a:gd name="T24" fmla="*/ 878 w 1733"/>
                <a:gd name="T25" fmla="*/ 46 h 254"/>
                <a:gd name="T26" fmla="*/ 986 w 1733"/>
                <a:gd name="T27" fmla="*/ 63 h 254"/>
                <a:gd name="T28" fmla="*/ 1071 w 1733"/>
                <a:gd name="T29" fmla="*/ 59 h 254"/>
                <a:gd name="T30" fmla="*/ 1150 w 1733"/>
                <a:gd name="T31" fmla="*/ 51 h 254"/>
                <a:gd name="T32" fmla="*/ 1241 w 1733"/>
                <a:gd name="T33" fmla="*/ 56 h 254"/>
                <a:gd name="T34" fmla="*/ 1319 w 1733"/>
                <a:gd name="T35" fmla="*/ 51 h 254"/>
                <a:gd name="T36" fmla="*/ 1395 w 1733"/>
                <a:gd name="T37" fmla="*/ 46 h 254"/>
                <a:gd name="T38" fmla="*/ 1449 w 1733"/>
                <a:gd name="T39" fmla="*/ 50 h 254"/>
                <a:gd name="T40" fmla="*/ 1557 w 1733"/>
                <a:gd name="T41" fmla="*/ 40 h 254"/>
                <a:gd name="T42" fmla="*/ 1665 w 1733"/>
                <a:gd name="T43" fmla="*/ 53 h 254"/>
                <a:gd name="T44" fmla="*/ 1703 w 1733"/>
                <a:gd name="T45" fmla="*/ 74 h 254"/>
                <a:gd name="T46" fmla="*/ 1721 w 1733"/>
                <a:gd name="T47" fmla="*/ 107 h 254"/>
                <a:gd name="T48" fmla="*/ 1732 w 1733"/>
                <a:gd name="T49" fmla="*/ 196 h 254"/>
                <a:gd name="T50" fmla="*/ 1732 w 1733"/>
                <a:gd name="T51" fmla="*/ 65 h 254"/>
                <a:gd name="T52" fmla="*/ 1725 w 1733"/>
                <a:gd name="T53" fmla="*/ 26 h 254"/>
                <a:gd name="T54" fmla="*/ 1606 w 1733"/>
                <a:gd name="T55" fmla="*/ 9 h 254"/>
                <a:gd name="T56" fmla="*/ 1510 w 1733"/>
                <a:gd name="T57" fmla="*/ 2 h 254"/>
                <a:gd name="T58" fmla="*/ 1443 w 1733"/>
                <a:gd name="T59" fmla="*/ 6 h 254"/>
                <a:gd name="T60" fmla="*/ 1349 w 1733"/>
                <a:gd name="T61" fmla="*/ 13 h 254"/>
                <a:gd name="T62" fmla="*/ 1182 w 1733"/>
                <a:gd name="T63" fmla="*/ 9 h 254"/>
                <a:gd name="T64" fmla="*/ 1067 w 1733"/>
                <a:gd name="T65" fmla="*/ 10 h 254"/>
                <a:gd name="T66" fmla="*/ 986 w 1733"/>
                <a:gd name="T67" fmla="*/ 9 h 254"/>
                <a:gd name="T68" fmla="*/ 923 w 1733"/>
                <a:gd name="T69" fmla="*/ 7 h 254"/>
                <a:gd name="T70" fmla="*/ 813 w 1733"/>
                <a:gd name="T71" fmla="*/ 9 h 254"/>
                <a:gd name="T72" fmla="*/ 681 w 1733"/>
                <a:gd name="T73" fmla="*/ 10 h 254"/>
                <a:gd name="T74" fmla="*/ 531 w 1733"/>
                <a:gd name="T75" fmla="*/ 7 h 254"/>
                <a:gd name="T76" fmla="*/ 463 w 1733"/>
                <a:gd name="T77" fmla="*/ 4 h 254"/>
                <a:gd name="T78" fmla="*/ 351 w 1733"/>
                <a:gd name="T79" fmla="*/ 4 h 254"/>
                <a:gd name="T80" fmla="*/ 208 w 1733"/>
                <a:gd name="T81" fmla="*/ 4 h 254"/>
                <a:gd name="T82" fmla="*/ 87 w 1733"/>
                <a:gd name="T83" fmla="*/ 0 h 254"/>
                <a:gd name="T84" fmla="*/ 28 w 1733"/>
                <a:gd name="T85" fmla="*/ 2 h 254"/>
                <a:gd name="T86" fmla="*/ 4 w 1733"/>
                <a:gd name="T87" fmla="*/ 28 h 254"/>
                <a:gd name="T88" fmla="*/ 0 w 1733"/>
                <a:gd name="T89" fmla="*/ 89 h 2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54">
                  <a:moveTo>
                    <a:pt x="0" y="123"/>
                  </a:moveTo>
                  <a:lnTo>
                    <a:pt x="0" y="191"/>
                  </a:lnTo>
                  <a:lnTo>
                    <a:pt x="0" y="253"/>
                  </a:lnTo>
                  <a:lnTo>
                    <a:pt x="4" y="203"/>
                  </a:lnTo>
                  <a:lnTo>
                    <a:pt x="5" y="163"/>
                  </a:lnTo>
                  <a:lnTo>
                    <a:pt x="7" y="92"/>
                  </a:lnTo>
                  <a:lnTo>
                    <a:pt x="12" y="57"/>
                  </a:lnTo>
                  <a:lnTo>
                    <a:pt x="22" y="46"/>
                  </a:lnTo>
                  <a:lnTo>
                    <a:pt x="48" y="38"/>
                  </a:lnTo>
                  <a:lnTo>
                    <a:pt x="82" y="40"/>
                  </a:lnTo>
                  <a:lnTo>
                    <a:pt x="162" y="40"/>
                  </a:lnTo>
                  <a:lnTo>
                    <a:pt x="198" y="46"/>
                  </a:lnTo>
                  <a:lnTo>
                    <a:pt x="249" y="40"/>
                  </a:lnTo>
                  <a:lnTo>
                    <a:pt x="308" y="44"/>
                  </a:lnTo>
                  <a:lnTo>
                    <a:pt x="351" y="42"/>
                  </a:lnTo>
                  <a:lnTo>
                    <a:pt x="437" y="46"/>
                  </a:lnTo>
                  <a:lnTo>
                    <a:pt x="467" y="46"/>
                  </a:lnTo>
                  <a:lnTo>
                    <a:pt x="525" y="40"/>
                  </a:lnTo>
                  <a:lnTo>
                    <a:pt x="544" y="48"/>
                  </a:lnTo>
                  <a:lnTo>
                    <a:pt x="598" y="40"/>
                  </a:lnTo>
                  <a:lnTo>
                    <a:pt x="680" y="46"/>
                  </a:lnTo>
                  <a:lnTo>
                    <a:pt x="708" y="53"/>
                  </a:lnTo>
                  <a:lnTo>
                    <a:pt x="751" y="46"/>
                  </a:lnTo>
                  <a:lnTo>
                    <a:pt x="788" y="55"/>
                  </a:lnTo>
                  <a:lnTo>
                    <a:pt x="818" y="55"/>
                  </a:lnTo>
                  <a:lnTo>
                    <a:pt x="878" y="46"/>
                  </a:lnTo>
                  <a:lnTo>
                    <a:pt x="935" y="53"/>
                  </a:lnTo>
                  <a:lnTo>
                    <a:pt x="986" y="63"/>
                  </a:lnTo>
                  <a:lnTo>
                    <a:pt x="1002" y="65"/>
                  </a:lnTo>
                  <a:lnTo>
                    <a:pt x="1071" y="59"/>
                  </a:lnTo>
                  <a:lnTo>
                    <a:pt x="1135" y="54"/>
                  </a:lnTo>
                  <a:lnTo>
                    <a:pt x="1150" y="51"/>
                  </a:lnTo>
                  <a:lnTo>
                    <a:pt x="1174" y="53"/>
                  </a:lnTo>
                  <a:lnTo>
                    <a:pt x="1241" y="56"/>
                  </a:lnTo>
                  <a:lnTo>
                    <a:pt x="1292" y="48"/>
                  </a:lnTo>
                  <a:lnTo>
                    <a:pt x="1319" y="51"/>
                  </a:lnTo>
                  <a:lnTo>
                    <a:pt x="1360" y="53"/>
                  </a:lnTo>
                  <a:lnTo>
                    <a:pt x="1395" y="46"/>
                  </a:lnTo>
                  <a:lnTo>
                    <a:pt x="1418" y="40"/>
                  </a:lnTo>
                  <a:lnTo>
                    <a:pt x="1449" y="50"/>
                  </a:lnTo>
                  <a:lnTo>
                    <a:pt x="1514" y="53"/>
                  </a:lnTo>
                  <a:lnTo>
                    <a:pt x="1557" y="40"/>
                  </a:lnTo>
                  <a:lnTo>
                    <a:pt x="1620" y="53"/>
                  </a:lnTo>
                  <a:lnTo>
                    <a:pt x="1665" y="53"/>
                  </a:lnTo>
                  <a:lnTo>
                    <a:pt x="1688" y="53"/>
                  </a:lnTo>
                  <a:lnTo>
                    <a:pt x="1703" y="74"/>
                  </a:lnTo>
                  <a:lnTo>
                    <a:pt x="1713" y="85"/>
                  </a:lnTo>
                  <a:lnTo>
                    <a:pt x="1721" y="107"/>
                  </a:lnTo>
                  <a:lnTo>
                    <a:pt x="1727" y="145"/>
                  </a:lnTo>
                  <a:lnTo>
                    <a:pt x="1732" y="196"/>
                  </a:lnTo>
                  <a:lnTo>
                    <a:pt x="1732" y="92"/>
                  </a:lnTo>
                  <a:lnTo>
                    <a:pt x="1732" y="65"/>
                  </a:lnTo>
                  <a:lnTo>
                    <a:pt x="1729" y="47"/>
                  </a:lnTo>
                  <a:lnTo>
                    <a:pt x="1725" y="26"/>
                  </a:lnTo>
                  <a:lnTo>
                    <a:pt x="1700" y="12"/>
                  </a:lnTo>
                  <a:lnTo>
                    <a:pt x="1606" y="9"/>
                  </a:lnTo>
                  <a:lnTo>
                    <a:pt x="1584" y="2"/>
                  </a:lnTo>
                  <a:lnTo>
                    <a:pt x="1510" y="2"/>
                  </a:lnTo>
                  <a:lnTo>
                    <a:pt x="1488" y="5"/>
                  </a:lnTo>
                  <a:lnTo>
                    <a:pt x="1443" y="6"/>
                  </a:lnTo>
                  <a:lnTo>
                    <a:pt x="1410" y="3"/>
                  </a:lnTo>
                  <a:lnTo>
                    <a:pt x="1349" y="13"/>
                  </a:lnTo>
                  <a:lnTo>
                    <a:pt x="1222" y="6"/>
                  </a:lnTo>
                  <a:lnTo>
                    <a:pt x="1182" y="9"/>
                  </a:lnTo>
                  <a:lnTo>
                    <a:pt x="1112" y="15"/>
                  </a:lnTo>
                  <a:lnTo>
                    <a:pt x="1067" y="10"/>
                  </a:lnTo>
                  <a:lnTo>
                    <a:pt x="1022" y="9"/>
                  </a:lnTo>
                  <a:lnTo>
                    <a:pt x="986" y="9"/>
                  </a:lnTo>
                  <a:lnTo>
                    <a:pt x="947" y="14"/>
                  </a:lnTo>
                  <a:lnTo>
                    <a:pt x="923" y="7"/>
                  </a:lnTo>
                  <a:lnTo>
                    <a:pt x="839" y="9"/>
                  </a:lnTo>
                  <a:lnTo>
                    <a:pt x="813" y="9"/>
                  </a:lnTo>
                  <a:lnTo>
                    <a:pt x="769" y="7"/>
                  </a:lnTo>
                  <a:lnTo>
                    <a:pt x="681" y="10"/>
                  </a:lnTo>
                  <a:lnTo>
                    <a:pt x="603" y="7"/>
                  </a:lnTo>
                  <a:lnTo>
                    <a:pt x="531" y="7"/>
                  </a:lnTo>
                  <a:lnTo>
                    <a:pt x="496" y="9"/>
                  </a:lnTo>
                  <a:lnTo>
                    <a:pt x="463" y="4"/>
                  </a:lnTo>
                  <a:lnTo>
                    <a:pt x="435" y="4"/>
                  </a:lnTo>
                  <a:lnTo>
                    <a:pt x="351" y="4"/>
                  </a:lnTo>
                  <a:lnTo>
                    <a:pt x="253" y="7"/>
                  </a:lnTo>
                  <a:lnTo>
                    <a:pt x="208" y="4"/>
                  </a:lnTo>
                  <a:lnTo>
                    <a:pt x="155" y="7"/>
                  </a:lnTo>
                  <a:lnTo>
                    <a:pt x="87" y="0"/>
                  </a:lnTo>
                  <a:lnTo>
                    <a:pt x="45" y="0"/>
                  </a:lnTo>
                  <a:lnTo>
                    <a:pt x="28" y="2"/>
                  </a:lnTo>
                  <a:lnTo>
                    <a:pt x="15" y="9"/>
                  </a:lnTo>
                  <a:lnTo>
                    <a:pt x="4" y="28"/>
                  </a:lnTo>
                  <a:lnTo>
                    <a:pt x="0" y="58"/>
                  </a:lnTo>
                  <a:lnTo>
                    <a:pt x="0" y="89"/>
                  </a:lnTo>
                  <a:lnTo>
                    <a:pt x="0" y="123"/>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3" name="Freeform 26"/>
            <p:cNvSpPr>
              <a:spLocks/>
            </p:cNvSpPr>
            <p:nvPr/>
          </p:nvSpPr>
          <p:spPr bwMode="auto">
            <a:xfrm>
              <a:off x="3946" y="556"/>
              <a:ext cx="1733" cy="103"/>
            </a:xfrm>
            <a:custGeom>
              <a:avLst/>
              <a:gdLst>
                <a:gd name="T0" fmla="*/ 0 w 1733"/>
                <a:gd name="T1" fmla="*/ 24 h 103"/>
                <a:gd name="T2" fmla="*/ 4 w 1733"/>
                <a:gd name="T3" fmla="*/ 20 h 103"/>
                <a:gd name="T4" fmla="*/ 6 w 1733"/>
                <a:gd name="T5" fmla="*/ 65 h 103"/>
                <a:gd name="T6" fmla="*/ 22 w 1733"/>
                <a:gd name="T7" fmla="*/ 83 h 103"/>
                <a:gd name="T8" fmla="*/ 48 w 1733"/>
                <a:gd name="T9" fmla="*/ 78 h 103"/>
                <a:gd name="T10" fmla="*/ 90 w 1733"/>
                <a:gd name="T11" fmla="*/ 78 h 103"/>
                <a:gd name="T12" fmla="*/ 132 w 1733"/>
                <a:gd name="T13" fmla="*/ 80 h 103"/>
                <a:gd name="T14" fmla="*/ 156 w 1733"/>
                <a:gd name="T15" fmla="*/ 82 h 103"/>
                <a:gd name="T16" fmla="*/ 202 w 1733"/>
                <a:gd name="T17" fmla="*/ 77 h 103"/>
                <a:gd name="T18" fmla="*/ 266 w 1733"/>
                <a:gd name="T19" fmla="*/ 82 h 103"/>
                <a:gd name="T20" fmla="*/ 336 w 1733"/>
                <a:gd name="T21" fmla="*/ 82 h 103"/>
                <a:gd name="T22" fmla="*/ 390 w 1733"/>
                <a:gd name="T23" fmla="*/ 85 h 103"/>
                <a:gd name="T24" fmla="*/ 421 w 1733"/>
                <a:gd name="T25" fmla="*/ 83 h 103"/>
                <a:gd name="T26" fmla="*/ 525 w 1733"/>
                <a:gd name="T27" fmla="*/ 85 h 103"/>
                <a:gd name="T28" fmla="*/ 590 w 1733"/>
                <a:gd name="T29" fmla="*/ 78 h 103"/>
                <a:gd name="T30" fmla="*/ 656 w 1733"/>
                <a:gd name="T31" fmla="*/ 80 h 103"/>
                <a:gd name="T32" fmla="*/ 708 w 1733"/>
                <a:gd name="T33" fmla="*/ 80 h 103"/>
                <a:gd name="T34" fmla="*/ 788 w 1733"/>
                <a:gd name="T35" fmla="*/ 79 h 103"/>
                <a:gd name="T36" fmla="*/ 850 w 1733"/>
                <a:gd name="T37" fmla="*/ 74 h 103"/>
                <a:gd name="T38" fmla="*/ 942 w 1733"/>
                <a:gd name="T39" fmla="*/ 75 h 103"/>
                <a:gd name="T40" fmla="*/ 1055 w 1733"/>
                <a:gd name="T41" fmla="*/ 78 h 103"/>
                <a:gd name="T42" fmla="*/ 1121 w 1733"/>
                <a:gd name="T43" fmla="*/ 74 h 103"/>
                <a:gd name="T44" fmla="*/ 1150 w 1733"/>
                <a:gd name="T45" fmla="*/ 81 h 103"/>
                <a:gd name="T46" fmla="*/ 1237 w 1733"/>
                <a:gd name="T47" fmla="*/ 81 h 103"/>
                <a:gd name="T48" fmla="*/ 1308 w 1733"/>
                <a:gd name="T49" fmla="*/ 81 h 103"/>
                <a:gd name="T50" fmla="*/ 1332 w 1733"/>
                <a:gd name="T51" fmla="*/ 77 h 103"/>
                <a:gd name="T52" fmla="*/ 1373 w 1733"/>
                <a:gd name="T53" fmla="*/ 82 h 103"/>
                <a:gd name="T54" fmla="*/ 1394 w 1733"/>
                <a:gd name="T55" fmla="*/ 83 h 103"/>
                <a:gd name="T56" fmla="*/ 1451 w 1733"/>
                <a:gd name="T57" fmla="*/ 82 h 103"/>
                <a:gd name="T58" fmla="*/ 1499 w 1733"/>
                <a:gd name="T59" fmla="*/ 80 h 103"/>
                <a:gd name="T60" fmla="*/ 1578 w 1733"/>
                <a:gd name="T61" fmla="*/ 76 h 103"/>
                <a:gd name="T62" fmla="*/ 1687 w 1733"/>
                <a:gd name="T63" fmla="*/ 75 h 103"/>
                <a:gd name="T64" fmla="*/ 1713 w 1733"/>
                <a:gd name="T65" fmla="*/ 67 h 103"/>
                <a:gd name="T66" fmla="*/ 1727 w 1733"/>
                <a:gd name="T67" fmla="*/ 43 h 103"/>
                <a:gd name="T68" fmla="*/ 1732 w 1733"/>
                <a:gd name="T69" fmla="*/ 65 h 103"/>
                <a:gd name="T70" fmla="*/ 1730 w 1733"/>
                <a:gd name="T71" fmla="*/ 82 h 103"/>
                <a:gd name="T72" fmla="*/ 1716 w 1733"/>
                <a:gd name="T73" fmla="*/ 98 h 103"/>
                <a:gd name="T74" fmla="*/ 1606 w 1733"/>
                <a:gd name="T75" fmla="*/ 98 h 103"/>
                <a:gd name="T76" fmla="*/ 1510 w 1733"/>
                <a:gd name="T77" fmla="*/ 100 h 103"/>
                <a:gd name="T78" fmla="*/ 1466 w 1733"/>
                <a:gd name="T79" fmla="*/ 102 h 103"/>
                <a:gd name="T80" fmla="*/ 1416 w 1733"/>
                <a:gd name="T81" fmla="*/ 102 h 103"/>
                <a:gd name="T82" fmla="*/ 1325 w 1733"/>
                <a:gd name="T83" fmla="*/ 96 h 103"/>
                <a:gd name="T84" fmla="*/ 1216 w 1733"/>
                <a:gd name="T85" fmla="*/ 95 h 103"/>
                <a:gd name="T86" fmla="*/ 1125 w 1733"/>
                <a:gd name="T87" fmla="*/ 97 h 103"/>
                <a:gd name="T88" fmla="*/ 1067 w 1733"/>
                <a:gd name="T89" fmla="*/ 97 h 103"/>
                <a:gd name="T90" fmla="*/ 1022 w 1733"/>
                <a:gd name="T91" fmla="*/ 98 h 103"/>
                <a:gd name="T92" fmla="*/ 987 w 1733"/>
                <a:gd name="T93" fmla="*/ 100 h 103"/>
                <a:gd name="T94" fmla="*/ 947 w 1733"/>
                <a:gd name="T95" fmla="*/ 96 h 103"/>
                <a:gd name="T96" fmla="*/ 901 w 1733"/>
                <a:gd name="T97" fmla="*/ 100 h 103"/>
                <a:gd name="T98" fmla="*/ 839 w 1733"/>
                <a:gd name="T99" fmla="*/ 100 h 103"/>
                <a:gd name="T100" fmla="*/ 791 w 1733"/>
                <a:gd name="T101" fmla="*/ 98 h 103"/>
                <a:gd name="T102" fmla="*/ 720 w 1733"/>
                <a:gd name="T103" fmla="*/ 102 h 103"/>
                <a:gd name="T104" fmla="*/ 638 w 1733"/>
                <a:gd name="T105" fmla="*/ 102 h 103"/>
                <a:gd name="T106" fmla="*/ 563 w 1733"/>
                <a:gd name="T107" fmla="*/ 102 h 103"/>
                <a:gd name="T108" fmla="*/ 496 w 1733"/>
                <a:gd name="T109" fmla="*/ 98 h 103"/>
                <a:gd name="T110" fmla="*/ 435 w 1733"/>
                <a:gd name="T111" fmla="*/ 100 h 103"/>
                <a:gd name="T112" fmla="*/ 326 w 1733"/>
                <a:gd name="T113" fmla="*/ 100 h 103"/>
                <a:gd name="T114" fmla="*/ 208 w 1733"/>
                <a:gd name="T115" fmla="*/ 100 h 103"/>
                <a:gd name="T116" fmla="*/ 15 w 1733"/>
                <a:gd name="T117" fmla="*/ 98 h 103"/>
                <a:gd name="T118" fmla="*/ 0 w 1733"/>
                <a:gd name="T119" fmla="*/ 78 h 103"/>
                <a:gd name="T120" fmla="*/ 0 w 1733"/>
                <a:gd name="T121" fmla="*/ 52 h 10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3">
                  <a:moveTo>
                    <a:pt x="0" y="52"/>
                  </a:moveTo>
                  <a:lnTo>
                    <a:pt x="0" y="24"/>
                  </a:lnTo>
                  <a:lnTo>
                    <a:pt x="0" y="0"/>
                  </a:lnTo>
                  <a:lnTo>
                    <a:pt x="4" y="20"/>
                  </a:lnTo>
                  <a:lnTo>
                    <a:pt x="5" y="36"/>
                  </a:lnTo>
                  <a:lnTo>
                    <a:pt x="6" y="65"/>
                  </a:lnTo>
                  <a:lnTo>
                    <a:pt x="12" y="78"/>
                  </a:lnTo>
                  <a:lnTo>
                    <a:pt x="22" y="83"/>
                  </a:lnTo>
                  <a:lnTo>
                    <a:pt x="33" y="80"/>
                  </a:lnTo>
                  <a:lnTo>
                    <a:pt x="48" y="78"/>
                  </a:lnTo>
                  <a:lnTo>
                    <a:pt x="74" y="77"/>
                  </a:lnTo>
                  <a:lnTo>
                    <a:pt x="90" y="78"/>
                  </a:lnTo>
                  <a:lnTo>
                    <a:pt x="103" y="78"/>
                  </a:lnTo>
                  <a:lnTo>
                    <a:pt x="132" y="80"/>
                  </a:lnTo>
                  <a:lnTo>
                    <a:pt x="143" y="81"/>
                  </a:lnTo>
                  <a:lnTo>
                    <a:pt x="156" y="82"/>
                  </a:lnTo>
                  <a:lnTo>
                    <a:pt x="178" y="78"/>
                  </a:lnTo>
                  <a:lnTo>
                    <a:pt x="202" y="77"/>
                  </a:lnTo>
                  <a:lnTo>
                    <a:pt x="231" y="76"/>
                  </a:lnTo>
                  <a:lnTo>
                    <a:pt x="266" y="82"/>
                  </a:lnTo>
                  <a:lnTo>
                    <a:pt x="311" y="85"/>
                  </a:lnTo>
                  <a:lnTo>
                    <a:pt x="336" y="82"/>
                  </a:lnTo>
                  <a:lnTo>
                    <a:pt x="351" y="85"/>
                  </a:lnTo>
                  <a:lnTo>
                    <a:pt x="390" y="85"/>
                  </a:lnTo>
                  <a:lnTo>
                    <a:pt x="404" y="80"/>
                  </a:lnTo>
                  <a:lnTo>
                    <a:pt x="421" y="83"/>
                  </a:lnTo>
                  <a:lnTo>
                    <a:pt x="467" y="83"/>
                  </a:lnTo>
                  <a:lnTo>
                    <a:pt x="525" y="85"/>
                  </a:lnTo>
                  <a:lnTo>
                    <a:pt x="545" y="82"/>
                  </a:lnTo>
                  <a:lnTo>
                    <a:pt x="590" y="78"/>
                  </a:lnTo>
                  <a:lnTo>
                    <a:pt x="620" y="77"/>
                  </a:lnTo>
                  <a:lnTo>
                    <a:pt x="656" y="80"/>
                  </a:lnTo>
                  <a:lnTo>
                    <a:pt x="680" y="83"/>
                  </a:lnTo>
                  <a:lnTo>
                    <a:pt x="708" y="80"/>
                  </a:lnTo>
                  <a:lnTo>
                    <a:pt x="757" y="83"/>
                  </a:lnTo>
                  <a:lnTo>
                    <a:pt x="788" y="79"/>
                  </a:lnTo>
                  <a:lnTo>
                    <a:pt x="818" y="79"/>
                  </a:lnTo>
                  <a:lnTo>
                    <a:pt x="850" y="74"/>
                  </a:lnTo>
                  <a:lnTo>
                    <a:pt x="890" y="80"/>
                  </a:lnTo>
                  <a:lnTo>
                    <a:pt x="942" y="75"/>
                  </a:lnTo>
                  <a:lnTo>
                    <a:pt x="1002" y="75"/>
                  </a:lnTo>
                  <a:lnTo>
                    <a:pt x="1055" y="78"/>
                  </a:lnTo>
                  <a:lnTo>
                    <a:pt x="1086" y="73"/>
                  </a:lnTo>
                  <a:lnTo>
                    <a:pt x="1121" y="74"/>
                  </a:lnTo>
                  <a:lnTo>
                    <a:pt x="1135" y="80"/>
                  </a:lnTo>
                  <a:lnTo>
                    <a:pt x="1150" y="81"/>
                  </a:lnTo>
                  <a:lnTo>
                    <a:pt x="1196" y="78"/>
                  </a:lnTo>
                  <a:lnTo>
                    <a:pt x="1237" y="81"/>
                  </a:lnTo>
                  <a:lnTo>
                    <a:pt x="1292" y="82"/>
                  </a:lnTo>
                  <a:lnTo>
                    <a:pt x="1308" y="81"/>
                  </a:lnTo>
                  <a:lnTo>
                    <a:pt x="1319" y="81"/>
                  </a:lnTo>
                  <a:lnTo>
                    <a:pt x="1332" y="77"/>
                  </a:lnTo>
                  <a:lnTo>
                    <a:pt x="1360" y="80"/>
                  </a:lnTo>
                  <a:lnTo>
                    <a:pt x="1373" y="82"/>
                  </a:lnTo>
                  <a:lnTo>
                    <a:pt x="1382" y="80"/>
                  </a:lnTo>
                  <a:lnTo>
                    <a:pt x="1394" y="83"/>
                  </a:lnTo>
                  <a:lnTo>
                    <a:pt x="1416" y="78"/>
                  </a:lnTo>
                  <a:lnTo>
                    <a:pt x="1451" y="82"/>
                  </a:lnTo>
                  <a:lnTo>
                    <a:pt x="1485" y="76"/>
                  </a:lnTo>
                  <a:lnTo>
                    <a:pt x="1499" y="80"/>
                  </a:lnTo>
                  <a:lnTo>
                    <a:pt x="1514" y="80"/>
                  </a:lnTo>
                  <a:lnTo>
                    <a:pt x="1578" y="76"/>
                  </a:lnTo>
                  <a:lnTo>
                    <a:pt x="1639" y="80"/>
                  </a:lnTo>
                  <a:lnTo>
                    <a:pt x="1687" y="75"/>
                  </a:lnTo>
                  <a:lnTo>
                    <a:pt x="1703" y="72"/>
                  </a:lnTo>
                  <a:lnTo>
                    <a:pt x="1713" y="67"/>
                  </a:lnTo>
                  <a:lnTo>
                    <a:pt x="1721" y="58"/>
                  </a:lnTo>
                  <a:lnTo>
                    <a:pt x="1727" y="43"/>
                  </a:lnTo>
                  <a:lnTo>
                    <a:pt x="1732" y="23"/>
                  </a:lnTo>
                  <a:lnTo>
                    <a:pt x="1732" y="65"/>
                  </a:lnTo>
                  <a:lnTo>
                    <a:pt x="1732" y="75"/>
                  </a:lnTo>
                  <a:lnTo>
                    <a:pt x="1730" y="82"/>
                  </a:lnTo>
                  <a:lnTo>
                    <a:pt x="1725" y="91"/>
                  </a:lnTo>
                  <a:lnTo>
                    <a:pt x="1716" y="98"/>
                  </a:lnTo>
                  <a:lnTo>
                    <a:pt x="1652" y="102"/>
                  </a:lnTo>
                  <a:lnTo>
                    <a:pt x="1606" y="98"/>
                  </a:lnTo>
                  <a:lnTo>
                    <a:pt x="1583" y="100"/>
                  </a:lnTo>
                  <a:lnTo>
                    <a:pt x="1510" y="100"/>
                  </a:lnTo>
                  <a:lnTo>
                    <a:pt x="1488" y="100"/>
                  </a:lnTo>
                  <a:lnTo>
                    <a:pt x="1466" y="102"/>
                  </a:lnTo>
                  <a:lnTo>
                    <a:pt x="1443" y="99"/>
                  </a:lnTo>
                  <a:lnTo>
                    <a:pt x="1416" y="102"/>
                  </a:lnTo>
                  <a:lnTo>
                    <a:pt x="1346" y="100"/>
                  </a:lnTo>
                  <a:lnTo>
                    <a:pt x="1325" y="96"/>
                  </a:lnTo>
                  <a:lnTo>
                    <a:pt x="1260" y="100"/>
                  </a:lnTo>
                  <a:lnTo>
                    <a:pt x="1216" y="95"/>
                  </a:lnTo>
                  <a:lnTo>
                    <a:pt x="1165" y="100"/>
                  </a:lnTo>
                  <a:lnTo>
                    <a:pt x="1125" y="97"/>
                  </a:lnTo>
                  <a:lnTo>
                    <a:pt x="1088" y="100"/>
                  </a:lnTo>
                  <a:lnTo>
                    <a:pt x="1067" y="97"/>
                  </a:lnTo>
                  <a:lnTo>
                    <a:pt x="1048" y="98"/>
                  </a:lnTo>
                  <a:lnTo>
                    <a:pt x="1022" y="98"/>
                  </a:lnTo>
                  <a:lnTo>
                    <a:pt x="1006" y="95"/>
                  </a:lnTo>
                  <a:lnTo>
                    <a:pt x="987" y="100"/>
                  </a:lnTo>
                  <a:lnTo>
                    <a:pt x="967" y="95"/>
                  </a:lnTo>
                  <a:lnTo>
                    <a:pt x="947" y="96"/>
                  </a:lnTo>
                  <a:lnTo>
                    <a:pt x="923" y="98"/>
                  </a:lnTo>
                  <a:lnTo>
                    <a:pt x="901" y="100"/>
                  </a:lnTo>
                  <a:lnTo>
                    <a:pt x="875" y="100"/>
                  </a:lnTo>
                  <a:lnTo>
                    <a:pt x="839" y="100"/>
                  </a:lnTo>
                  <a:lnTo>
                    <a:pt x="813" y="100"/>
                  </a:lnTo>
                  <a:lnTo>
                    <a:pt x="791" y="98"/>
                  </a:lnTo>
                  <a:lnTo>
                    <a:pt x="769" y="98"/>
                  </a:lnTo>
                  <a:lnTo>
                    <a:pt x="720" y="102"/>
                  </a:lnTo>
                  <a:lnTo>
                    <a:pt x="681" y="97"/>
                  </a:lnTo>
                  <a:lnTo>
                    <a:pt x="638" y="102"/>
                  </a:lnTo>
                  <a:lnTo>
                    <a:pt x="603" y="98"/>
                  </a:lnTo>
                  <a:lnTo>
                    <a:pt x="563" y="102"/>
                  </a:lnTo>
                  <a:lnTo>
                    <a:pt x="531" y="98"/>
                  </a:lnTo>
                  <a:lnTo>
                    <a:pt x="496" y="98"/>
                  </a:lnTo>
                  <a:lnTo>
                    <a:pt x="463" y="100"/>
                  </a:lnTo>
                  <a:lnTo>
                    <a:pt x="435" y="100"/>
                  </a:lnTo>
                  <a:lnTo>
                    <a:pt x="351" y="100"/>
                  </a:lnTo>
                  <a:lnTo>
                    <a:pt x="326" y="100"/>
                  </a:lnTo>
                  <a:lnTo>
                    <a:pt x="254" y="98"/>
                  </a:lnTo>
                  <a:lnTo>
                    <a:pt x="208" y="100"/>
                  </a:lnTo>
                  <a:lnTo>
                    <a:pt x="84" y="97"/>
                  </a:lnTo>
                  <a:lnTo>
                    <a:pt x="15" y="98"/>
                  </a:lnTo>
                  <a:lnTo>
                    <a:pt x="3" y="90"/>
                  </a:lnTo>
                  <a:lnTo>
                    <a:pt x="0" y="78"/>
                  </a:lnTo>
                  <a:lnTo>
                    <a:pt x="0" y="65"/>
                  </a:lnTo>
                  <a:lnTo>
                    <a:pt x="0" y="52"/>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sp>
        <p:nvSpPr>
          <p:cNvPr id="3099" name="Rectangle 27"/>
          <p:cNvSpPr>
            <a:spLocks noGrp="1" noChangeArrowheads="1"/>
          </p:cNvSpPr>
          <p:nvPr>
            <p:ph type="ctrTitle" sz="quarter"/>
          </p:nvPr>
        </p:nvSpPr>
        <p:spPr>
          <a:xfrm>
            <a:off x="685800" y="2286000"/>
            <a:ext cx="7772400" cy="1143000"/>
          </a:xfrm>
          <a:ln w="12700" cap="sq">
            <a:headEnd type="none" w="sm" len="sm"/>
            <a:tailEnd type="none" w="sm" len="sm"/>
          </a:ln>
        </p:spPr>
        <p:txBody>
          <a:bodyPr lIns="91440" tIns="45720" rIns="91440" bIns="45720"/>
          <a:lstStyle>
            <a:lvl1pPr>
              <a:defRPr/>
            </a:lvl1pPr>
          </a:lstStyle>
          <a:p>
            <a:r>
              <a:rPr lang="en-US"/>
              <a:t>Click to edit Master title style</a:t>
            </a:r>
          </a:p>
        </p:txBody>
      </p:sp>
      <p:sp>
        <p:nvSpPr>
          <p:cNvPr id="3100" name="Rectangle 28"/>
          <p:cNvSpPr>
            <a:spLocks noGrp="1" noChangeArrowheads="1"/>
          </p:cNvSpPr>
          <p:nvPr>
            <p:ph type="subTitle" sz="quarter" idx="1"/>
          </p:nvPr>
        </p:nvSpPr>
        <p:spPr>
          <a:xfrm>
            <a:off x="1371600" y="3886200"/>
            <a:ext cx="6400800" cy="1752600"/>
          </a:xfrm>
          <a:ln w="12700" cap="sq">
            <a:headEnd type="none" w="sm" len="sm"/>
            <a:tailEnd type="none" w="sm" len="sm"/>
          </a:ln>
        </p:spPr>
        <p:txBody>
          <a:bodyPr lIns="91440" tIns="45720" rIns="91440" bIns="45720"/>
          <a:lstStyle>
            <a:lvl1pPr marL="0" indent="0" algn="ctr">
              <a:buFont typeface="Wingdings" pitchFamily="-111" charset="2"/>
              <a:buNone/>
              <a:defRPr/>
            </a:lvl1pPr>
          </a:lstStyle>
          <a:p>
            <a:r>
              <a:rPr lang="en-US"/>
              <a:t>Click to edit Master subtitle style</a:t>
            </a:r>
          </a:p>
        </p:txBody>
      </p:sp>
      <p:sp>
        <p:nvSpPr>
          <p:cNvPr id="24" name="Rectangle 2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25" name="Rectangle 3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26" name="Rectangle 31"/>
          <p:cNvSpPr>
            <a:spLocks noGrp="1" noChangeArrowheads="1"/>
          </p:cNvSpPr>
          <p:nvPr>
            <p:ph type="sldNum" sz="quarter" idx="12"/>
          </p:nvPr>
        </p:nvSpPr>
        <p:spPr/>
        <p:txBody>
          <a:bodyPr/>
          <a:lstStyle>
            <a:lvl1pPr>
              <a:defRPr/>
            </a:lvl1pPr>
          </a:lstStyle>
          <a:p>
            <a:pPr>
              <a:defRPr/>
            </a:pPr>
            <a:fld id="{1724AD19-5567-1F40-BD3C-979751CD7CF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545169166"/>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83D2657D-718C-A649-9A86-323AF4EED19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97542842"/>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0E0F2435-17C9-1A42-BDF6-F4E17AF0F24B}"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055060647"/>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4938" y="2116138"/>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9313" y="2116138"/>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239D22A1-C25A-CD43-9446-D92B94E2BB9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668835507"/>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29"/>
          <p:cNvSpPr>
            <a:spLocks noGrp="1" noChangeArrowheads="1"/>
          </p:cNvSpPr>
          <p:nvPr>
            <p:ph type="sldNum" sz="quarter" idx="12"/>
          </p:nvPr>
        </p:nvSpPr>
        <p:spPr>
          <a:ln/>
        </p:spPr>
        <p:txBody>
          <a:bodyPr/>
          <a:lstStyle>
            <a:lvl1pPr>
              <a:defRPr/>
            </a:lvl1pPr>
          </a:lstStyle>
          <a:p>
            <a:pPr>
              <a:defRPr/>
            </a:pPr>
            <a:fld id="{D878BAB1-6AFD-A843-A4AB-700B463C152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3063610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0" y="1535113"/>
            <a:ext cx="4041775"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030"/>
          <p:cNvSpPr>
            <a:spLocks noGrp="1" noChangeArrowheads="1"/>
          </p:cNvSpPr>
          <p:nvPr>
            <p:ph type="sldNum" sz="quarter" idx="12"/>
          </p:nvPr>
        </p:nvSpPr>
        <p:spPr>
          <a:ln/>
        </p:spPr>
        <p:txBody>
          <a:bodyPr/>
          <a:lstStyle>
            <a:lvl1pPr>
              <a:defRPr/>
            </a:lvl1pPr>
          </a:lstStyle>
          <a:p>
            <a:pPr>
              <a:defRPr/>
            </a:pPr>
            <a:fld id="{F230A276-F9AD-0E4E-853F-E971BD7046C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21142228"/>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29"/>
          <p:cNvSpPr>
            <a:spLocks noGrp="1" noChangeArrowheads="1"/>
          </p:cNvSpPr>
          <p:nvPr>
            <p:ph type="sldNum" sz="quarter" idx="12"/>
          </p:nvPr>
        </p:nvSpPr>
        <p:spPr>
          <a:ln/>
        </p:spPr>
        <p:txBody>
          <a:bodyPr/>
          <a:lstStyle>
            <a:lvl1pPr>
              <a:defRPr/>
            </a:lvl1pPr>
          </a:lstStyle>
          <a:p>
            <a:pPr>
              <a:defRPr/>
            </a:pPr>
            <a:fld id="{1177FAB6-4DF3-B04F-800B-6432CF4AB93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525184002"/>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29"/>
          <p:cNvSpPr>
            <a:spLocks noGrp="1" noChangeArrowheads="1"/>
          </p:cNvSpPr>
          <p:nvPr>
            <p:ph type="sldNum" sz="quarter" idx="12"/>
          </p:nvPr>
        </p:nvSpPr>
        <p:spPr>
          <a:ln/>
        </p:spPr>
        <p:txBody>
          <a:bodyPr/>
          <a:lstStyle>
            <a:lvl1pPr>
              <a:defRPr/>
            </a:lvl1pPr>
          </a:lstStyle>
          <a:p>
            <a:pPr>
              <a:defRPr/>
            </a:pPr>
            <a:fld id="{56572228-36AB-9C44-A9FA-FA1727DA609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728669116"/>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CE4A5903-43BA-9840-BF84-126A6EAE51B3}"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940270450"/>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EE8A5A7F-DBDD-C74B-BAF1-E24CF075C71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268715280"/>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71148214-13D0-7340-A566-D522B3F180F9}"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601684369"/>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7200" y="889000"/>
            <a:ext cx="2224088" cy="5362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4938" y="889000"/>
            <a:ext cx="6519862" cy="5362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137077A2-EAFC-5C4B-9920-F3BC0460E5A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441124832"/>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AB867B16-89A1-DC49-A320-AF49C02560A5}"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127142830"/>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039249984"/>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675477967"/>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681797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2"/>
          </p:nvPr>
        </p:nvSpPr>
        <p:spPr>
          <a:ln/>
        </p:spPr>
        <p:txBody>
          <a:bodyPr/>
          <a:lstStyle>
            <a:lvl1pPr>
              <a:defRPr/>
            </a:lvl1pPr>
          </a:lstStyle>
          <a:p>
            <a:pPr>
              <a:defRPr/>
            </a:pPr>
            <a:fld id="{1D9CB1BB-D850-5248-9972-1F80E5F675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6055537"/>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450058680"/>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292330308"/>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38134547"/>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163734526"/>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527141827"/>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1492864"/>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91491570"/>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CC551A-AC75-4179-8B1A-E6E1AE8E931C}" type="datetimeFigureOut">
              <a:rPr lang="en-US" smtClean="0">
                <a:solidFill>
                  <a:prstClr val="black">
                    <a:tint val="75000"/>
                  </a:prstClr>
                </a:solidFill>
                <a:latin typeface="Calibri"/>
              </a:rPr>
              <a:pPr/>
              <a:t>6/16/26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01A7432-2312-48ED-8683-238A976EC791}"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514250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2"/>
          </p:nvPr>
        </p:nvSpPr>
        <p:spPr>
          <a:ln/>
        </p:spPr>
        <p:txBody>
          <a:bodyPr/>
          <a:lstStyle>
            <a:lvl1pPr>
              <a:defRPr/>
            </a:lvl1pPr>
          </a:lstStyle>
          <a:p>
            <a:pPr>
              <a:defRPr/>
            </a:pPr>
            <a:fld id="{DEA3588F-B8D4-F147-B937-9CDDDB492B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6832817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5" y="1435101"/>
            <a:ext cx="3008313" cy="4691063"/>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5FFFC14C-8EA7-1847-80D7-F1B8D7C5ADC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8936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A2119F1F-A5F2-0844-8502-0234C5EA4946}" type="slidenum">
              <a:rPr lang="en-US"/>
              <a:pPr>
                <a:defRPr/>
              </a:pPr>
              <a:t>‹#›</a:t>
            </a:fld>
            <a:endParaRPr lang="en-US"/>
          </a:p>
        </p:txBody>
      </p:sp>
    </p:spTree>
    <p:extLst>
      <p:ext uri="{BB962C8B-B14F-4D97-AF65-F5344CB8AC3E}">
        <p14:creationId xmlns:p14="http://schemas.microsoft.com/office/powerpoint/2010/main" val="14402567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411" indent="0">
              <a:buNone/>
              <a:defRPr sz="2800"/>
            </a:lvl2pPr>
            <a:lvl3pPr marL="912825" indent="0">
              <a:buNone/>
              <a:defRPr sz="2400"/>
            </a:lvl3pPr>
            <a:lvl4pPr marL="1369220" indent="0">
              <a:buNone/>
              <a:defRPr sz="2000"/>
            </a:lvl4pPr>
            <a:lvl5pPr marL="1825644" indent="0">
              <a:buNone/>
              <a:defRPr sz="2000"/>
            </a:lvl5pPr>
            <a:lvl6pPr marL="2282036" indent="0">
              <a:buNone/>
              <a:defRPr sz="2000"/>
            </a:lvl6pPr>
            <a:lvl7pPr marL="2738440" indent="0">
              <a:buNone/>
              <a:defRPr sz="2000"/>
            </a:lvl7pPr>
            <a:lvl8pPr marL="3194844" indent="0">
              <a:buNone/>
              <a:defRPr sz="2000"/>
            </a:lvl8pPr>
            <a:lvl9pPr marL="365125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30"/>
          <p:cNvSpPr>
            <a:spLocks noGrp="1" noChangeArrowheads="1"/>
          </p:cNvSpPr>
          <p:nvPr>
            <p:ph type="sldNum" sz="quarter" idx="12"/>
          </p:nvPr>
        </p:nvSpPr>
        <p:spPr>
          <a:ln/>
        </p:spPr>
        <p:txBody>
          <a:bodyPr/>
          <a:lstStyle>
            <a:lvl1pPr>
              <a:defRPr/>
            </a:lvl1pPr>
          </a:lstStyle>
          <a:p>
            <a:pPr>
              <a:defRPr/>
            </a:pPr>
            <a:fld id="{C724C302-77C7-5E4A-9489-532BB3F48D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786777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7B272982-8AFB-6642-B266-D71F92D309F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9076696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3"/>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3"/>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B572569F-7FCD-8842-AADE-AC14AF69E68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9474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95876587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25360678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411" indent="0">
              <a:buNone/>
              <a:defRPr sz="1800"/>
            </a:lvl2pPr>
            <a:lvl3pPr marL="912825" indent="0">
              <a:buNone/>
              <a:defRPr sz="1600"/>
            </a:lvl3pPr>
            <a:lvl4pPr marL="1369220" indent="0">
              <a:buNone/>
              <a:defRPr sz="1400"/>
            </a:lvl4pPr>
            <a:lvl5pPr marL="1825644" indent="0">
              <a:buNone/>
              <a:defRPr sz="1400"/>
            </a:lvl5pPr>
            <a:lvl6pPr marL="2282036" indent="0">
              <a:buNone/>
              <a:defRPr sz="1400"/>
            </a:lvl6pPr>
            <a:lvl7pPr marL="2738440" indent="0">
              <a:buNone/>
              <a:defRPr sz="1400"/>
            </a:lvl7pPr>
            <a:lvl8pPr marL="3194844" indent="0">
              <a:buNone/>
              <a:defRPr sz="1400"/>
            </a:lvl8pPr>
            <a:lvl9pPr marL="365125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672925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8298511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0" y="1535113"/>
            <a:ext cx="4041775"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2118282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87335404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620865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5" y="1435101"/>
            <a:ext cx="3008313" cy="4691063"/>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864E02AC-C9FE-2244-A82B-1434294C81A6}" type="slidenum">
              <a:rPr lang="en-US"/>
              <a:pPr>
                <a:defRPr/>
              </a:pPr>
              <a:t>‹#›</a:t>
            </a:fld>
            <a:endParaRPr lang="en-US"/>
          </a:p>
        </p:txBody>
      </p:sp>
    </p:spTree>
    <p:extLst>
      <p:ext uri="{BB962C8B-B14F-4D97-AF65-F5344CB8AC3E}">
        <p14:creationId xmlns:p14="http://schemas.microsoft.com/office/powerpoint/2010/main" val="10633740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5" y="1435101"/>
            <a:ext cx="3008313" cy="4691063"/>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79828366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411" indent="0">
              <a:buNone/>
              <a:defRPr sz="2800"/>
            </a:lvl2pPr>
            <a:lvl3pPr marL="912825" indent="0">
              <a:buNone/>
              <a:defRPr sz="2400"/>
            </a:lvl3pPr>
            <a:lvl4pPr marL="1369220" indent="0">
              <a:buNone/>
              <a:defRPr sz="2000"/>
            </a:lvl4pPr>
            <a:lvl5pPr marL="1825644" indent="0">
              <a:buNone/>
              <a:defRPr sz="2000"/>
            </a:lvl5pPr>
            <a:lvl6pPr marL="2282036" indent="0">
              <a:buNone/>
              <a:defRPr sz="2000"/>
            </a:lvl6pPr>
            <a:lvl7pPr marL="2738440" indent="0">
              <a:buNone/>
              <a:defRPr sz="2000"/>
            </a:lvl7pPr>
            <a:lvl8pPr marL="3194844" indent="0">
              <a:buNone/>
              <a:defRPr sz="2000"/>
            </a:lvl8pPr>
            <a:lvl9pPr marL="365125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8396745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4746099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7882327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6"/>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FFFFFF"/>
                </a:solidFill>
              </a:endParaRPr>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7174" name="Rectangle 6"/>
          <p:cNvSpPr>
            <a:spLocks noGrp="1" noChangeArrowheads="1"/>
          </p:cNvSpPr>
          <p:nvPr>
            <p:ph type="subTitle" sz="quarter" idx="1"/>
          </p:nvPr>
        </p:nvSpPr>
        <p:spPr>
          <a:xfrm>
            <a:off x="685800" y="3429001"/>
            <a:ext cx="6400800" cy="1752600"/>
          </a:xfrm>
        </p:spPr>
        <p:txBody>
          <a:bodyPr lIns="91910" tIns="45956" rIns="91910" bIns="45956" anchor="ctr"/>
          <a:lstStyle>
            <a:lvl1pPr marL="0" indent="0" algn="ctr">
              <a:buFont typeface="Wingdings" pitchFamily="-108" charset="2"/>
              <a:buNone/>
              <a:defRPr/>
            </a:lvl1pPr>
          </a:lstStyle>
          <a:p>
            <a:r>
              <a:rPr lang="en-US"/>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solidFill>
                <a:srgbClr val="FFFFFF"/>
              </a:solidFill>
            </a:endParaRPr>
          </a:p>
        </p:txBody>
      </p:sp>
      <p:sp>
        <p:nvSpPr>
          <p:cNvPr id="8" name="Rectangle 8"/>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9" name="Rectangle 9"/>
          <p:cNvSpPr>
            <a:spLocks noGrp="1" noChangeArrowheads="1"/>
          </p:cNvSpPr>
          <p:nvPr>
            <p:ph type="sldNum" sz="quarter" idx="12"/>
          </p:nvPr>
        </p:nvSpPr>
        <p:spPr/>
        <p:txBody>
          <a:bodyPr/>
          <a:lstStyle>
            <a:lvl1pPr>
              <a:defRPr/>
            </a:lvl1pPr>
          </a:lstStyle>
          <a:p>
            <a:pPr>
              <a:defRPr/>
            </a:pPr>
            <a:fld id="{7335E267-0744-5545-A261-A53AAA964F6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0834298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C75D92-1C10-CF4B-A27C-5224A049429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1748883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411" indent="0">
              <a:buNone/>
              <a:defRPr sz="1800"/>
            </a:lvl2pPr>
            <a:lvl3pPr marL="912825" indent="0">
              <a:buNone/>
              <a:defRPr sz="1600"/>
            </a:lvl3pPr>
            <a:lvl4pPr marL="1369220" indent="0">
              <a:buNone/>
              <a:defRPr sz="1400"/>
            </a:lvl4pPr>
            <a:lvl5pPr marL="1825644" indent="0">
              <a:buNone/>
              <a:defRPr sz="1400"/>
            </a:lvl5pPr>
            <a:lvl6pPr marL="2282036" indent="0">
              <a:buNone/>
              <a:defRPr sz="1400"/>
            </a:lvl6pPr>
            <a:lvl7pPr marL="2738440" indent="0">
              <a:buNone/>
              <a:defRPr sz="1400"/>
            </a:lvl7pPr>
            <a:lvl8pPr marL="3194844" indent="0">
              <a:buNone/>
              <a:defRPr sz="1400"/>
            </a:lvl8pPr>
            <a:lvl9pPr marL="3651255"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9D58A8FC-4D69-0F4F-80B7-30AA88BBA0E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92102735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BCD9396-5D04-BA4A-B915-C6F4FD812AE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986535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0" y="1535113"/>
            <a:ext cx="4041775" cy="639762"/>
          </a:xfrm>
        </p:spPr>
        <p:txBody>
          <a:bodyPr anchor="b"/>
          <a:lstStyle>
            <a:lvl1pPr marL="0" indent="0">
              <a:buNone/>
              <a:defRPr sz="2400" b="1"/>
            </a:lvl1pPr>
            <a:lvl2pPr marL="456411" indent="0">
              <a:buNone/>
              <a:defRPr sz="2000" b="1"/>
            </a:lvl2pPr>
            <a:lvl3pPr marL="912825" indent="0">
              <a:buNone/>
              <a:defRPr sz="1800" b="1"/>
            </a:lvl3pPr>
            <a:lvl4pPr marL="1369220" indent="0">
              <a:buNone/>
              <a:defRPr sz="1600" b="1"/>
            </a:lvl4pPr>
            <a:lvl5pPr marL="1825644" indent="0">
              <a:buNone/>
              <a:defRPr sz="1600" b="1"/>
            </a:lvl5pPr>
            <a:lvl6pPr marL="2282036" indent="0">
              <a:buNone/>
              <a:defRPr sz="1600" b="1"/>
            </a:lvl6pPr>
            <a:lvl7pPr marL="2738440" indent="0">
              <a:buNone/>
              <a:defRPr sz="1600" b="1"/>
            </a:lvl7pPr>
            <a:lvl8pPr marL="3194844" indent="0">
              <a:buNone/>
              <a:defRPr sz="1600" b="1"/>
            </a:lvl8pPr>
            <a:lvl9pPr marL="36512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89AA3612-B84F-F940-88B0-1A42C92F030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1946762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3306BA26-5FAF-FE44-860E-AA49FDBF00D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62908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411" indent="0">
              <a:buNone/>
              <a:defRPr sz="2800"/>
            </a:lvl2pPr>
            <a:lvl3pPr marL="912825" indent="0">
              <a:buNone/>
              <a:defRPr sz="2400"/>
            </a:lvl3pPr>
            <a:lvl4pPr marL="1369220" indent="0">
              <a:buNone/>
              <a:defRPr sz="2000"/>
            </a:lvl4pPr>
            <a:lvl5pPr marL="1825644" indent="0">
              <a:buNone/>
              <a:defRPr sz="2000"/>
            </a:lvl5pPr>
            <a:lvl6pPr marL="2282036" indent="0">
              <a:buNone/>
              <a:defRPr sz="2000"/>
            </a:lvl6pPr>
            <a:lvl7pPr marL="2738440" indent="0">
              <a:buNone/>
              <a:defRPr sz="2000"/>
            </a:lvl7pPr>
            <a:lvl8pPr marL="3194844" indent="0">
              <a:buNone/>
              <a:defRPr sz="2000"/>
            </a:lvl8pPr>
            <a:lvl9pPr marL="365125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0FB39229-0EBD-BA49-A0B1-F4778E24FF64}" type="slidenum">
              <a:rPr lang="en-US"/>
              <a:pPr>
                <a:defRPr/>
              </a:pPr>
              <a:t>‹#›</a:t>
            </a:fld>
            <a:endParaRPr lang="en-US"/>
          </a:p>
        </p:txBody>
      </p:sp>
    </p:spTree>
    <p:extLst>
      <p:ext uri="{BB962C8B-B14F-4D97-AF65-F5344CB8AC3E}">
        <p14:creationId xmlns:p14="http://schemas.microsoft.com/office/powerpoint/2010/main" val="93019242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A2119F1F-A5F2-0844-8502-0234C5EA494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69545634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5" y="1435101"/>
            <a:ext cx="3008313" cy="4691063"/>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64E02AC-C9FE-2244-A82B-1434294C81A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12724346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411" indent="0">
              <a:buNone/>
              <a:defRPr sz="2800"/>
            </a:lvl2pPr>
            <a:lvl3pPr marL="912825" indent="0">
              <a:buNone/>
              <a:defRPr sz="2400"/>
            </a:lvl3pPr>
            <a:lvl4pPr marL="1369220" indent="0">
              <a:buNone/>
              <a:defRPr sz="2000"/>
            </a:lvl4pPr>
            <a:lvl5pPr marL="1825644" indent="0">
              <a:buNone/>
              <a:defRPr sz="2000"/>
            </a:lvl5pPr>
            <a:lvl6pPr marL="2282036" indent="0">
              <a:buNone/>
              <a:defRPr sz="2000"/>
            </a:lvl6pPr>
            <a:lvl7pPr marL="2738440" indent="0">
              <a:buNone/>
              <a:defRPr sz="2000"/>
            </a:lvl7pPr>
            <a:lvl8pPr marL="3194844" indent="0">
              <a:buNone/>
              <a:defRPr sz="2000"/>
            </a:lvl8pPr>
            <a:lvl9pPr marL="365125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411" indent="0">
              <a:buNone/>
              <a:defRPr sz="1200"/>
            </a:lvl2pPr>
            <a:lvl3pPr marL="912825" indent="0">
              <a:buNone/>
              <a:defRPr sz="1000"/>
            </a:lvl3pPr>
            <a:lvl4pPr marL="1369220" indent="0">
              <a:buNone/>
              <a:defRPr sz="900"/>
            </a:lvl4pPr>
            <a:lvl5pPr marL="1825644" indent="0">
              <a:buNone/>
              <a:defRPr sz="900"/>
            </a:lvl5pPr>
            <a:lvl6pPr marL="2282036" indent="0">
              <a:buNone/>
              <a:defRPr sz="900"/>
            </a:lvl6pPr>
            <a:lvl7pPr marL="2738440" indent="0">
              <a:buNone/>
              <a:defRPr sz="900"/>
            </a:lvl7pPr>
            <a:lvl8pPr marL="3194844" indent="0">
              <a:buNone/>
              <a:defRPr sz="900"/>
            </a:lvl8pPr>
            <a:lvl9pPr marL="3651255"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0FB39229-0EBD-BA49-A0B1-F4778E24FF6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3116090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0F872BE-84B3-F644-A099-40F652A9EC5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65432755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9F90741-A848-2341-83A8-045A96CCA97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07500893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7"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8" name="Rectangle 8"/>
          <p:cNvSpPr>
            <a:spLocks noGrp="1" noChangeArrowheads="1"/>
          </p:cNvSpPr>
          <p:nvPr>
            <p:ph type="sldNum" sz="quarter" idx="12"/>
          </p:nvPr>
        </p:nvSpPr>
        <p:spPr>
          <a:ln/>
        </p:spPr>
        <p:txBody>
          <a:bodyPr/>
          <a:lstStyle>
            <a:lvl1pPr>
              <a:defRPr/>
            </a:lvl1pPr>
          </a:lstStyle>
          <a:p>
            <a:pPr>
              <a:defRPr/>
            </a:pPr>
            <a:fld id="{31ED6456-469E-EE41-9064-F19ECE8C3FD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9804316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6"/>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FFFFFF"/>
                </a:solidFill>
              </a:endParaRPr>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7174" name="Rectangle 6"/>
          <p:cNvSpPr>
            <a:spLocks noGrp="1" noChangeArrowheads="1"/>
          </p:cNvSpPr>
          <p:nvPr>
            <p:ph type="subTitle" sz="quarter" idx="1"/>
          </p:nvPr>
        </p:nvSpPr>
        <p:spPr>
          <a:xfrm>
            <a:off x="685800" y="3429001"/>
            <a:ext cx="6400800" cy="1752600"/>
          </a:xfrm>
        </p:spPr>
        <p:txBody>
          <a:bodyPr lIns="91910" tIns="45956" rIns="91910" bIns="45956" anchor="ctr"/>
          <a:lstStyle>
            <a:lvl1pPr marL="0" indent="0" algn="ctr">
              <a:buFont typeface="Wingdings" pitchFamily="-108" charset="2"/>
              <a:buNone/>
              <a:defRPr/>
            </a:lvl1pPr>
          </a:lstStyle>
          <a:p>
            <a:r>
              <a:rPr lang="en-US"/>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solidFill>
                <a:srgbClr val="FFFFFF"/>
              </a:solidFill>
            </a:endParaRPr>
          </a:p>
        </p:txBody>
      </p:sp>
      <p:sp>
        <p:nvSpPr>
          <p:cNvPr id="8" name="Rectangle 8"/>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9" name="Rectangle 9"/>
          <p:cNvSpPr>
            <a:spLocks noGrp="1" noChangeArrowheads="1"/>
          </p:cNvSpPr>
          <p:nvPr>
            <p:ph type="sldNum" sz="quarter" idx="12"/>
          </p:nvPr>
        </p:nvSpPr>
        <p:spPr/>
        <p:txBody>
          <a:bodyPr/>
          <a:lstStyle>
            <a:lvl1pPr>
              <a:defRPr/>
            </a:lvl1pPr>
          </a:lstStyle>
          <a:p>
            <a:pPr>
              <a:defRPr/>
            </a:pPr>
            <a:fld id="{7335E267-0744-5545-A261-A53AAA964F6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94678496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C75D92-1C10-CF4B-A27C-5224A049429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7244319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411" indent="0">
              <a:buNone/>
              <a:defRPr sz="1800"/>
            </a:lvl2pPr>
            <a:lvl3pPr marL="912825" indent="0">
              <a:buNone/>
              <a:defRPr sz="1600"/>
            </a:lvl3pPr>
            <a:lvl4pPr marL="1369220" indent="0">
              <a:buNone/>
              <a:defRPr sz="1400"/>
            </a:lvl4pPr>
            <a:lvl5pPr marL="1825644" indent="0">
              <a:buNone/>
              <a:defRPr sz="1400"/>
            </a:lvl5pPr>
            <a:lvl6pPr marL="2282036" indent="0">
              <a:buNone/>
              <a:defRPr sz="1400"/>
            </a:lvl6pPr>
            <a:lvl7pPr marL="2738440" indent="0">
              <a:buNone/>
              <a:defRPr sz="1400"/>
            </a:lvl7pPr>
            <a:lvl8pPr marL="3194844" indent="0">
              <a:buNone/>
              <a:defRPr sz="1400"/>
            </a:lvl8pPr>
            <a:lvl9pPr marL="3651255"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9D58A8FC-4D69-0F4F-80B7-30AA88BBA0E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55232071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BCD9396-5D04-BA4A-B915-C6F4FD812AE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66702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7.jpe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10.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1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8.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image" Target="../media/image9.jpe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1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1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15.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16.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theme" Target="../theme/theme17.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27.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theme" Target="../theme/theme18.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theme" Target="../theme/theme19.xml"/><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slideLayout" Target="../slideLayouts/slideLayout142.xml"/><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50.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12" Type="http://schemas.openxmlformats.org/officeDocument/2006/relationships/theme" Target="../theme/theme20.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161.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theme" Target="../theme/theme21.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image" Target="../media/image9.jpeg"/><Relationship Id="rId3" Type="http://schemas.openxmlformats.org/officeDocument/2006/relationships/slideLayout" Target="../slideLayouts/slideLayout167.xml"/><Relationship Id="rId7" Type="http://schemas.openxmlformats.org/officeDocument/2006/relationships/slideLayout" Target="../slideLayouts/slideLayout171.xml"/><Relationship Id="rId12" Type="http://schemas.openxmlformats.org/officeDocument/2006/relationships/theme" Target="../theme/theme22.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0" Type="http://schemas.openxmlformats.org/officeDocument/2006/relationships/slideLayout" Target="../slideLayouts/slideLayout174.xml"/><Relationship Id="rId4" Type="http://schemas.openxmlformats.org/officeDocument/2006/relationships/slideLayout" Target="../slideLayouts/slideLayout168.xml"/><Relationship Id="rId9" Type="http://schemas.openxmlformats.org/officeDocument/2006/relationships/slideLayout" Target="../slideLayouts/slideLayout173.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183.xml"/><Relationship Id="rId13" Type="http://schemas.openxmlformats.org/officeDocument/2006/relationships/theme" Target="../theme/theme23.xml"/><Relationship Id="rId3" Type="http://schemas.openxmlformats.org/officeDocument/2006/relationships/slideLayout" Target="../slideLayouts/slideLayout178.xml"/><Relationship Id="rId7" Type="http://schemas.openxmlformats.org/officeDocument/2006/relationships/slideLayout" Target="../slideLayouts/slideLayout182.xml"/><Relationship Id="rId12" Type="http://schemas.openxmlformats.org/officeDocument/2006/relationships/slideLayout" Target="../slideLayouts/slideLayout187.xml"/><Relationship Id="rId2" Type="http://schemas.openxmlformats.org/officeDocument/2006/relationships/slideLayout" Target="../slideLayouts/slideLayout177.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5" Type="http://schemas.openxmlformats.org/officeDocument/2006/relationships/slideLayout" Target="../slideLayouts/slideLayout180.xml"/><Relationship Id="rId10" Type="http://schemas.openxmlformats.org/officeDocument/2006/relationships/slideLayout" Target="../slideLayouts/slideLayout185.xml"/><Relationship Id="rId4" Type="http://schemas.openxmlformats.org/officeDocument/2006/relationships/slideLayout" Target="../slideLayouts/slideLayout179.xml"/><Relationship Id="rId9" Type="http://schemas.openxmlformats.org/officeDocument/2006/relationships/slideLayout" Target="../slideLayouts/slideLayout184.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24.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25.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6.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10.jpe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7.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11.jpe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8.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13.jpe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9.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5" Type="http://schemas.openxmlformats.org/officeDocument/2006/relationships/image" Target="../media/image15.jpeg"/><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image" Target="../media/image14.jpe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261.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30.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31.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32.xml.rels><?xml version="1.0" encoding="UTF-8" standalone="yes"?>
<Relationships xmlns="http://schemas.openxmlformats.org/package/2006/relationships"><Relationship Id="rId3" Type="http://schemas.openxmlformats.org/officeDocument/2006/relationships/theme" Target="../theme/theme32.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4" Type="http://schemas.openxmlformats.org/officeDocument/2006/relationships/image" Target="../media/image17.jpeg"/></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285.xml"/><Relationship Id="rId13" Type="http://schemas.openxmlformats.org/officeDocument/2006/relationships/image" Target="../media/image6.jpeg"/><Relationship Id="rId3" Type="http://schemas.openxmlformats.org/officeDocument/2006/relationships/slideLayout" Target="../slideLayouts/slideLayout280.xml"/><Relationship Id="rId7" Type="http://schemas.openxmlformats.org/officeDocument/2006/relationships/slideLayout" Target="../slideLayouts/slideLayout284.xml"/><Relationship Id="rId12" Type="http://schemas.openxmlformats.org/officeDocument/2006/relationships/theme" Target="../theme/theme33.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11" Type="http://schemas.openxmlformats.org/officeDocument/2006/relationships/slideLayout" Target="../slideLayouts/slideLayout288.xml"/><Relationship Id="rId5" Type="http://schemas.openxmlformats.org/officeDocument/2006/relationships/slideLayout" Target="../slideLayouts/slideLayout282.xml"/><Relationship Id="rId10" Type="http://schemas.openxmlformats.org/officeDocument/2006/relationships/slideLayout" Target="../slideLayouts/slideLayout287.xml"/><Relationship Id="rId4" Type="http://schemas.openxmlformats.org/officeDocument/2006/relationships/slideLayout" Target="../slideLayouts/slideLayout281.xml"/><Relationship Id="rId9" Type="http://schemas.openxmlformats.org/officeDocument/2006/relationships/slideLayout" Target="../slideLayouts/slideLayout286.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289.xml"/></Relationships>
</file>

<file path=ppt/slideMasters/_rels/slideMaster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theme" Target="../theme/theme35.xml"/><Relationship Id="rId1" Type="http://schemas.openxmlformats.org/officeDocument/2006/relationships/slideLayout" Target="../slideLayouts/slideLayout290.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298.xml"/><Relationship Id="rId3" Type="http://schemas.openxmlformats.org/officeDocument/2006/relationships/slideLayout" Target="../slideLayouts/slideLayout293.xml"/><Relationship Id="rId7" Type="http://schemas.openxmlformats.org/officeDocument/2006/relationships/slideLayout" Target="../slideLayouts/slideLayout297.xml"/><Relationship Id="rId12" Type="http://schemas.openxmlformats.org/officeDocument/2006/relationships/theme" Target="../theme/theme36.xml"/><Relationship Id="rId2" Type="http://schemas.openxmlformats.org/officeDocument/2006/relationships/slideLayout" Target="../slideLayouts/slideLayout292.xml"/><Relationship Id="rId1" Type="http://schemas.openxmlformats.org/officeDocument/2006/relationships/slideLayout" Target="../slideLayouts/slideLayout291.xml"/><Relationship Id="rId6" Type="http://schemas.openxmlformats.org/officeDocument/2006/relationships/slideLayout" Target="../slideLayouts/slideLayout296.xml"/><Relationship Id="rId11" Type="http://schemas.openxmlformats.org/officeDocument/2006/relationships/slideLayout" Target="../slideLayouts/slideLayout301.xml"/><Relationship Id="rId5" Type="http://schemas.openxmlformats.org/officeDocument/2006/relationships/slideLayout" Target="../slideLayouts/slideLayout295.xml"/><Relationship Id="rId10" Type="http://schemas.openxmlformats.org/officeDocument/2006/relationships/slideLayout" Target="../slideLayouts/slideLayout300.xml"/><Relationship Id="rId4" Type="http://schemas.openxmlformats.org/officeDocument/2006/relationships/slideLayout" Target="../slideLayouts/slideLayout294.xml"/><Relationship Id="rId9" Type="http://schemas.openxmlformats.org/officeDocument/2006/relationships/slideLayout" Target="../slideLayouts/slideLayout299.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09.xml"/><Relationship Id="rId13" Type="http://schemas.openxmlformats.org/officeDocument/2006/relationships/slideLayout" Target="../slideLayouts/slideLayout314.xml"/><Relationship Id="rId3" Type="http://schemas.openxmlformats.org/officeDocument/2006/relationships/slideLayout" Target="../slideLayouts/slideLayout304.xml"/><Relationship Id="rId7" Type="http://schemas.openxmlformats.org/officeDocument/2006/relationships/slideLayout" Target="../slideLayouts/slideLayout308.xml"/><Relationship Id="rId12" Type="http://schemas.openxmlformats.org/officeDocument/2006/relationships/slideLayout" Target="../slideLayouts/slideLayout313.xml"/><Relationship Id="rId2" Type="http://schemas.openxmlformats.org/officeDocument/2006/relationships/slideLayout" Target="../slideLayouts/slideLayout303.xml"/><Relationship Id="rId1" Type="http://schemas.openxmlformats.org/officeDocument/2006/relationships/slideLayout" Target="../slideLayouts/slideLayout302.xml"/><Relationship Id="rId6" Type="http://schemas.openxmlformats.org/officeDocument/2006/relationships/slideLayout" Target="../slideLayouts/slideLayout307.xml"/><Relationship Id="rId11" Type="http://schemas.openxmlformats.org/officeDocument/2006/relationships/slideLayout" Target="../slideLayouts/slideLayout312.xml"/><Relationship Id="rId5" Type="http://schemas.openxmlformats.org/officeDocument/2006/relationships/slideLayout" Target="../slideLayouts/slideLayout306.xml"/><Relationship Id="rId10" Type="http://schemas.openxmlformats.org/officeDocument/2006/relationships/slideLayout" Target="../slideLayouts/slideLayout311.xml"/><Relationship Id="rId4" Type="http://schemas.openxmlformats.org/officeDocument/2006/relationships/slideLayout" Target="../slideLayouts/slideLayout305.xml"/><Relationship Id="rId9" Type="http://schemas.openxmlformats.org/officeDocument/2006/relationships/slideLayout" Target="../slideLayouts/slideLayout310.xml"/><Relationship Id="rId14" Type="http://schemas.openxmlformats.org/officeDocument/2006/relationships/theme" Target="../theme/theme3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322.xml"/><Relationship Id="rId3" Type="http://schemas.openxmlformats.org/officeDocument/2006/relationships/slideLayout" Target="../slideLayouts/slideLayout317.xml"/><Relationship Id="rId7" Type="http://schemas.openxmlformats.org/officeDocument/2006/relationships/slideLayout" Target="../slideLayouts/slideLayout321.xml"/><Relationship Id="rId12" Type="http://schemas.openxmlformats.org/officeDocument/2006/relationships/theme" Target="../theme/theme38.xml"/><Relationship Id="rId2" Type="http://schemas.openxmlformats.org/officeDocument/2006/relationships/slideLayout" Target="../slideLayouts/slideLayout316.xml"/><Relationship Id="rId1" Type="http://schemas.openxmlformats.org/officeDocument/2006/relationships/slideLayout" Target="../slideLayouts/slideLayout315.xml"/><Relationship Id="rId6" Type="http://schemas.openxmlformats.org/officeDocument/2006/relationships/slideLayout" Target="../slideLayouts/slideLayout320.xml"/><Relationship Id="rId11" Type="http://schemas.openxmlformats.org/officeDocument/2006/relationships/slideLayout" Target="../slideLayouts/slideLayout325.xml"/><Relationship Id="rId5" Type="http://schemas.openxmlformats.org/officeDocument/2006/relationships/slideLayout" Target="../slideLayouts/slideLayout319.xml"/><Relationship Id="rId10" Type="http://schemas.openxmlformats.org/officeDocument/2006/relationships/slideLayout" Target="../slideLayouts/slideLayout324.xml"/><Relationship Id="rId4" Type="http://schemas.openxmlformats.org/officeDocument/2006/relationships/slideLayout" Target="../slideLayouts/slideLayout318.xml"/><Relationship Id="rId9" Type="http://schemas.openxmlformats.org/officeDocument/2006/relationships/slideLayout" Target="../slideLayouts/slideLayout323.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333.xml"/><Relationship Id="rId13" Type="http://schemas.openxmlformats.org/officeDocument/2006/relationships/image" Target="../media/image29.jpeg"/><Relationship Id="rId3" Type="http://schemas.openxmlformats.org/officeDocument/2006/relationships/slideLayout" Target="../slideLayouts/slideLayout328.xml"/><Relationship Id="rId7" Type="http://schemas.openxmlformats.org/officeDocument/2006/relationships/slideLayout" Target="../slideLayouts/slideLayout332.xml"/><Relationship Id="rId12" Type="http://schemas.openxmlformats.org/officeDocument/2006/relationships/theme" Target="../theme/theme39.xml"/><Relationship Id="rId2" Type="http://schemas.openxmlformats.org/officeDocument/2006/relationships/slideLayout" Target="../slideLayouts/slideLayout327.xml"/><Relationship Id="rId1" Type="http://schemas.openxmlformats.org/officeDocument/2006/relationships/slideLayout" Target="../slideLayouts/slideLayout326.xml"/><Relationship Id="rId6" Type="http://schemas.openxmlformats.org/officeDocument/2006/relationships/slideLayout" Target="../slideLayouts/slideLayout331.xml"/><Relationship Id="rId11" Type="http://schemas.openxmlformats.org/officeDocument/2006/relationships/slideLayout" Target="../slideLayouts/slideLayout336.xml"/><Relationship Id="rId5" Type="http://schemas.openxmlformats.org/officeDocument/2006/relationships/slideLayout" Target="../slideLayouts/slideLayout330.xml"/><Relationship Id="rId10" Type="http://schemas.openxmlformats.org/officeDocument/2006/relationships/slideLayout" Target="../slideLayouts/slideLayout335.xml"/><Relationship Id="rId4" Type="http://schemas.openxmlformats.org/officeDocument/2006/relationships/slideLayout" Target="../slideLayouts/slideLayout329.xml"/><Relationship Id="rId9" Type="http://schemas.openxmlformats.org/officeDocument/2006/relationships/slideLayout" Target="../slideLayouts/slideLayout334.xml"/><Relationship Id="rId14" Type="http://schemas.openxmlformats.org/officeDocument/2006/relationships/image" Target="../media/image30.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40.xml.rels><?xml version="1.0" encoding="UTF-8" standalone="yes"?>
<Relationships xmlns="http://schemas.openxmlformats.org/package/2006/relationships"><Relationship Id="rId2" Type="http://schemas.openxmlformats.org/officeDocument/2006/relationships/theme" Target="../theme/theme40.xml"/><Relationship Id="rId1" Type="http://schemas.openxmlformats.org/officeDocument/2006/relationships/slideLayout" Target="../slideLayouts/slideLayout337.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345.xml"/><Relationship Id="rId13" Type="http://schemas.openxmlformats.org/officeDocument/2006/relationships/image" Target="../media/image32.png"/><Relationship Id="rId3" Type="http://schemas.openxmlformats.org/officeDocument/2006/relationships/slideLayout" Target="../slideLayouts/slideLayout340.xml"/><Relationship Id="rId7" Type="http://schemas.openxmlformats.org/officeDocument/2006/relationships/slideLayout" Target="../slideLayouts/slideLayout344.xml"/><Relationship Id="rId12" Type="http://schemas.openxmlformats.org/officeDocument/2006/relationships/theme" Target="../theme/theme41.xml"/><Relationship Id="rId2" Type="http://schemas.openxmlformats.org/officeDocument/2006/relationships/slideLayout" Target="../slideLayouts/slideLayout339.xml"/><Relationship Id="rId1" Type="http://schemas.openxmlformats.org/officeDocument/2006/relationships/slideLayout" Target="../slideLayouts/slideLayout338.xml"/><Relationship Id="rId6" Type="http://schemas.openxmlformats.org/officeDocument/2006/relationships/slideLayout" Target="../slideLayouts/slideLayout343.xml"/><Relationship Id="rId11" Type="http://schemas.openxmlformats.org/officeDocument/2006/relationships/slideLayout" Target="../slideLayouts/slideLayout348.xml"/><Relationship Id="rId5" Type="http://schemas.openxmlformats.org/officeDocument/2006/relationships/slideLayout" Target="../slideLayouts/slideLayout342.xml"/><Relationship Id="rId10" Type="http://schemas.openxmlformats.org/officeDocument/2006/relationships/slideLayout" Target="../slideLayouts/slideLayout347.xml"/><Relationship Id="rId4" Type="http://schemas.openxmlformats.org/officeDocument/2006/relationships/slideLayout" Target="../slideLayouts/slideLayout341.xml"/><Relationship Id="rId9" Type="http://schemas.openxmlformats.org/officeDocument/2006/relationships/slideLayout" Target="../slideLayouts/slideLayout346.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356.xml"/><Relationship Id="rId13" Type="http://schemas.openxmlformats.org/officeDocument/2006/relationships/image" Target="../media/image6.jpeg"/><Relationship Id="rId3" Type="http://schemas.openxmlformats.org/officeDocument/2006/relationships/slideLayout" Target="../slideLayouts/slideLayout351.xml"/><Relationship Id="rId7" Type="http://schemas.openxmlformats.org/officeDocument/2006/relationships/slideLayout" Target="../slideLayouts/slideLayout355.xml"/><Relationship Id="rId12" Type="http://schemas.openxmlformats.org/officeDocument/2006/relationships/theme" Target="../theme/theme42.xml"/><Relationship Id="rId2" Type="http://schemas.openxmlformats.org/officeDocument/2006/relationships/slideLayout" Target="../slideLayouts/slideLayout350.xml"/><Relationship Id="rId1" Type="http://schemas.openxmlformats.org/officeDocument/2006/relationships/slideLayout" Target="../slideLayouts/slideLayout349.xml"/><Relationship Id="rId6" Type="http://schemas.openxmlformats.org/officeDocument/2006/relationships/slideLayout" Target="../slideLayouts/slideLayout354.xml"/><Relationship Id="rId11" Type="http://schemas.openxmlformats.org/officeDocument/2006/relationships/slideLayout" Target="../slideLayouts/slideLayout359.xml"/><Relationship Id="rId5" Type="http://schemas.openxmlformats.org/officeDocument/2006/relationships/slideLayout" Target="../slideLayouts/slideLayout353.xml"/><Relationship Id="rId10" Type="http://schemas.openxmlformats.org/officeDocument/2006/relationships/slideLayout" Target="../slideLayouts/slideLayout358.xml"/><Relationship Id="rId4" Type="http://schemas.openxmlformats.org/officeDocument/2006/relationships/slideLayout" Target="../slideLayouts/slideLayout352.xml"/><Relationship Id="rId9" Type="http://schemas.openxmlformats.org/officeDocument/2006/relationships/slideLayout" Target="../slideLayouts/slideLayout357.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367.xml"/><Relationship Id="rId3" Type="http://schemas.openxmlformats.org/officeDocument/2006/relationships/slideLayout" Target="../slideLayouts/slideLayout362.xml"/><Relationship Id="rId7" Type="http://schemas.openxmlformats.org/officeDocument/2006/relationships/slideLayout" Target="../slideLayouts/slideLayout366.xml"/><Relationship Id="rId12" Type="http://schemas.openxmlformats.org/officeDocument/2006/relationships/theme" Target="../theme/theme43.xml"/><Relationship Id="rId2" Type="http://schemas.openxmlformats.org/officeDocument/2006/relationships/slideLayout" Target="../slideLayouts/slideLayout361.xml"/><Relationship Id="rId1" Type="http://schemas.openxmlformats.org/officeDocument/2006/relationships/slideLayout" Target="../slideLayouts/slideLayout360.xml"/><Relationship Id="rId6" Type="http://schemas.openxmlformats.org/officeDocument/2006/relationships/slideLayout" Target="../slideLayouts/slideLayout365.xml"/><Relationship Id="rId11" Type="http://schemas.openxmlformats.org/officeDocument/2006/relationships/slideLayout" Target="../slideLayouts/slideLayout370.xml"/><Relationship Id="rId5" Type="http://schemas.openxmlformats.org/officeDocument/2006/relationships/slideLayout" Target="../slideLayouts/slideLayout364.xml"/><Relationship Id="rId10" Type="http://schemas.openxmlformats.org/officeDocument/2006/relationships/slideLayout" Target="../slideLayouts/slideLayout369.xml"/><Relationship Id="rId4" Type="http://schemas.openxmlformats.org/officeDocument/2006/relationships/slideLayout" Target="../slideLayouts/slideLayout363.xml"/><Relationship Id="rId9" Type="http://schemas.openxmlformats.org/officeDocument/2006/relationships/slideLayout" Target="../slideLayouts/slideLayout368.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378.xml"/><Relationship Id="rId3" Type="http://schemas.openxmlformats.org/officeDocument/2006/relationships/slideLayout" Target="../slideLayouts/slideLayout373.xml"/><Relationship Id="rId7" Type="http://schemas.openxmlformats.org/officeDocument/2006/relationships/slideLayout" Target="../slideLayouts/slideLayout377.xml"/><Relationship Id="rId12" Type="http://schemas.openxmlformats.org/officeDocument/2006/relationships/theme" Target="../theme/theme44.xml"/><Relationship Id="rId2" Type="http://schemas.openxmlformats.org/officeDocument/2006/relationships/slideLayout" Target="../slideLayouts/slideLayout372.xml"/><Relationship Id="rId1" Type="http://schemas.openxmlformats.org/officeDocument/2006/relationships/slideLayout" Target="../slideLayouts/slideLayout371.xml"/><Relationship Id="rId6" Type="http://schemas.openxmlformats.org/officeDocument/2006/relationships/slideLayout" Target="../slideLayouts/slideLayout376.xml"/><Relationship Id="rId11" Type="http://schemas.openxmlformats.org/officeDocument/2006/relationships/slideLayout" Target="../slideLayouts/slideLayout381.xml"/><Relationship Id="rId5" Type="http://schemas.openxmlformats.org/officeDocument/2006/relationships/slideLayout" Target="../slideLayouts/slideLayout375.xml"/><Relationship Id="rId10" Type="http://schemas.openxmlformats.org/officeDocument/2006/relationships/slideLayout" Target="../slideLayouts/slideLayout380.xml"/><Relationship Id="rId4" Type="http://schemas.openxmlformats.org/officeDocument/2006/relationships/slideLayout" Target="../slideLayouts/slideLayout374.xml"/><Relationship Id="rId9" Type="http://schemas.openxmlformats.org/officeDocument/2006/relationships/slideLayout" Target="../slideLayouts/slideLayout379.xml"/></Relationships>
</file>

<file path=ppt/slideMasters/_rels/slideMaster45.xml.rels><?xml version="1.0" encoding="UTF-8" standalone="yes"?>
<Relationships xmlns="http://schemas.openxmlformats.org/package/2006/relationships"><Relationship Id="rId3" Type="http://schemas.openxmlformats.org/officeDocument/2006/relationships/slideLayout" Target="../slideLayouts/slideLayout384.xml"/><Relationship Id="rId7" Type="http://schemas.openxmlformats.org/officeDocument/2006/relationships/image" Target="../media/image36.png"/><Relationship Id="rId2" Type="http://schemas.openxmlformats.org/officeDocument/2006/relationships/slideLayout" Target="../slideLayouts/slideLayout383.xml"/><Relationship Id="rId1" Type="http://schemas.openxmlformats.org/officeDocument/2006/relationships/slideLayout" Target="../slideLayouts/slideLayout38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theme" Target="../theme/theme45.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392.xml"/><Relationship Id="rId13" Type="http://schemas.openxmlformats.org/officeDocument/2006/relationships/image" Target="../media/image10.jpeg"/><Relationship Id="rId3" Type="http://schemas.openxmlformats.org/officeDocument/2006/relationships/slideLayout" Target="../slideLayouts/slideLayout387.xml"/><Relationship Id="rId7" Type="http://schemas.openxmlformats.org/officeDocument/2006/relationships/slideLayout" Target="../slideLayouts/slideLayout391.xml"/><Relationship Id="rId12" Type="http://schemas.openxmlformats.org/officeDocument/2006/relationships/theme" Target="../theme/theme46.xml"/><Relationship Id="rId2" Type="http://schemas.openxmlformats.org/officeDocument/2006/relationships/slideLayout" Target="../slideLayouts/slideLayout386.xml"/><Relationship Id="rId1" Type="http://schemas.openxmlformats.org/officeDocument/2006/relationships/slideLayout" Target="../slideLayouts/slideLayout385.xml"/><Relationship Id="rId6" Type="http://schemas.openxmlformats.org/officeDocument/2006/relationships/slideLayout" Target="../slideLayouts/slideLayout390.xml"/><Relationship Id="rId11" Type="http://schemas.openxmlformats.org/officeDocument/2006/relationships/slideLayout" Target="../slideLayouts/slideLayout395.xml"/><Relationship Id="rId5" Type="http://schemas.openxmlformats.org/officeDocument/2006/relationships/slideLayout" Target="../slideLayouts/slideLayout389.xml"/><Relationship Id="rId10" Type="http://schemas.openxmlformats.org/officeDocument/2006/relationships/slideLayout" Target="../slideLayouts/slideLayout394.xml"/><Relationship Id="rId4" Type="http://schemas.openxmlformats.org/officeDocument/2006/relationships/slideLayout" Target="../slideLayouts/slideLayout388.xml"/><Relationship Id="rId9" Type="http://schemas.openxmlformats.org/officeDocument/2006/relationships/slideLayout" Target="../slideLayouts/slideLayout393.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403.xml"/><Relationship Id="rId13" Type="http://schemas.openxmlformats.org/officeDocument/2006/relationships/theme" Target="../theme/theme47.xml"/><Relationship Id="rId3" Type="http://schemas.openxmlformats.org/officeDocument/2006/relationships/slideLayout" Target="../slideLayouts/slideLayout398.xml"/><Relationship Id="rId7" Type="http://schemas.openxmlformats.org/officeDocument/2006/relationships/slideLayout" Target="../slideLayouts/slideLayout402.xml"/><Relationship Id="rId12" Type="http://schemas.openxmlformats.org/officeDocument/2006/relationships/slideLayout" Target="../slideLayouts/slideLayout407.xml"/><Relationship Id="rId2" Type="http://schemas.openxmlformats.org/officeDocument/2006/relationships/slideLayout" Target="../slideLayouts/slideLayout397.xml"/><Relationship Id="rId1" Type="http://schemas.openxmlformats.org/officeDocument/2006/relationships/slideLayout" Target="../slideLayouts/slideLayout396.xml"/><Relationship Id="rId6" Type="http://schemas.openxmlformats.org/officeDocument/2006/relationships/slideLayout" Target="../slideLayouts/slideLayout401.xml"/><Relationship Id="rId11" Type="http://schemas.openxmlformats.org/officeDocument/2006/relationships/slideLayout" Target="../slideLayouts/slideLayout406.xml"/><Relationship Id="rId5" Type="http://schemas.openxmlformats.org/officeDocument/2006/relationships/slideLayout" Target="../slideLayouts/slideLayout400.xml"/><Relationship Id="rId10" Type="http://schemas.openxmlformats.org/officeDocument/2006/relationships/slideLayout" Target="../slideLayouts/slideLayout405.xml"/><Relationship Id="rId4" Type="http://schemas.openxmlformats.org/officeDocument/2006/relationships/slideLayout" Target="../slideLayouts/slideLayout399.xml"/><Relationship Id="rId9" Type="http://schemas.openxmlformats.org/officeDocument/2006/relationships/slideLayout" Target="../slideLayouts/slideLayout404.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415.xml"/><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48.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s>
</file>

<file path=ppt/slideMasters/_rels/slideMaster49.xml.rels><?xml version="1.0" encoding="UTF-8" standalone="yes"?>
<Relationships xmlns="http://schemas.openxmlformats.org/package/2006/relationships"><Relationship Id="rId2" Type="http://schemas.openxmlformats.org/officeDocument/2006/relationships/theme" Target="../theme/theme49.xml"/><Relationship Id="rId1" Type="http://schemas.openxmlformats.org/officeDocument/2006/relationships/slideLayout" Target="../slideLayouts/slideLayout419.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wmf"/><Relationship Id="rId7"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427.xml"/><Relationship Id="rId3" Type="http://schemas.openxmlformats.org/officeDocument/2006/relationships/slideLayout" Target="../slideLayouts/slideLayout422.xml"/><Relationship Id="rId7" Type="http://schemas.openxmlformats.org/officeDocument/2006/relationships/slideLayout" Target="../slideLayouts/slideLayout426.xml"/><Relationship Id="rId12" Type="http://schemas.openxmlformats.org/officeDocument/2006/relationships/theme" Target="../theme/theme50.xml"/><Relationship Id="rId2" Type="http://schemas.openxmlformats.org/officeDocument/2006/relationships/slideLayout" Target="../slideLayouts/slideLayout421.xml"/><Relationship Id="rId1" Type="http://schemas.openxmlformats.org/officeDocument/2006/relationships/slideLayout" Target="../slideLayouts/slideLayout420.xml"/><Relationship Id="rId6" Type="http://schemas.openxmlformats.org/officeDocument/2006/relationships/slideLayout" Target="../slideLayouts/slideLayout425.xml"/><Relationship Id="rId11" Type="http://schemas.openxmlformats.org/officeDocument/2006/relationships/slideLayout" Target="../slideLayouts/slideLayout430.xml"/><Relationship Id="rId5" Type="http://schemas.openxmlformats.org/officeDocument/2006/relationships/slideLayout" Target="../slideLayouts/slideLayout424.xml"/><Relationship Id="rId10" Type="http://schemas.openxmlformats.org/officeDocument/2006/relationships/slideLayout" Target="../slideLayouts/slideLayout429.xml"/><Relationship Id="rId4" Type="http://schemas.openxmlformats.org/officeDocument/2006/relationships/slideLayout" Target="../slideLayouts/slideLayout423.xml"/><Relationship Id="rId9" Type="http://schemas.openxmlformats.org/officeDocument/2006/relationships/slideLayout" Target="../slideLayouts/slideLayout428.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438.xml"/><Relationship Id="rId3" Type="http://schemas.openxmlformats.org/officeDocument/2006/relationships/slideLayout" Target="../slideLayouts/slideLayout433.xml"/><Relationship Id="rId7" Type="http://schemas.openxmlformats.org/officeDocument/2006/relationships/slideLayout" Target="../slideLayouts/slideLayout437.xml"/><Relationship Id="rId12" Type="http://schemas.openxmlformats.org/officeDocument/2006/relationships/theme" Target="../theme/theme51.xml"/><Relationship Id="rId2" Type="http://schemas.openxmlformats.org/officeDocument/2006/relationships/slideLayout" Target="../slideLayouts/slideLayout432.xml"/><Relationship Id="rId1" Type="http://schemas.openxmlformats.org/officeDocument/2006/relationships/slideLayout" Target="../slideLayouts/slideLayout431.xml"/><Relationship Id="rId6" Type="http://schemas.openxmlformats.org/officeDocument/2006/relationships/slideLayout" Target="../slideLayouts/slideLayout436.xml"/><Relationship Id="rId11" Type="http://schemas.openxmlformats.org/officeDocument/2006/relationships/slideLayout" Target="../slideLayouts/slideLayout441.xml"/><Relationship Id="rId5" Type="http://schemas.openxmlformats.org/officeDocument/2006/relationships/slideLayout" Target="../slideLayouts/slideLayout435.xml"/><Relationship Id="rId10" Type="http://schemas.openxmlformats.org/officeDocument/2006/relationships/slideLayout" Target="../slideLayouts/slideLayout440.xml"/><Relationship Id="rId4" Type="http://schemas.openxmlformats.org/officeDocument/2006/relationships/slideLayout" Target="../slideLayouts/slideLayout434.xml"/><Relationship Id="rId9" Type="http://schemas.openxmlformats.org/officeDocument/2006/relationships/slideLayout" Target="../slideLayouts/slideLayout439.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449.xml"/><Relationship Id="rId3" Type="http://schemas.openxmlformats.org/officeDocument/2006/relationships/slideLayout" Target="../slideLayouts/slideLayout444.xml"/><Relationship Id="rId7" Type="http://schemas.openxmlformats.org/officeDocument/2006/relationships/slideLayout" Target="../slideLayouts/slideLayout448.xml"/><Relationship Id="rId12" Type="http://schemas.openxmlformats.org/officeDocument/2006/relationships/theme" Target="../theme/theme52.xml"/><Relationship Id="rId2" Type="http://schemas.openxmlformats.org/officeDocument/2006/relationships/slideLayout" Target="../slideLayouts/slideLayout443.xml"/><Relationship Id="rId1" Type="http://schemas.openxmlformats.org/officeDocument/2006/relationships/slideLayout" Target="../slideLayouts/slideLayout442.xml"/><Relationship Id="rId6" Type="http://schemas.openxmlformats.org/officeDocument/2006/relationships/slideLayout" Target="../slideLayouts/slideLayout447.xml"/><Relationship Id="rId11" Type="http://schemas.openxmlformats.org/officeDocument/2006/relationships/slideLayout" Target="../slideLayouts/slideLayout452.xml"/><Relationship Id="rId5" Type="http://schemas.openxmlformats.org/officeDocument/2006/relationships/slideLayout" Target="../slideLayouts/slideLayout446.xml"/><Relationship Id="rId10" Type="http://schemas.openxmlformats.org/officeDocument/2006/relationships/slideLayout" Target="../slideLayouts/slideLayout451.xml"/><Relationship Id="rId4" Type="http://schemas.openxmlformats.org/officeDocument/2006/relationships/slideLayout" Target="../slideLayouts/slideLayout445.xml"/><Relationship Id="rId9" Type="http://schemas.openxmlformats.org/officeDocument/2006/relationships/slideLayout" Target="../slideLayouts/slideLayout450.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460.xml"/><Relationship Id="rId3" Type="http://schemas.openxmlformats.org/officeDocument/2006/relationships/slideLayout" Target="../slideLayouts/slideLayout455.xml"/><Relationship Id="rId7" Type="http://schemas.openxmlformats.org/officeDocument/2006/relationships/slideLayout" Target="../slideLayouts/slideLayout459.xml"/><Relationship Id="rId12" Type="http://schemas.openxmlformats.org/officeDocument/2006/relationships/theme" Target="../theme/theme53.xml"/><Relationship Id="rId2" Type="http://schemas.openxmlformats.org/officeDocument/2006/relationships/slideLayout" Target="../slideLayouts/slideLayout454.xml"/><Relationship Id="rId1" Type="http://schemas.openxmlformats.org/officeDocument/2006/relationships/slideLayout" Target="../slideLayouts/slideLayout453.xml"/><Relationship Id="rId6" Type="http://schemas.openxmlformats.org/officeDocument/2006/relationships/slideLayout" Target="../slideLayouts/slideLayout458.xml"/><Relationship Id="rId11" Type="http://schemas.openxmlformats.org/officeDocument/2006/relationships/slideLayout" Target="../slideLayouts/slideLayout463.xml"/><Relationship Id="rId5" Type="http://schemas.openxmlformats.org/officeDocument/2006/relationships/slideLayout" Target="../slideLayouts/slideLayout457.xml"/><Relationship Id="rId10" Type="http://schemas.openxmlformats.org/officeDocument/2006/relationships/slideLayout" Target="../slideLayouts/slideLayout462.xml"/><Relationship Id="rId4" Type="http://schemas.openxmlformats.org/officeDocument/2006/relationships/slideLayout" Target="../slideLayouts/slideLayout456.xml"/><Relationship Id="rId9" Type="http://schemas.openxmlformats.org/officeDocument/2006/relationships/slideLayout" Target="../slideLayouts/slideLayout461.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471.xml"/><Relationship Id="rId13" Type="http://schemas.openxmlformats.org/officeDocument/2006/relationships/image" Target="../media/image37.jpeg"/><Relationship Id="rId3" Type="http://schemas.openxmlformats.org/officeDocument/2006/relationships/slideLayout" Target="../slideLayouts/slideLayout466.xml"/><Relationship Id="rId7" Type="http://schemas.openxmlformats.org/officeDocument/2006/relationships/slideLayout" Target="../slideLayouts/slideLayout470.xml"/><Relationship Id="rId12" Type="http://schemas.openxmlformats.org/officeDocument/2006/relationships/theme" Target="../theme/theme54.xml"/><Relationship Id="rId2" Type="http://schemas.openxmlformats.org/officeDocument/2006/relationships/slideLayout" Target="../slideLayouts/slideLayout465.xml"/><Relationship Id="rId1" Type="http://schemas.openxmlformats.org/officeDocument/2006/relationships/slideLayout" Target="../slideLayouts/slideLayout464.xml"/><Relationship Id="rId6" Type="http://schemas.openxmlformats.org/officeDocument/2006/relationships/slideLayout" Target="../slideLayouts/slideLayout469.xml"/><Relationship Id="rId11" Type="http://schemas.openxmlformats.org/officeDocument/2006/relationships/slideLayout" Target="../slideLayouts/slideLayout474.xml"/><Relationship Id="rId5" Type="http://schemas.openxmlformats.org/officeDocument/2006/relationships/slideLayout" Target="../slideLayouts/slideLayout468.xml"/><Relationship Id="rId10" Type="http://schemas.openxmlformats.org/officeDocument/2006/relationships/slideLayout" Target="../slideLayouts/slideLayout473.xml"/><Relationship Id="rId4" Type="http://schemas.openxmlformats.org/officeDocument/2006/relationships/slideLayout" Target="../slideLayouts/slideLayout467.xml"/><Relationship Id="rId9" Type="http://schemas.openxmlformats.org/officeDocument/2006/relationships/slideLayout" Target="../slideLayouts/slideLayout472.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482.xml"/><Relationship Id="rId3" Type="http://schemas.openxmlformats.org/officeDocument/2006/relationships/slideLayout" Target="../slideLayouts/slideLayout477.xml"/><Relationship Id="rId7" Type="http://schemas.openxmlformats.org/officeDocument/2006/relationships/slideLayout" Target="../slideLayouts/slideLayout481.xml"/><Relationship Id="rId12" Type="http://schemas.openxmlformats.org/officeDocument/2006/relationships/theme" Target="../theme/theme55.xml"/><Relationship Id="rId2" Type="http://schemas.openxmlformats.org/officeDocument/2006/relationships/slideLayout" Target="../slideLayouts/slideLayout476.xml"/><Relationship Id="rId1" Type="http://schemas.openxmlformats.org/officeDocument/2006/relationships/slideLayout" Target="../slideLayouts/slideLayout475.xml"/><Relationship Id="rId6" Type="http://schemas.openxmlformats.org/officeDocument/2006/relationships/slideLayout" Target="../slideLayouts/slideLayout480.xml"/><Relationship Id="rId11" Type="http://schemas.openxmlformats.org/officeDocument/2006/relationships/slideLayout" Target="../slideLayouts/slideLayout485.xml"/><Relationship Id="rId5" Type="http://schemas.openxmlformats.org/officeDocument/2006/relationships/slideLayout" Target="../slideLayouts/slideLayout479.xml"/><Relationship Id="rId10" Type="http://schemas.openxmlformats.org/officeDocument/2006/relationships/slideLayout" Target="../slideLayouts/slideLayout484.xml"/><Relationship Id="rId4" Type="http://schemas.openxmlformats.org/officeDocument/2006/relationships/slideLayout" Target="../slideLayouts/slideLayout478.xml"/><Relationship Id="rId9" Type="http://schemas.openxmlformats.org/officeDocument/2006/relationships/slideLayout" Target="../slideLayouts/slideLayout483.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493.xml"/><Relationship Id="rId3" Type="http://schemas.openxmlformats.org/officeDocument/2006/relationships/slideLayout" Target="../slideLayouts/slideLayout488.xml"/><Relationship Id="rId7" Type="http://schemas.openxmlformats.org/officeDocument/2006/relationships/slideLayout" Target="../slideLayouts/slideLayout492.xml"/><Relationship Id="rId12" Type="http://schemas.openxmlformats.org/officeDocument/2006/relationships/theme" Target="../theme/theme56.xml"/><Relationship Id="rId2" Type="http://schemas.openxmlformats.org/officeDocument/2006/relationships/slideLayout" Target="../slideLayouts/slideLayout487.xml"/><Relationship Id="rId1" Type="http://schemas.openxmlformats.org/officeDocument/2006/relationships/slideLayout" Target="../slideLayouts/slideLayout486.xml"/><Relationship Id="rId6" Type="http://schemas.openxmlformats.org/officeDocument/2006/relationships/slideLayout" Target="../slideLayouts/slideLayout491.xml"/><Relationship Id="rId11" Type="http://schemas.openxmlformats.org/officeDocument/2006/relationships/slideLayout" Target="../slideLayouts/slideLayout496.xml"/><Relationship Id="rId5" Type="http://schemas.openxmlformats.org/officeDocument/2006/relationships/slideLayout" Target="../slideLayouts/slideLayout490.xml"/><Relationship Id="rId10" Type="http://schemas.openxmlformats.org/officeDocument/2006/relationships/slideLayout" Target="../slideLayouts/slideLayout495.xml"/><Relationship Id="rId4" Type="http://schemas.openxmlformats.org/officeDocument/2006/relationships/slideLayout" Target="../slideLayouts/slideLayout489.xml"/><Relationship Id="rId9" Type="http://schemas.openxmlformats.org/officeDocument/2006/relationships/slideLayout" Target="../slideLayouts/slideLayout494.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504.xml"/><Relationship Id="rId3" Type="http://schemas.openxmlformats.org/officeDocument/2006/relationships/slideLayout" Target="../slideLayouts/slideLayout499.xml"/><Relationship Id="rId7" Type="http://schemas.openxmlformats.org/officeDocument/2006/relationships/slideLayout" Target="../slideLayouts/slideLayout503.xml"/><Relationship Id="rId12" Type="http://schemas.openxmlformats.org/officeDocument/2006/relationships/theme" Target="../theme/theme57.xml"/><Relationship Id="rId2" Type="http://schemas.openxmlformats.org/officeDocument/2006/relationships/slideLayout" Target="../slideLayouts/slideLayout498.xml"/><Relationship Id="rId1" Type="http://schemas.openxmlformats.org/officeDocument/2006/relationships/slideLayout" Target="../slideLayouts/slideLayout497.xml"/><Relationship Id="rId6" Type="http://schemas.openxmlformats.org/officeDocument/2006/relationships/slideLayout" Target="../slideLayouts/slideLayout502.xml"/><Relationship Id="rId11" Type="http://schemas.openxmlformats.org/officeDocument/2006/relationships/slideLayout" Target="../slideLayouts/slideLayout507.xml"/><Relationship Id="rId5" Type="http://schemas.openxmlformats.org/officeDocument/2006/relationships/slideLayout" Target="../slideLayouts/slideLayout501.xml"/><Relationship Id="rId10" Type="http://schemas.openxmlformats.org/officeDocument/2006/relationships/slideLayout" Target="../slideLayouts/slideLayout506.xml"/><Relationship Id="rId4" Type="http://schemas.openxmlformats.org/officeDocument/2006/relationships/slideLayout" Target="../slideLayouts/slideLayout500.xml"/><Relationship Id="rId9" Type="http://schemas.openxmlformats.org/officeDocument/2006/relationships/slideLayout" Target="../slideLayouts/slideLayout505.xml"/></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515.xml"/><Relationship Id="rId13" Type="http://schemas.openxmlformats.org/officeDocument/2006/relationships/slideLayout" Target="../slideLayouts/slideLayout520.xml"/><Relationship Id="rId3" Type="http://schemas.openxmlformats.org/officeDocument/2006/relationships/slideLayout" Target="../slideLayouts/slideLayout510.xml"/><Relationship Id="rId7" Type="http://schemas.openxmlformats.org/officeDocument/2006/relationships/slideLayout" Target="../slideLayouts/slideLayout514.xml"/><Relationship Id="rId12" Type="http://schemas.openxmlformats.org/officeDocument/2006/relationships/slideLayout" Target="../slideLayouts/slideLayout519.xml"/><Relationship Id="rId2" Type="http://schemas.openxmlformats.org/officeDocument/2006/relationships/slideLayout" Target="../slideLayouts/slideLayout509.xml"/><Relationship Id="rId16" Type="http://schemas.openxmlformats.org/officeDocument/2006/relationships/theme" Target="../theme/theme58.xml"/><Relationship Id="rId1" Type="http://schemas.openxmlformats.org/officeDocument/2006/relationships/slideLayout" Target="../slideLayouts/slideLayout508.xml"/><Relationship Id="rId6" Type="http://schemas.openxmlformats.org/officeDocument/2006/relationships/slideLayout" Target="../slideLayouts/slideLayout513.xml"/><Relationship Id="rId11" Type="http://schemas.openxmlformats.org/officeDocument/2006/relationships/slideLayout" Target="../slideLayouts/slideLayout518.xml"/><Relationship Id="rId5" Type="http://schemas.openxmlformats.org/officeDocument/2006/relationships/slideLayout" Target="../slideLayouts/slideLayout512.xml"/><Relationship Id="rId15" Type="http://schemas.openxmlformats.org/officeDocument/2006/relationships/slideLayout" Target="../slideLayouts/slideLayout522.xml"/><Relationship Id="rId10" Type="http://schemas.openxmlformats.org/officeDocument/2006/relationships/slideLayout" Target="../slideLayouts/slideLayout517.xml"/><Relationship Id="rId4" Type="http://schemas.openxmlformats.org/officeDocument/2006/relationships/slideLayout" Target="../slideLayouts/slideLayout511.xml"/><Relationship Id="rId9" Type="http://schemas.openxmlformats.org/officeDocument/2006/relationships/slideLayout" Target="../slideLayouts/slideLayout516.xml"/><Relationship Id="rId14" Type="http://schemas.openxmlformats.org/officeDocument/2006/relationships/slideLayout" Target="../slideLayouts/slideLayout521.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530.xml"/><Relationship Id="rId3" Type="http://schemas.openxmlformats.org/officeDocument/2006/relationships/slideLayout" Target="../slideLayouts/slideLayout525.xml"/><Relationship Id="rId7" Type="http://schemas.openxmlformats.org/officeDocument/2006/relationships/slideLayout" Target="../slideLayouts/slideLayout529.xml"/><Relationship Id="rId12" Type="http://schemas.openxmlformats.org/officeDocument/2006/relationships/theme" Target="../theme/theme59.xml"/><Relationship Id="rId2" Type="http://schemas.openxmlformats.org/officeDocument/2006/relationships/slideLayout" Target="../slideLayouts/slideLayout524.xml"/><Relationship Id="rId1" Type="http://schemas.openxmlformats.org/officeDocument/2006/relationships/slideLayout" Target="../slideLayouts/slideLayout523.xml"/><Relationship Id="rId6" Type="http://schemas.openxmlformats.org/officeDocument/2006/relationships/slideLayout" Target="../slideLayouts/slideLayout528.xml"/><Relationship Id="rId11" Type="http://schemas.openxmlformats.org/officeDocument/2006/relationships/slideLayout" Target="../slideLayouts/slideLayout533.xml"/><Relationship Id="rId5" Type="http://schemas.openxmlformats.org/officeDocument/2006/relationships/slideLayout" Target="../slideLayouts/slideLayout527.xml"/><Relationship Id="rId10" Type="http://schemas.openxmlformats.org/officeDocument/2006/relationships/slideLayout" Target="../slideLayouts/slideLayout532.xml"/><Relationship Id="rId4" Type="http://schemas.openxmlformats.org/officeDocument/2006/relationships/slideLayout" Target="../slideLayouts/slideLayout526.xml"/><Relationship Id="rId9" Type="http://schemas.openxmlformats.org/officeDocument/2006/relationships/slideLayout" Target="../slideLayouts/slideLayout531.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9.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541.xml"/><Relationship Id="rId3" Type="http://schemas.openxmlformats.org/officeDocument/2006/relationships/slideLayout" Target="../slideLayouts/slideLayout536.xml"/><Relationship Id="rId7" Type="http://schemas.openxmlformats.org/officeDocument/2006/relationships/slideLayout" Target="../slideLayouts/slideLayout540.xml"/><Relationship Id="rId12" Type="http://schemas.openxmlformats.org/officeDocument/2006/relationships/theme" Target="../theme/theme60.xml"/><Relationship Id="rId2" Type="http://schemas.openxmlformats.org/officeDocument/2006/relationships/slideLayout" Target="../slideLayouts/slideLayout535.xml"/><Relationship Id="rId1" Type="http://schemas.openxmlformats.org/officeDocument/2006/relationships/slideLayout" Target="../slideLayouts/slideLayout534.xml"/><Relationship Id="rId6" Type="http://schemas.openxmlformats.org/officeDocument/2006/relationships/slideLayout" Target="../slideLayouts/slideLayout539.xml"/><Relationship Id="rId11" Type="http://schemas.openxmlformats.org/officeDocument/2006/relationships/slideLayout" Target="../slideLayouts/slideLayout544.xml"/><Relationship Id="rId5" Type="http://schemas.openxmlformats.org/officeDocument/2006/relationships/slideLayout" Target="../slideLayouts/slideLayout538.xml"/><Relationship Id="rId10" Type="http://schemas.openxmlformats.org/officeDocument/2006/relationships/slideLayout" Target="../slideLayouts/slideLayout543.xml"/><Relationship Id="rId4" Type="http://schemas.openxmlformats.org/officeDocument/2006/relationships/slideLayout" Target="../slideLayouts/slideLayout537.xml"/><Relationship Id="rId9" Type="http://schemas.openxmlformats.org/officeDocument/2006/relationships/slideLayout" Target="../slideLayouts/slideLayout542.xml"/></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552.xml"/><Relationship Id="rId3" Type="http://schemas.openxmlformats.org/officeDocument/2006/relationships/slideLayout" Target="../slideLayouts/slideLayout547.xml"/><Relationship Id="rId7" Type="http://schemas.openxmlformats.org/officeDocument/2006/relationships/slideLayout" Target="../slideLayouts/slideLayout551.xml"/><Relationship Id="rId12" Type="http://schemas.openxmlformats.org/officeDocument/2006/relationships/theme" Target="../theme/theme61.xml"/><Relationship Id="rId2" Type="http://schemas.openxmlformats.org/officeDocument/2006/relationships/slideLayout" Target="../slideLayouts/slideLayout546.xml"/><Relationship Id="rId1" Type="http://schemas.openxmlformats.org/officeDocument/2006/relationships/slideLayout" Target="../slideLayouts/slideLayout545.xml"/><Relationship Id="rId6" Type="http://schemas.openxmlformats.org/officeDocument/2006/relationships/slideLayout" Target="../slideLayouts/slideLayout550.xml"/><Relationship Id="rId11" Type="http://schemas.openxmlformats.org/officeDocument/2006/relationships/slideLayout" Target="../slideLayouts/slideLayout555.xml"/><Relationship Id="rId5" Type="http://schemas.openxmlformats.org/officeDocument/2006/relationships/slideLayout" Target="../slideLayouts/slideLayout549.xml"/><Relationship Id="rId10" Type="http://schemas.openxmlformats.org/officeDocument/2006/relationships/slideLayout" Target="../slideLayouts/slideLayout554.xml"/><Relationship Id="rId4" Type="http://schemas.openxmlformats.org/officeDocument/2006/relationships/slideLayout" Target="../slideLayouts/slideLayout548.xml"/><Relationship Id="rId9" Type="http://schemas.openxmlformats.org/officeDocument/2006/relationships/slideLayout" Target="../slideLayouts/slideLayout553.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563.xml"/><Relationship Id="rId3" Type="http://schemas.openxmlformats.org/officeDocument/2006/relationships/slideLayout" Target="../slideLayouts/slideLayout558.xml"/><Relationship Id="rId7" Type="http://schemas.openxmlformats.org/officeDocument/2006/relationships/slideLayout" Target="../slideLayouts/slideLayout562.xml"/><Relationship Id="rId12" Type="http://schemas.openxmlformats.org/officeDocument/2006/relationships/theme" Target="../theme/theme62.xml"/><Relationship Id="rId2" Type="http://schemas.openxmlformats.org/officeDocument/2006/relationships/slideLayout" Target="../slideLayouts/slideLayout557.xml"/><Relationship Id="rId1" Type="http://schemas.openxmlformats.org/officeDocument/2006/relationships/slideLayout" Target="../slideLayouts/slideLayout556.xml"/><Relationship Id="rId6" Type="http://schemas.openxmlformats.org/officeDocument/2006/relationships/slideLayout" Target="../slideLayouts/slideLayout561.xml"/><Relationship Id="rId11" Type="http://schemas.openxmlformats.org/officeDocument/2006/relationships/slideLayout" Target="../slideLayouts/slideLayout566.xml"/><Relationship Id="rId5" Type="http://schemas.openxmlformats.org/officeDocument/2006/relationships/slideLayout" Target="../slideLayouts/slideLayout560.xml"/><Relationship Id="rId10" Type="http://schemas.openxmlformats.org/officeDocument/2006/relationships/slideLayout" Target="../slideLayouts/slideLayout565.xml"/><Relationship Id="rId4" Type="http://schemas.openxmlformats.org/officeDocument/2006/relationships/slideLayout" Target="../slideLayouts/slideLayout559.xml"/><Relationship Id="rId9" Type="http://schemas.openxmlformats.org/officeDocument/2006/relationships/slideLayout" Target="../slideLayouts/slideLayout564.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574.xml"/><Relationship Id="rId3" Type="http://schemas.openxmlformats.org/officeDocument/2006/relationships/slideLayout" Target="../slideLayouts/slideLayout569.xml"/><Relationship Id="rId7" Type="http://schemas.openxmlformats.org/officeDocument/2006/relationships/slideLayout" Target="../slideLayouts/slideLayout573.xml"/><Relationship Id="rId12" Type="http://schemas.openxmlformats.org/officeDocument/2006/relationships/theme" Target="../theme/theme63.xml"/><Relationship Id="rId2" Type="http://schemas.openxmlformats.org/officeDocument/2006/relationships/slideLayout" Target="../slideLayouts/slideLayout568.xml"/><Relationship Id="rId1" Type="http://schemas.openxmlformats.org/officeDocument/2006/relationships/slideLayout" Target="../slideLayouts/slideLayout567.xml"/><Relationship Id="rId6" Type="http://schemas.openxmlformats.org/officeDocument/2006/relationships/slideLayout" Target="../slideLayouts/slideLayout572.xml"/><Relationship Id="rId11" Type="http://schemas.openxmlformats.org/officeDocument/2006/relationships/slideLayout" Target="../slideLayouts/slideLayout577.xml"/><Relationship Id="rId5" Type="http://schemas.openxmlformats.org/officeDocument/2006/relationships/slideLayout" Target="../slideLayouts/slideLayout571.xml"/><Relationship Id="rId10" Type="http://schemas.openxmlformats.org/officeDocument/2006/relationships/slideLayout" Target="../slideLayouts/slideLayout576.xml"/><Relationship Id="rId4" Type="http://schemas.openxmlformats.org/officeDocument/2006/relationships/slideLayout" Target="../slideLayouts/slideLayout570.xml"/><Relationship Id="rId9" Type="http://schemas.openxmlformats.org/officeDocument/2006/relationships/slideLayout" Target="../slideLayouts/slideLayout575.xml"/></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585.xml"/><Relationship Id="rId3" Type="http://schemas.openxmlformats.org/officeDocument/2006/relationships/slideLayout" Target="../slideLayouts/slideLayout580.xml"/><Relationship Id="rId7" Type="http://schemas.openxmlformats.org/officeDocument/2006/relationships/slideLayout" Target="../slideLayouts/slideLayout584.xml"/><Relationship Id="rId12" Type="http://schemas.openxmlformats.org/officeDocument/2006/relationships/theme" Target="../theme/theme64.xml"/><Relationship Id="rId2" Type="http://schemas.openxmlformats.org/officeDocument/2006/relationships/slideLayout" Target="../slideLayouts/slideLayout579.xml"/><Relationship Id="rId1" Type="http://schemas.openxmlformats.org/officeDocument/2006/relationships/slideLayout" Target="../slideLayouts/slideLayout578.xml"/><Relationship Id="rId6" Type="http://schemas.openxmlformats.org/officeDocument/2006/relationships/slideLayout" Target="../slideLayouts/slideLayout583.xml"/><Relationship Id="rId11" Type="http://schemas.openxmlformats.org/officeDocument/2006/relationships/slideLayout" Target="../slideLayouts/slideLayout588.xml"/><Relationship Id="rId5" Type="http://schemas.openxmlformats.org/officeDocument/2006/relationships/slideLayout" Target="../slideLayouts/slideLayout582.xml"/><Relationship Id="rId10" Type="http://schemas.openxmlformats.org/officeDocument/2006/relationships/slideLayout" Target="../slideLayouts/slideLayout587.xml"/><Relationship Id="rId4" Type="http://schemas.openxmlformats.org/officeDocument/2006/relationships/slideLayout" Target="../slideLayouts/slideLayout581.xml"/><Relationship Id="rId9" Type="http://schemas.openxmlformats.org/officeDocument/2006/relationships/slideLayout" Target="../slideLayouts/slideLayout586.xml"/></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596.xml"/><Relationship Id="rId3" Type="http://schemas.openxmlformats.org/officeDocument/2006/relationships/slideLayout" Target="../slideLayouts/slideLayout591.xml"/><Relationship Id="rId7" Type="http://schemas.openxmlformats.org/officeDocument/2006/relationships/slideLayout" Target="../slideLayouts/slideLayout595.xml"/><Relationship Id="rId12" Type="http://schemas.openxmlformats.org/officeDocument/2006/relationships/theme" Target="../theme/theme65.xml"/><Relationship Id="rId2" Type="http://schemas.openxmlformats.org/officeDocument/2006/relationships/slideLayout" Target="../slideLayouts/slideLayout590.xml"/><Relationship Id="rId1" Type="http://schemas.openxmlformats.org/officeDocument/2006/relationships/slideLayout" Target="../slideLayouts/slideLayout589.xml"/><Relationship Id="rId6" Type="http://schemas.openxmlformats.org/officeDocument/2006/relationships/slideLayout" Target="../slideLayouts/slideLayout594.xml"/><Relationship Id="rId11" Type="http://schemas.openxmlformats.org/officeDocument/2006/relationships/slideLayout" Target="../slideLayouts/slideLayout599.xml"/><Relationship Id="rId5" Type="http://schemas.openxmlformats.org/officeDocument/2006/relationships/slideLayout" Target="../slideLayouts/slideLayout593.xml"/><Relationship Id="rId10" Type="http://schemas.openxmlformats.org/officeDocument/2006/relationships/slideLayout" Target="../slideLayouts/slideLayout598.xml"/><Relationship Id="rId4" Type="http://schemas.openxmlformats.org/officeDocument/2006/relationships/slideLayout" Target="../slideLayouts/slideLayout592.xml"/><Relationship Id="rId9" Type="http://schemas.openxmlformats.org/officeDocument/2006/relationships/slideLayout" Target="../slideLayouts/slideLayout597.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607.xml"/><Relationship Id="rId3" Type="http://schemas.openxmlformats.org/officeDocument/2006/relationships/slideLayout" Target="../slideLayouts/slideLayout602.xml"/><Relationship Id="rId7" Type="http://schemas.openxmlformats.org/officeDocument/2006/relationships/slideLayout" Target="../slideLayouts/slideLayout606.xml"/><Relationship Id="rId12" Type="http://schemas.openxmlformats.org/officeDocument/2006/relationships/theme" Target="../theme/theme66.xml"/><Relationship Id="rId2" Type="http://schemas.openxmlformats.org/officeDocument/2006/relationships/slideLayout" Target="../slideLayouts/slideLayout601.xml"/><Relationship Id="rId1" Type="http://schemas.openxmlformats.org/officeDocument/2006/relationships/slideLayout" Target="../slideLayouts/slideLayout600.xml"/><Relationship Id="rId6" Type="http://schemas.openxmlformats.org/officeDocument/2006/relationships/slideLayout" Target="../slideLayouts/slideLayout605.xml"/><Relationship Id="rId11" Type="http://schemas.openxmlformats.org/officeDocument/2006/relationships/slideLayout" Target="../slideLayouts/slideLayout610.xml"/><Relationship Id="rId5" Type="http://schemas.openxmlformats.org/officeDocument/2006/relationships/slideLayout" Target="../slideLayouts/slideLayout604.xml"/><Relationship Id="rId10" Type="http://schemas.openxmlformats.org/officeDocument/2006/relationships/slideLayout" Target="../slideLayouts/slideLayout609.xml"/><Relationship Id="rId4" Type="http://schemas.openxmlformats.org/officeDocument/2006/relationships/slideLayout" Target="../slideLayouts/slideLayout603.xml"/><Relationship Id="rId9" Type="http://schemas.openxmlformats.org/officeDocument/2006/relationships/slideLayout" Target="../slideLayouts/slideLayout608.xml"/></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618.xml"/><Relationship Id="rId3" Type="http://schemas.openxmlformats.org/officeDocument/2006/relationships/slideLayout" Target="../slideLayouts/slideLayout613.xml"/><Relationship Id="rId7" Type="http://schemas.openxmlformats.org/officeDocument/2006/relationships/slideLayout" Target="../slideLayouts/slideLayout617.xml"/><Relationship Id="rId12" Type="http://schemas.openxmlformats.org/officeDocument/2006/relationships/theme" Target="../theme/theme67.xml"/><Relationship Id="rId2" Type="http://schemas.openxmlformats.org/officeDocument/2006/relationships/slideLayout" Target="../slideLayouts/slideLayout612.xml"/><Relationship Id="rId1" Type="http://schemas.openxmlformats.org/officeDocument/2006/relationships/slideLayout" Target="../slideLayouts/slideLayout611.xml"/><Relationship Id="rId6" Type="http://schemas.openxmlformats.org/officeDocument/2006/relationships/slideLayout" Target="../slideLayouts/slideLayout616.xml"/><Relationship Id="rId11" Type="http://schemas.openxmlformats.org/officeDocument/2006/relationships/slideLayout" Target="../slideLayouts/slideLayout621.xml"/><Relationship Id="rId5" Type="http://schemas.openxmlformats.org/officeDocument/2006/relationships/slideLayout" Target="../slideLayouts/slideLayout615.xml"/><Relationship Id="rId10" Type="http://schemas.openxmlformats.org/officeDocument/2006/relationships/slideLayout" Target="../slideLayouts/slideLayout620.xml"/><Relationship Id="rId4" Type="http://schemas.openxmlformats.org/officeDocument/2006/relationships/slideLayout" Target="../slideLayouts/slideLayout614.xml"/><Relationship Id="rId9" Type="http://schemas.openxmlformats.org/officeDocument/2006/relationships/slideLayout" Target="../slideLayouts/slideLayout619.xml"/></Relationships>
</file>

<file path=ppt/slideMasters/_rels/slideMaster68.xml.rels><?xml version="1.0" encoding="UTF-8" standalone="yes"?>
<Relationships xmlns="http://schemas.openxmlformats.org/package/2006/relationships"><Relationship Id="rId8" Type="http://schemas.openxmlformats.org/officeDocument/2006/relationships/slideLayout" Target="../slideLayouts/slideLayout629.xml"/><Relationship Id="rId3" Type="http://schemas.openxmlformats.org/officeDocument/2006/relationships/slideLayout" Target="../slideLayouts/slideLayout624.xml"/><Relationship Id="rId7" Type="http://schemas.openxmlformats.org/officeDocument/2006/relationships/slideLayout" Target="../slideLayouts/slideLayout628.xml"/><Relationship Id="rId12" Type="http://schemas.openxmlformats.org/officeDocument/2006/relationships/theme" Target="../theme/theme68.xml"/><Relationship Id="rId2" Type="http://schemas.openxmlformats.org/officeDocument/2006/relationships/slideLayout" Target="../slideLayouts/slideLayout623.xml"/><Relationship Id="rId1" Type="http://schemas.openxmlformats.org/officeDocument/2006/relationships/slideLayout" Target="../slideLayouts/slideLayout622.xml"/><Relationship Id="rId6" Type="http://schemas.openxmlformats.org/officeDocument/2006/relationships/slideLayout" Target="../slideLayouts/slideLayout627.xml"/><Relationship Id="rId11" Type="http://schemas.openxmlformats.org/officeDocument/2006/relationships/slideLayout" Target="../slideLayouts/slideLayout632.xml"/><Relationship Id="rId5" Type="http://schemas.openxmlformats.org/officeDocument/2006/relationships/slideLayout" Target="../slideLayouts/slideLayout626.xml"/><Relationship Id="rId10" Type="http://schemas.openxmlformats.org/officeDocument/2006/relationships/slideLayout" Target="../slideLayouts/slideLayout631.xml"/><Relationship Id="rId4" Type="http://schemas.openxmlformats.org/officeDocument/2006/relationships/slideLayout" Target="../slideLayouts/slideLayout625.xml"/><Relationship Id="rId9" Type="http://schemas.openxmlformats.org/officeDocument/2006/relationships/slideLayout" Target="../slideLayouts/slideLayout630.xml"/></Relationships>
</file>

<file path=ppt/slideMasters/_rels/slideMaster69.xml.rels><?xml version="1.0" encoding="UTF-8" standalone="yes"?>
<Relationships xmlns="http://schemas.openxmlformats.org/package/2006/relationships"><Relationship Id="rId8" Type="http://schemas.openxmlformats.org/officeDocument/2006/relationships/slideLayout" Target="../slideLayouts/slideLayout640.xml"/><Relationship Id="rId13" Type="http://schemas.openxmlformats.org/officeDocument/2006/relationships/image" Target="../media/image38.jpeg"/><Relationship Id="rId3" Type="http://schemas.openxmlformats.org/officeDocument/2006/relationships/slideLayout" Target="../slideLayouts/slideLayout635.xml"/><Relationship Id="rId7" Type="http://schemas.openxmlformats.org/officeDocument/2006/relationships/slideLayout" Target="../slideLayouts/slideLayout639.xml"/><Relationship Id="rId12" Type="http://schemas.openxmlformats.org/officeDocument/2006/relationships/theme" Target="../theme/theme69.xml"/><Relationship Id="rId2" Type="http://schemas.openxmlformats.org/officeDocument/2006/relationships/slideLayout" Target="../slideLayouts/slideLayout634.xml"/><Relationship Id="rId1" Type="http://schemas.openxmlformats.org/officeDocument/2006/relationships/slideLayout" Target="../slideLayouts/slideLayout633.xml"/><Relationship Id="rId6" Type="http://schemas.openxmlformats.org/officeDocument/2006/relationships/slideLayout" Target="../slideLayouts/slideLayout638.xml"/><Relationship Id="rId11" Type="http://schemas.openxmlformats.org/officeDocument/2006/relationships/slideLayout" Target="../slideLayouts/slideLayout643.xml"/><Relationship Id="rId5" Type="http://schemas.openxmlformats.org/officeDocument/2006/relationships/slideLayout" Target="../slideLayouts/slideLayout637.xml"/><Relationship Id="rId10" Type="http://schemas.openxmlformats.org/officeDocument/2006/relationships/slideLayout" Target="../slideLayouts/slideLayout642.xml"/><Relationship Id="rId4" Type="http://schemas.openxmlformats.org/officeDocument/2006/relationships/slideLayout" Target="../slideLayouts/slideLayout636.xml"/><Relationship Id="rId9" Type="http://schemas.openxmlformats.org/officeDocument/2006/relationships/slideLayout" Target="../slideLayouts/slideLayout641.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7.xml"/><Relationship Id="rId1" Type="http://schemas.openxmlformats.org/officeDocument/2006/relationships/slideLayout" Target="../slideLayouts/slideLayout20.xml"/></Relationships>
</file>

<file path=ppt/slideMasters/_rels/slideMaster70.xml.rels><?xml version="1.0" encoding="UTF-8" standalone="yes"?>
<Relationships xmlns="http://schemas.openxmlformats.org/package/2006/relationships"><Relationship Id="rId8" Type="http://schemas.openxmlformats.org/officeDocument/2006/relationships/slideLayout" Target="../slideLayouts/slideLayout651.xml"/><Relationship Id="rId3" Type="http://schemas.openxmlformats.org/officeDocument/2006/relationships/slideLayout" Target="../slideLayouts/slideLayout646.xml"/><Relationship Id="rId7" Type="http://schemas.openxmlformats.org/officeDocument/2006/relationships/slideLayout" Target="../slideLayouts/slideLayout650.xml"/><Relationship Id="rId12" Type="http://schemas.openxmlformats.org/officeDocument/2006/relationships/theme" Target="../theme/theme70.xml"/><Relationship Id="rId2" Type="http://schemas.openxmlformats.org/officeDocument/2006/relationships/slideLayout" Target="../slideLayouts/slideLayout645.xml"/><Relationship Id="rId1" Type="http://schemas.openxmlformats.org/officeDocument/2006/relationships/slideLayout" Target="../slideLayouts/slideLayout644.xml"/><Relationship Id="rId6" Type="http://schemas.openxmlformats.org/officeDocument/2006/relationships/slideLayout" Target="../slideLayouts/slideLayout649.xml"/><Relationship Id="rId11" Type="http://schemas.openxmlformats.org/officeDocument/2006/relationships/slideLayout" Target="../slideLayouts/slideLayout654.xml"/><Relationship Id="rId5" Type="http://schemas.openxmlformats.org/officeDocument/2006/relationships/slideLayout" Target="../slideLayouts/slideLayout648.xml"/><Relationship Id="rId10" Type="http://schemas.openxmlformats.org/officeDocument/2006/relationships/slideLayout" Target="../slideLayouts/slideLayout653.xml"/><Relationship Id="rId4" Type="http://schemas.openxmlformats.org/officeDocument/2006/relationships/slideLayout" Target="../slideLayouts/slideLayout647.xml"/><Relationship Id="rId9" Type="http://schemas.openxmlformats.org/officeDocument/2006/relationships/slideLayout" Target="../slideLayouts/slideLayout652.xml"/></Relationships>
</file>

<file path=ppt/slideMasters/_rels/slideMaster71.xml.rels><?xml version="1.0" encoding="UTF-8" standalone="yes"?>
<Relationships xmlns="http://schemas.openxmlformats.org/package/2006/relationships"><Relationship Id="rId8" Type="http://schemas.openxmlformats.org/officeDocument/2006/relationships/slideLayout" Target="../slideLayouts/slideLayout662.xml"/><Relationship Id="rId13" Type="http://schemas.openxmlformats.org/officeDocument/2006/relationships/theme" Target="../theme/theme71.xml"/><Relationship Id="rId3" Type="http://schemas.openxmlformats.org/officeDocument/2006/relationships/slideLayout" Target="../slideLayouts/slideLayout657.xml"/><Relationship Id="rId7" Type="http://schemas.openxmlformats.org/officeDocument/2006/relationships/slideLayout" Target="../slideLayouts/slideLayout661.xml"/><Relationship Id="rId12" Type="http://schemas.openxmlformats.org/officeDocument/2006/relationships/slideLayout" Target="../slideLayouts/slideLayout666.xml"/><Relationship Id="rId2" Type="http://schemas.openxmlformats.org/officeDocument/2006/relationships/slideLayout" Target="../slideLayouts/slideLayout656.xml"/><Relationship Id="rId1" Type="http://schemas.openxmlformats.org/officeDocument/2006/relationships/slideLayout" Target="../slideLayouts/slideLayout655.xml"/><Relationship Id="rId6" Type="http://schemas.openxmlformats.org/officeDocument/2006/relationships/slideLayout" Target="../slideLayouts/slideLayout660.xml"/><Relationship Id="rId11" Type="http://schemas.openxmlformats.org/officeDocument/2006/relationships/slideLayout" Target="../slideLayouts/slideLayout665.xml"/><Relationship Id="rId5" Type="http://schemas.openxmlformats.org/officeDocument/2006/relationships/slideLayout" Target="../slideLayouts/slideLayout659.xml"/><Relationship Id="rId10" Type="http://schemas.openxmlformats.org/officeDocument/2006/relationships/slideLayout" Target="../slideLayouts/slideLayout664.xml"/><Relationship Id="rId4" Type="http://schemas.openxmlformats.org/officeDocument/2006/relationships/slideLayout" Target="../slideLayouts/slideLayout658.xml"/><Relationship Id="rId9" Type="http://schemas.openxmlformats.org/officeDocument/2006/relationships/slideLayout" Target="../slideLayouts/slideLayout663.xml"/></Relationships>
</file>

<file path=ppt/slideMasters/_rels/slideMaster72.xml.rels><?xml version="1.0" encoding="UTF-8" standalone="yes"?>
<Relationships xmlns="http://schemas.openxmlformats.org/package/2006/relationships"><Relationship Id="rId8" Type="http://schemas.openxmlformats.org/officeDocument/2006/relationships/slideLayout" Target="../slideLayouts/slideLayout674.xml"/><Relationship Id="rId3" Type="http://schemas.openxmlformats.org/officeDocument/2006/relationships/slideLayout" Target="../slideLayouts/slideLayout669.xml"/><Relationship Id="rId7" Type="http://schemas.openxmlformats.org/officeDocument/2006/relationships/slideLayout" Target="../slideLayouts/slideLayout673.xml"/><Relationship Id="rId12" Type="http://schemas.openxmlformats.org/officeDocument/2006/relationships/theme" Target="../theme/theme72.xml"/><Relationship Id="rId2" Type="http://schemas.openxmlformats.org/officeDocument/2006/relationships/slideLayout" Target="../slideLayouts/slideLayout668.xml"/><Relationship Id="rId1" Type="http://schemas.openxmlformats.org/officeDocument/2006/relationships/slideLayout" Target="../slideLayouts/slideLayout667.xml"/><Relationship Id="rId6" Type="http://schemas.openxmlformats.org/officeDocument/2006/relationships/slideLayout" Target="../slideLayouts/slideLayout672.xml"/><Relationship Id="rId11" Type="http://schemas.openxmlformats.org/officeDocument/2006/relationships/slideLayout" Target="../slideLayouts/slideLayout677.xml"/><Relationship Id="rId5" Type="http://schemas.openxmlformats.org/officeDocument/2006/relationships/slideLayout" Target="../slideLayouts/slideLayout671.xml"/><Relationship Id="rId10" Type="http://schemas.openxmlformats.org/officeDocument/2006/relationships/slideLayout" Target="../slideLayouts/slideLayout676.xml"/><Relationship Id="rId4" Type="http://schemas.openxmlformats.org/officeDocument/2006/relationships/slideLayout" Target="../slideLayouts/slideLayout670.xml"/><Relationship Id="rId9" Type="http://schemas.openxmlformats.org/officeDocument/2006/relationships/slideLayout" Target="../slideLayouts/slideLayout675.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21.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theme" Target="../theme/theme9.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ea typeface="ＭＳ Ｐゴシック" charset="-128"/>
                <a:cs typeface="ＭＳ Ｐゴシック" charset="-128"/>
              </a:endParaRPr>
            </a:p>
          </p:txBody>
        </p:sp>
        <p:sp>
          <p:nvSpPr>
            <p:cNvPr id="1033"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lvl1pPr>
              <a:defRPr sz="1400">
                <a:ea typeface="ＭＳ Ｐゴシック" charset="-128"/>
                <a:cs typeface="ＭＳ Ｐゴシック" charset="-128"/>
              </a:defRPr>
            </a:lvl1pPr>
          </a:lstStyle>
          <a:p>
            <a:pPr>
              <a:defRPr/>
            </a:pPr>
            <a:endParaRPr lang="en-US"/>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lvl1pPr algn="ctr">
              <a:defRPr sz="1400">
                <a:ea typeface="ＭＳ Ｐゴシック" charset="-128"/>
                <a:cs typeface="ＭＳ Ｐゴシック" charset="-128"/>
              </a:defRPr>
            </a:lvl1pPr>
          </a:lstStyle>
          <a:p>
            <a:pPr>
              <a:defRPr/>
            </a:pPr>
            <a:endParaRPr lang="en-US"/>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lvl1pPr algn="r">
              <a:defRPr sz="1400"/>
            </a:lvl1pPr>
          </a:lstStyle>
          <a:p>
            <a:pPr>
              <a:defRPr/>
            </a:pPr>
            <a:fld id="{D294187F-00A1-6040-B8D4-6AA4296BE230}" type="slidenum">
              <a:rPr lang="en-US"/>
              <a:pPr>
                <a:defRPr/>
              </a:pPr>
              <a:t>‹#›</a:t>
            </a:fld>
            <a:endParaRPr lang="en-US"/>
          </a:p>
        </p:txBody>
      </p:sp>
      <p:sp>
        <p:nvSpPr>
          <p:cNvPr id="1031"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96136" r:id="rId1"/>
    <p:sldLayoutId id="2147496022" r:id="rId2"/>
    <p:sldLayoutId id="2147496023" r:id="rId3"/>
    <p:sldLayoutId id="2147496024" r:id="rId4"/>
    <p:sldLayoutId id="2147496025" r:id="rId5"/>
    <p:sldLayoutId id="2147496026" r:id="rId6"/>
    <p:sldLayoutId id="2147496027" r:id="rId7"/>
    <p:sldLayoutId id="2147496028" r:id="rId8"/>
    <p:sldLayoutId id="2147496029" r:id="rId9"/>
    <p:sldLayoutId id="2147496030" r:id="rId10"/>
    <p:sldLayoutId id="2147496031" r:id="rId11"/>
    <p:sldLayoutId id="2147496032"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6411"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2825"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6922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5644"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305" indent="-342305" algn="l" rtl="0" eaLnBrk="0" fontAlgn="base" hangingPunct="0">
        <a:spcBef>
          <a:spcPct val="20000"/>
        </a:spcBef>
        <a:spcAft>
          <a:spcPct val="0"/>
        </a:spcAft>
        <a:buClr>
          <a:schemeClr val="accent2"/>
        </a:buClr>
        <a:buSzPct val="80000"/>
        <a:buFont typeface="Wingdings" charset="0"/>
        <a:buChar char="l"/>
        <a:defRPr sz="3200">
          <a:solidFill>
            <a:schemeClr val="tx1"/>
          </a:solidFill>
          <a:latin typeface="Arial"/>
          <a:ea typeface="ＭＳ Ｐゴシック" pitchFamily="-108" charset="-128"/>
          <a:cs typeface="Arial"/>
        </a:defRPr>
      </a:lvl1pPr>
      <a:lvl2pPr marL="741657" indent="-285260" algn="l" rtl="0" eaLnBrk="0" fontAlgn="base" hangingPunct="0">
        <a:spcBef>
          <a:spcPct val="20000"/>
        </a:spcBef>
        <a:spcAft>
          <a:spcPct val="0"/>
        </a:spcAft>
        <a:buClr>
          <a:schemeClr val="tx1"/>
        </a:buClr>
        <a:buSzPct val="90000"/>
        <a:buChar char="–"/>
        <a:defRPr sz="2800">
          <a:solidFill>
            <a:schemeClr val="tx1"/>
          </a:solidFill>
          <a:latin typeface="Arial"/>
          <a:ea typeface="ＭＳ Ｐゴシック" pitchFamily="-108" charset="-128"/>
          <a:cs typeface="Arial"/>
        </a:defRPr>
      </a:lvl2pPr>
      <a:lvl3pPr marL="1141010" indent="-228206" algn="l" rtl="0" eaLnBrk="0" fontAlgn="base" hangingPunct="0">
        <a:spcBef>
          <a:spcPct val="20000"/>
        </a:spcBef>
        <a:spcAft>
          <a:spcPct val="0"/>
        </a:spcAft>
        <a:buClr>
          <a:schemeClr val="accent1"/>
        </a:buClr>
        <a:buSzPct val="60000"/>
        <a:buFont typeface="Wingdings" charset="0"/>
        <a:buChar char="l"/>
        <a:defRPr sz="2400">
          <a:solidFill>
            <a:schemeClr val="tx1"/>
          </a:solidFill>
          <a:latin typeface="Arial"/>
          <a:ea typeface="ＭＳ Ｐゴシック" pitchFamily="-108" charset="-128"/>
          <a:cs typeface="Arial"/>
        </a:defRPr>
      </a:lvl3pPr>
      <a:lvl4pPr marL="1597431" indent="-228206" algn="l" rtl="0" eaLnBrk="0" fontAlgn="base" hangingPunct="0">
        <a:spcBef>
          <a:spcPct val="20000"/>
        </a:spcBef>
        <a:spcAft>
          <a:spcPct val="0"/>
        </a:spcAft>
        <a:buClr>
          <a:schemeClr val="tx1"/>
        </a:buClr>
        <a:buChar char="–"/>
        <a:defRPr sz="2000">
          <a:solidFill>
            <a:schemeClr val="tx1"/>
          </a:solidFill>
          <a:latin typeface="Arial"/>
          <a:ea typeface="ＭＳ Ｐゴシック" pitchFamily="-108" charset="-128"/>
          <a:cs typeface="Arial"/>
        </a:defRPr>
      </a:lvl4pPr>
      <a:lvl5pPr marL="2053830" indent="-228206" algn="l" rtl="0" eaLnBrk="0" fontAlgn="base" hangingPunct="0">
        <a:spcBef>
          <a:spcPct val="20000"/>
        </a:spcBef>
        <a:spcAft>
          <a:spcPct val="0"/>
        </a:spcAft>
        <a:buClr>
          <a:schemeClr val="accent1"/>
        </a:buClr>
        <a:buChar char="•"/>
        <a:defRPr sz="2000">
          <a:solidFill>
            <a:schemeClr val="tx1"/>
          </a:solidFill>
          <a:latin typeface="Arial"/>
          <a:ea typeface="ＭＳ Ｐゴシック" pitchFamily="-108" charset="-128"/>
          <a:cs typeface="Arial"/>
        </a:defRPr>
      </a:lvl5pPr>
      <a:lvl6pPr marL="2510238"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66653"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3050"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79469"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43714" name="Picture 6" descr="palm sundaycontenemptyt.jpg"/>
          <p:cNvPicPr>
            <a:picLocks noChangeAspect="1"/>
          </p:cNvPicPr>
          <p:nvPr userDrawn="1"/>
        </p:nvPicPr>
        <p:blipFill>
          <a:blip r:embed="rId1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3715" name="Title Placeholder 1"/>
          <p:cNvSpPr>
            <a:spLocks noGrp="1"/>
          </p:cNvSpPr>
          <p:nvPr>
            <p:ph type="title"/>
          </p:nvPr>
        </p:nvSpPr>
        <p:spPr bwMode="auto">
          <a:xfrm>
            <a:off x="228600" y="76200"/>
            <a:ext cx="68580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ctr" anchorCtr="0" compatLnSpc="1">
            <a:prstTxWarp prst="textNoShape">
              <a:avLst/>
            </a:prstTxWarp>
          </a:bodyPr>
          <a:lstStyle/>
          <a:p>
            <a:pPr lvl="0"/>
            <a:r>
              <a:rPr lang="en-US"/>
              <a:t>Click to edit Master title style</a:t>
            </a:r>
          </a:p>
        </p:txBody>
      </p:sp>
      <p:sp>
        <p:nvSpPr>
          <p:cNvPr id="243716" name="Text Placeholder 2"/>
          <p:cNvSpPr>
            <a:spLocks noGrp="1"/>
          </p:cNvSpPr>
          <p:nvPr>
            <p:ph type="body" idx="1"/>
          </p:nvPr>
        </p:nvSpPr>
        <p:spPr bwMode="auto">
          <a:xfrm>
            <a:off x="457200" y="1371635"/>
            <a:ext cx="8229600" cy="4754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0"/>
            <a:ext cx="2133600" cy="365125"/>
          </a:xfrm>
          <a:prstGeom prst="rect">
            <a:avLst/>
          </a:prstGeom>
        </p:spPr>
        <p:txBody>
          <a:bodyPr vert="horz" wrap="square" lIns="91275" tIns="45638" rIns="91275" bIns="45638" numCol="1" anchor="ctr" anchorCtr="0" compatLnSpc="1">
            <a:prstTxWarp prst="textNoShape">
              <a:avLst/>
            </a:prstTxWarp>
          </a:bodyPr>
          <a:lstStyle>
            <a:lvl1pPr>
              <a:defRPr sz="1200">
                <a:solidFill>
                  <a:srgbClr val="898989"/>
                </a:solidFill>
                <a:latin typeface="Calibri" charset="0"/>
                <a:cs typeface="Arial" charset="0"/>
              </a:defRPr>
            </a:lvl1pPr>
          </a:lstStyle>
          <a:p>
            <a:pPr>
              <a:defRPr/>
            </a:pPr>
            <a:fld id="{3BA4472C-6186-C244-8827-F0E01B42753D}" type="datetimeFigureOut">
              <a:rPr lang="en-US"/>
              <a:pPr>
                <a:defRPr/>
              </a:pPr>
              <a:t>6/16/26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275" tIns="45638" rIns="91275" bIns="45638" rtlCol="0" anchor="ctr"/>
          <a:lstStyle>
            <a:lvl1pPr algn="ctr"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275" tIns="45638" rIns="91275" bIns="45638" numCol="1" anchor="ctr" anchorCtr="0" compatLnSpc="1">
            <a:prstTxWarp prst="textNoShape">
              <a:avLst/>
            </a:prstTxWarp>
          </a:bodyPr>
          <a:lstStyle>
            <a:lvl1pPr algn="r">
              <a:defRPr sz="1200">
                <a:solidFill>
                  <a:srgbClr val="898989"/>
                </a:solidFill>
                <a:latin typeface="Calibri" charset="0"/>
                <a:cs typeface="Arial" charset="0"/>
              </a:defRPr>
            </a:lvl1pPr>
          </a:lstStyle>
          <a:p>
            <a:pPr>
              <a:defRPr/>
            </a:pPr>
            <a:fld id="{43353A87-E10E-E14E-9B6D-4F639F137B5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6225" r:id="rId1"/>
    <p:sldLayoutId id="2147496226" r:id="rId2"/>
    <p:sldLayoutId id="2147496227" r:id="rId3"/>
    <p:sldLayoutId id="2147496228" r:id="rId4"/>
    <p:sldLayoutId id="2147496229" r:id="rId5"/>
    <p:sldLayoutId id="2147496230" r:id="rId6"/>
    <p:sldLayoutId id="2147496231" r:id="rId7"/>
    <p:sldLayoutId id="2147496232" r:id="rId8"/>
    <p:sldLayoutId id="2147496233" r:id="rId9"/>
    <p:sldLayoutId id="2147496234" r:id="rId10"/>
    <p:sldLayoutId id="2147496235" r:id="rId11"/>
  </p:sldLayoutIdLst>
  <p:transition spd="slow">
    <p:fade/>
  </p:transition>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6411" algn="ctr" rtl="0" fontAlgn="base">
        <a:spcBef>
          <a:spcPct val="0"/>
        </a:spcBef>
        <a:spcAft>
          <a:spcPct val="0"/>
        </a:spcAft>
        <a:defRPr sz="4400">
          <a:solidFill>
            <a:schemeClr val="tx1"/>
          </a:solidFill>
          <a:latin typeface="Calibri" charset="0"/>
          <a:ea typeface="ＭＳ Ｐゴシック" charset="0"/>
        </a:defRPr>
      </a:lvl6pPr>
      <a:lvl7pPr marL="912825" algn="ctr" rtl="0" fontAlgn="base">
        <a:spcBef>
          <a:spcPct val="0"/>
        </a:spcBef>
        <a:spcAft>
          <a:spcPct val="0"/>
        </a:spcAft>
        <a:defRPr sz="4400">
          <a:solidFill>
            <a:schemeClr val="tx1"/>
          </a:solidFill>
          <a:latin typeface="Calibri" charset="0"/>
          <a:ea typeface="ＭＳ Ｐゴシック" charset="0"/>
        </a:defRPr>
      </a:lvl7pPr>
      <a:lvl8pPr marL="1369220" algn="ctr" rtl="0" fontAlgn="base">
        <a:spcBef>
          <a:spcPct val="0"/>
        </a:spcBef>
        <a:spcAft>
          <a:spcPct val="0"/>
        </a:spcAft>
        <a:defRPr sz="4400">
          <a:solidFill>
            <a:schemeClr val="tx1"/>
          </a:solidFill>
          <a:latin typeface="Calibri" charset="0"/>
          <a:ea typeface="ＭＳ Ｐゴシック" charset="0"/>
        </a:defRPr>
      </a:lvl8pPr>
      <a:lvl9pPr marL="1825644" algn="ctr" rtl="0" fontAlgn="base">
        <a:spcBef>
          <a:spcPct val="0"/>
        </a:spcBef>
        <a:spcAft>
          <a:spcPct val="0"/>
        </a:spcAft>
        <a:defRPr sz="4400">
          <a:solidFill>
            <a:schemeClr val="tx1"/>
          </a:solidFill>
          <a:latin typeface="Calibri" charset="0"/>
          <a:ea typeface="ＭＳ Ｐゴシック" charset="0"/>
        </a:defRPr>
      </a:lvl9pPr>
    </p:titleStyle>
    <p:bodyStyle>
      <a:lvl1pPr marL="342305" indent="-342305"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1657" indent="-28526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1010" indent="-228206"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597431" indent="-228206"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3830" indent="-228206" algn="l" rtl="0" eaLnBrk="0" fontAlgn="base" hangingPunct="0">
        <a:spcBef>
          <a:spcPct val="20000"/>
        </a:spcBef>
        <a:spcAft>
          <a:spcPct val="0"/>
        </a:spcAft>
        <a:buFont typeface="Arial" charset="0"/>
        <a:defRPr sz="2000" kern="1200">
          <a:solidFill>
            <a:schemeClr val="tx1"/>
          </a:solidFill>
          <a:latin typeface="+mn-lt"/>
          <a:ea typeface="ＭＳ Ｐゴシック" charset="0"/>
          <a:cs typeface="+mn-cs"/>
        </a:defRPr>
      </a:lvl5pPr>
      <a:lvl6pPr marL="2510238" indent="-228206" algn="l" defTabSz="91282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653" indent="-228206" algn="l" defTabSz="91282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050" indent="-228206" algn="l" defTabSz="91282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469" indent="-228206" algn="l" defTabSz="91282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825" rtl="0" eaLnBrk="1" latinLnBrk="0" hangingPunct="1">
        <a:defRPr sz="1800" kern="1200">
          <a:solidFill>
            <a:schemeClr val="tx1"/>
          </a:solidFill>
          <a:latin typeface="+mn-lt"/>
          <a:ea typeface="+mn-ea"/>
          <a:cs typeface="+mn-cs"/>
        </a:defRPr>
      </a:lvl1pPr>
      <a:lvl2pPr marL="456411" algn="l" defTabSz="912825" rtl="0" eaLnBrk="1" latinLnBrk="0" hangingPunct="1">
        <a:defRPr sz="1800" kern="1200">
          <a:solidFill>
            <a:schemeClr val="tx1"/>
          </a:solidFill>
          <a:latin typeface="+mn-lt"/>
          <a:ea typeface="+mn-ea"/>
          <a:cs typeface="+mn-cs"/>
        </a:defRPr>
      </a:lvl2pPr>
      <a:lvl3pPr marL="912825" algn="l" defTabSz="912825" rtl="0" eaLnBrk="1" latinLnBrk="0" hangingPunct="1">
        <a:defRPr sz="1800" kern="1200">
          <a:solidFill>
            <a:schemeClr val="tx1"/>
          </a:solidFill>
          <a:latin typeface="+mn-lt"/>
          <a:ea typeface="+mn-ea"/>
          <a:cs typeface="+mn-cs"/>
        </a:defRPr>
      </a:lvl3pPr>
      <a:lvl4pPr marL="1369220" algn="l" defTabSz="912825" rtl="0" eaLnBrk="1" latinLnBrk="0" hangingPunct="1">
        <a:defRPr sz="1800" kern="1200">
          <a:solidFill>
            <a:schemeClr val="tx1"/>
          </a:solidFill>
          <a:latin typeface="+mn-lt"/>
          <a:ea typeface="+mn-ea"/>
          <a:cs typeface="+mn-cs"/>
        </a:defRPr>
      </a:lvl4pPr>
      <a:lvl5pPr marL="1825644" algn="l" defTabSz="912825" rtl="0" eaLnBrk="1" latinLnBrk="0" hangingPunct="1">
        <a:defRPr sz="1800" kern="1200">
          <a:solidFill>
            <a:schemeClr val="tx1"/>
          </a:solidFill>
          <a:latin typeface="+mn-lt"/>
          <a:ea typeface="+mn-ea"/>
          <a:cs typeface="+mn-cs"/>
        </a:defRPr>
      </a:lvl5pPr>
      <a:lvl6pPr marL="2282036" algn="l" defTabSz="912825" rtl="0" eaLnBrk="1" latinLnBrk="0" hangingPunct="1">
        <a:defRPr sz="1800" kern="1200">
          <a:solidFill>
            <a:schemeClr val="tx1"/>
          </a:solidFill>
          <a:latin typeface="+mn-lt"/>
          <a:ea typeface="+mn-ea"/>
          <a:cs typeface="+mn-cs"/>
        </a:defRPr>
      </a:lvl6pPr>
      <a:lvl7pPr marL="2738440" algn="l" defTabSz="912825" rtl="0" eaLnBrk="1" latinLnBrk="0" hangingPunct="1">
        <a:defRPr sz="1800" kern="1200">
          <a:solidFill>
            <a:schemeClr val="tx1"/>
          </a:solidFill>
          <a:latin typeface="+mn-lt"/>
          <a:ea typeface="+mn-ea"/>
          <a:cs typeface="+mn-cs"/>
        </a:defRPr>
      </a:lvl7pPr>
      <a:lvl8pPr marL="3194844" algn="l" defTabSz="912825" rtl="0" eaLnBrk="1" latinLnBrk="0" hangingPunct="1">
        <a:defRPr sz="1800" kern="1200">
          <a:solidFill>
            <a:schemeClr val="tx1"/>
          </a:solidFill>
          <a:latin typeface="+mn-lt"/>
          <a:ea typeface="+mn-ea"/>
          <a:cs typeface="+mn-cs"/>
        </a:defRPr>
      </a:lvl8pPr>
      <a:lvl9pPr marL="3651255" algn="l" defTabSz="912825"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bwMode="auto">
          <a:xfrm>
            <a:off x="38101" y="4445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ctr" anchorCtr="0" compatLnSpc="1">
            <a:prstTxWarp prst="textNoShape">
              <a:avLst/>
            </a:prstTxWarp>
          </a:bodyPr>
          <a:lstStyle/>
          <a:p>
            <a:pPr lvl="0"/>
            <a:r>
              <a:rPr lang="en-US"/>
              <a:t>Click to edit Master title style</a:t>
            </a:r>
          </a:p>
        </p:txBody>
      </p:sp>
      <p:sp>
        <p:nvSpPr>
          <p:cNvPr id="25600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l" eaLnBrk="0" hangingPunct="0">
              <a:defRPr sz="1400">
                <a:solidFill>
                  <a:srgbClr val="000000"/>
                </a:solidFill>
                <a:latin typeface="Times New Roman" pitchFamily="-111"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ctr" eaLnBrk="0" hangingPunct="0">
              <a:defRPr sz="1400">
                <a:solidFill>
                  <a:srgbClr val="000000"/>
                </a:solidFill>
                <a:latin typeface="Times New Roman" pitchFamily="-111"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r" eaLnBrk="0" hangingPunct="0">
              <a:defRPr sz="1400">
                <a:solidFill>
                  <a:srgbClr val="000000"/>
                </a:solidFill>
                <a:latin typeface="Times New Roman" charset="0"/>
              </a:defRPr>
            </a:lvl1pPr>
          </a:lstStyle>
          <a:p>
            <a:pPr>
              <a:defRPr/>
            </a:pPr>
            <a:fld id="{D558F6BC-7273-6849-9CC7-727657FD277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6236" r:id="rId1"/>
    <p:sldLayoutId id="2147496237" r:id="rId2"/>
    <p:sldLayoutId id="2147496238" r:id="rId3"/>
    <p:sldLayoutId id="2147496239" r:id="rId4"/>
    <p:sldLayoutId id="2147496240" r:id="rId5"/>
    <p:sldLayoutId id="2147496241" r:id="rId6"/>
    <p:sldLayoutId id="2147496242" r:id="rId7"/>
    <p:sldLayoutId id="2147496243" r:id="rId8"/>
    <p:sldLayoutId id="2147496244" r:id="rId9"/>
    <p:sldLayoutId id="2147496245" r:id="rId10"/>
    <p:sldLayoutId id="2147496246" r:id="rId11"/>
    <p:sldLayoutId id="2147496247" r:id="rId12"/>
    <p:sldLayoutId id="2147496248"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6411" algn="ctr" rtl="0" eaLnBrk="0" fontAlgn="base" hangingPunct="0">
        <a:spcBef>
          <a:spcPct val="0"/>
        </a:spcBef>
        <a:spcAft>
          <a:spcPct val="0"/>
        </a:spcAft>
        <a:defRPr sz="4400">
          <a:solidFill>
            <a:schemeClr val="tx2"/>
          </a:solidFill>
          <a:latin typeface="Times New Roman" pitchFamily="-112" charset="0"/>
        </a:defRPr>
      </a:lvl6pPr>
      <a:lvl7pPr marL="912825" algn="ctr" rtl="0" eaLnBrk="0" fontAlgn="base" hangingPunct="0">
        <a:spcBef>
          <a:spcPct val="0"/>
        </a:spcBef>
        <a:spcAft>
          <a:spcPct val="0"/>
        </a:spcAft>
        <a:defRPr sz="4400">
          <a:solidFill>
            <a:schemeClr val="tx2"/>
          </a:solidFill>
          <a:latin typeface="Times New Roman" pitchFamily="-112" charset="0"/>
        </a:defRPr>
      </a:lvl7pPr>
      <a:lvl8pPr marL="1369220" algn="ctr" rtl="0" eaLnBrk="0" fontAlgn="base" hangingPunct="0">
        <a:spcBef>
          <a:spcPct val="0"/>
        </a:spcBef>
        <a:spcAft>
          <a:spcPct val="0"/>
        </a:spcAft>
        <a:defRPr sz="4400">
          <a:solidFill>
            <a:schemeClr val="tx2"/>
          </a:solidFill>
          <a:latin typeface="Times New Roman" pitchFamily="-112" charset="0"/>
        </a:defRPr>
      </a:lvl8pPr>
      <a:lvl9pPr marL="1825644" algn="ctr" rtl="0" eaLnBrk="0" fontAlgn="base" hangingPunct="0">
        <a:spcBef>
          <a:spcPct val="0"/>
        </a:spcBef>
        <a:spcAft>
          <a:spcPct val="0"/>
        </a:spcAft>
        <a:defRPr sz="4400">
          <a:solidFill>
            <a:schemeClr val="tx2"/>
          </a:solidFill>
          <a:latin typeface="Times New Roman" pitchFamily="-112" charset="0"/>
        </a:defRPr>
      </a:lvl9pPr>
    </p:titleStyle>
    <p:bodyStyle>
      <a:lvl1pPr marL="342305" indent="-342305"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1657" indent="-285260"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1010" indent="-228206"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597431" indent="-228206"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3830" indent="-228206"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0238" indent="-228206"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66653" indent="-228206"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3050" indent="-228206"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79469" indent="-228206"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275" tIns="45638" rIns="91275" bIns="45638" rtlCol="0" anchor="ctr">
            <a:normAutofit/>
          </a:bodyPr>
          <a:lstStyle/>
          <a:p>
            <a:r>
              <a:rPr lang="en-US"/>
              <a:t>Click to edit Master title style</a:t>
            </a:r>
          </a:p>
        </p:txBody>
      </p:sp>
      <p:sp>
        <p:nvSpPr>
          <p:cNvPr id="4" name="Date Placeholder 3"/>
          <p:cNvSpPr>
            <a:spLocks noGrp="1"/>
          </p:cNvSpPr>
          <p:nvPr>
            <p:ph type="dt" sz="half" idx="2"/>
          </p:nvPr>
        </p:nvSpPr>
        <p:spPr>
          <a:xfrm>
            <a:off x="457201" y="6356350"/>
            <a:ext cx="2133600" cy="365125"/>
          </a:xfrm>
          <a:prstGeom prst="rect">
            <a:avLst/>
          </a:prstGeom>
        </p:spPr>
        <p:txBody>
          <a:bodyPr vert="horz" lIns="91275" tIns="45638" rIns="91275" bIns="45638" rtlCol="0" anchor="ctr"/>
          <a:lstStyle>
            <a:lvl1pPr algn="l" defTabSz="456411" fontAlgn="auto">
              <a:spcBef>
                <a:spcPts val="0"/>
              </a:spcBef>
              <a:spcAft>
                <a:spcPts val="0"/>
              </a:spcAft>
              <a:defRPr sz="1200">
                <a:solidFill>
                  <a:prstClr val="black">
                    <a:tint val="75000"/>
                  </a:prstClr>
                </a:solidFill>
                <a:latin typeface="Arial"/>
              </a:defRPr>
            </a:lvl1pPr>
          </a:lstStyle>
          <a:p>
            <a:pPr>
              <a:defRPr/>
            </a:pPr>
            <a:fld id="{F0921CE0-09F0-C844-9567-91EE901B4A6D}" type="datetimeFigureOut">
              <a:rPr lang="en-US"/>
              <a:pPr>
                <a:defRPr/>
              </a:pPr>
              <a:t>6/16/26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275" tIns="45638" rIns="91275" bIns="45638" rtlCol="0" anchor="ctr"/>
          <a:lstStyle>
            <a:lvl1pPr algn="ctr" defTabSz="456411" fontAlgn="auto">
              <a:spcBef>
                <a:spcPts val="0"/>
              </a:spcBef>
              <a:spcAft>
                <a:spcPts val="0"/>
              </a:spcAft>
              <a:defRPr sz="1200">
                <a:solidFill>
                  <a:prstClr val="black">
                    <a:tint val="75000"/>
                  </a:prstClr>
                </a:solidFill>
                <a:latin typeface="Aria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275" tIns="45638" rIns="91275" bIns="45638" rtlCol="0" anchor="ctr"/>
          <a:lstStyle>
            <a:lvl1pPr algn="r" defTabSz="456411" fontAlgn="auto">
              <a:spcBef>
                <a:spcPts val="0"/>
              </a:spcBef>
              <a:spcAft>
                <a:spcPts val="0"/>
              </a:spcAft>
              <a:defRPr sz="1200">
                <a:solidFill>
                  <a:prstClr val="black">
                    <a:tint val="75000"/>
                  </a:prstClr>
                </a:solidFill>
                <a:latin typeface="Arial"/>
              </a:defRPr>
            </a:lvl1pPr>
          </a:lstStyle>
          <a:p>
            <a:pPr>
              <a:defRPr/>
            </a:pPr>
            <a:fld id="{2547E049-FAE0-F94B-A4A9-2B6502DAD48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6249" r:id="rId1"/>
    <p:sldLayoutId id="2147496250" r:id="rId2"/>
    <p:sldLayoutId id="2147496251" r:id="rId3"/>
    <p:sldLayoutId id="2147496252" r:id="rId4"/>
    <p:sldLayoutId id="2147496253" r:id="rId5"/>
    <p:sldLayoutId id="2147496254" r:id="rId6"/>
    <p:sldLayoutId id="2147496255" r:id="rId7"/>
    <p:sldLayoutId id="2147496256" r:id="rId8"/>
    <p:sldLayoutId id="2147496257" r:id="rId9"/>
    <p:sldLayoutId id="2147496258" r:id="rId10"/>
    <p:sldLayoutId id="2147496259" r:id="rId11"/>
    <p:sldLayoutId id="2147496260" r:id="rId12"/>
  </p:sldLayoutIdLst>
  <p:txStyles>
    <p:titleStyle>
      <a:lvl1pPr algn="ctr" defTabSz="456411" rtl="0" eaLnBrk="0" fontAlgn="base" hangingPunct="0">
        <a:spcBef>
          <a:spcPct val="0"/>
        </a:spcBef>
        <a:spcAft>
          <a:spcPct val="0"/>
        </a:spcAft>
        <a:defRPr sz="3600" b="1" kern="1200">
          <a:solidFill>
            <a:schemeClr val="bg1"/>
          </a:solidFill>
          <a:effectLst>
            <a:glow rad="190500">
              <a:schemeClr val="tx1">
                <a:alpha val="75000"/>
              </a:schemeClr>
            </a:glow>
            <a:outerShdw blurRad="50800" dist="38100" dir="2700000" algn="tl" rotWithShape="0">
              <a:srgbClr val="000000">
                <a:alpha val="43000"/>
              </a:srgbClr>
            </a:outerShdw>
          </a:effectLst>
          <a:latin typeface="+mj-lt"/>
          <a:ea typeface="ＭＳ Ｐゴシック" charset="0"/>
          <a:cs typeface="ＭＳ Ｐゴシック" charset="0"/>
        </a:defRPr>
      </a:lvl1pPr>
      <a:lvl2pPr algn="ctr" defTabSz="456411" rtl="0" eaLnBrk="0" fontAlgn="base" hangingPunct="0">
        <a:spcBef>
          <a:spcPct val="0"/>
        </a:spcBef>
        <a:spcAft>
          <a:spcPct val="0"/>
        </a:spcAft>
        <a:defRPr sz="3600" b="1">
          <a:solidFill>
            <a:schemeClr val="bg1"/>
          </a:solidFill>
          <a:latin typeface="Arial" charset="0"/>
          <a:ea typeface="ＭＳ Ｐゴシック" charset="0"/>
          <a:cs typeface="ＭＳ Ｐゴシック" charset="0"/>
        </a:defRPr>
      </a:lvl2pPr>
      <a:lvl3pPr algn="ctr" defTabSz="456411" rtl="0" eaLnBrk="0" fontAlgn="base" hangingPunct="0">
        <a:spcBef>
          <a:spcPct val="0"/>
        </a:spcBef>
        <a:spcAft>
          <a:spcPct val="0"/>
        </a:spcAft>
        <a:defRPr sz="3600" b="1">
          <a:solidFill>
            <a:schemeClr val="bg1"/>
          </a:solidFill>
          <a:latin typeface="Arial" charset="0"/>
          <a:ea typeface="ＭＳ Ｐゴシック" charset="0"/>
          <a:cs typeface="ＭＳ Ｐゴシック" charset="0"/>
        </a:defRPr>
      </a:lvl3pPr>
      <a:lvl4pPr algn="ctr" defTabSz="456411" rtl="0" eaLnBrk="0" fontAlgn="base" hangingPunct="0">
        <a:spcBef>
          <a:spcPct val="0"/>
        </a:spcBef>
        <a:spcAft>
          <a:spcPct val="0"/>
        </a:spcAft>
        <a:defRPr sz="3600" b="1">
          <a:solidFill>
            <a:schemeClr val="bg1"/>
          </a:solidFill>
          <a:latin typeface="Arial" charset="0"/>
          <a:ea typeface="ＭＳ Ｐゴシック" charset="0"/>
          <a:cs typeface="ＭＳ Ｐゴシック" charset="0"/>
        </a:defRPr>
      </a:lvl4pPr>
      <a:lvl5pPr algn="ctr" defTabSz="456411" rtl="0" eaLnBrk="0" fontAlgn="base" hangingPunct="0">
        <a:spcBef>
          <a:spcPct val="0"/>
        </a:spcBef>
        <a:spcAft>
          <a:spcPct val="0"/>
        </a:spcAft>
        <a:defRPr sz="3600" b="1">
          <a:solidFill>
            <a:schemeClr val="bg1"/>
          </a:solidFill>
          <a:latin typeface="Arial" charset="0"/>
          <a:ea typeface="ＭＳ Ｐゴシック" charset="0"/>
          <a:cs typeface="ＭＳ Ｐゴシック" charset="0"/>
        </a:defRPr>
      </a:lvl5pPr>
      <a:lvl6pPr marL="456411" algn="ctr" defTabSz="456411" rtl="0" fontAlgn="base">
        <a:spcBef>
          <a:spcPct val="0"/>
        </a:spcBef>
        <a:spcAft>
          <a:spcPct val="0"/>
        </a:spcAft>
        <a:defRPr sz="3600" b="1">
          <a:solidFill>
            <a:schemeClr val="bg1"/>
          </a:solidFill>
          <a:latin typeface="Arial" charset="0"/>
          <a:ea typeface="ＭＳ Ｐゴシック" charset="0"/>
          <a:cs typeface="ＭＳ Ｐゴシック" charset="0"/>
        </a:defRPr>
      </a:lvl6pPr>
      <a:lvl7pPr marL="912825" algn="ctr" defTabSz="456411" rtl="0" fontAlgn="base">
        <a:spcBef>
          <a:spcPct val="0"/>
        </a:spcBef>
        <a:spcAft>
          <a:spcPct val="0"/>
        </a:spcAft>
        <a:defRPr sz="3600" b="1">
          <a:solidFill>
            <a:schemeClr val="bg1"/>
          </a:solidFill>
          <a:latin typeface="Arial" charset="0"/>
          <a:ea typeface="ＭＳ Ｐゴシック" charset="0"/>
          <a:cs typeface="ＭＳ Ｐゴシック" charset="0"/>
        </a:defRPr>
      </a:lvl7pPr>
      <a:lvl8pPr marL="1369220" algn="ctr" defTabSz="456411" rtl="0" fontAlgn="base">
        <a:spcBef>
          <a:spcPct val="0"/>
        </a:spcBef>
        <a:spcAft>
          <a:spcPct val="0"/>
        </a:spcAft>
        <a:defRPr sz="3600" b="1">
          <a:solidFill>
            <a:schemeClr val="bg1"/>
          </a:solidFill>
          <a:latin typeface="Arial" charset="0"/>
          <a:ea typeface="ＭＳ Ｐゴシック" charset="0"/>
          <a:cs typeface="ＭＳ Ｐゴシック" charset="0"/>
        </a:defRPr>
      </a:lvl8pPr>
      <a:lvl9pPr marL="1825644" algn="ctr" defTabSz="456411" rtl="0" fontAlgn="base">
        <a:spcBef>
          <a:spcPct val="0"/>
        </a:spcBef>
        <a:spcAft>
          <a:spcPct val="0"/>
        </a:spcAft>
        <a:defRPr sz="3600" b="1">
          <a:solidFill>
            <a:schemeClr val="bg1"/>
          </a:solidFill>
          <a:latin typeface="Arial" charset="0"/>
          <a:ea typeface="ＭＳ Ｐゴシック" charset="0"/>
          <a:cs typeface="ＭＳ Ｐゴシック" charset="0"/>
        </a:defRPr>
      </a:lvl9pPr>
    </p:titleStyle>
    <p:bodyStyle>
      <a:lvl1pPr marL="342305" indent="-342305" algn="l" defTabSz="456411"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1657" indent="-285260" algn="l" defTabSz="456411"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1010" indent="-228206" algn="l" defTabSz="456411"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597431" indent="-228206" algn="l" defTabSz="456411"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3830" indent="-228206" algn="l" defTabSz="456411"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0238" indent="-228206" algn="l" defTabSz="456411" rtl="0" eaLnBrk="1" latinLnBrk="0" hangingPunct="1">
        <a:spcBef>
          <a:spcPct val="20000"/>
        </a:spcBef>
        <a:buFont typeface="Arial"/>
        <a:buChar char="•"/>
        <a:defRPr sz="2000" kern="1200">
          <a:solidFill>
            <a:schemeClr val="tx1"/>
          </a:solidFill>
          <a:latin typeface="+mn-lt"/>
          <a:ea typeface="+mn-ea"/>
          <a:cs typeface="+mn-cs"/>
        </a:defRPr>
      </a:lvl6pPr>
      <a:lvl7pPr marL="2966653" indent="-228206" algn="l" defTabSz="456411" rtl="0" eaLnBrk="1" latinLnBrk="0" hangingPunct="1">
        <a:spcBef>
          <a:spcPct val="20000"/>
        </a:spcBef>
        <a:buFont typeface="Arial"/>
        <a:buChar char="•"/>
        <a:defRPr sz="2000" kern="1200">
          <a:solidFill>
            <a:schemeClr val="tx1"/>
          </a:solidFill>
          <a:latin typeface="+mn-lt"/>
          <a:ea typeface="+mn-ea"/>
          <a:cs typeface="+mn-cs"/>
        </a:defRPr>
      </a:lvl7pPr>
      <a:lvl8pPr marL="3423050" indent="-228206" algn="l" defTabSz="456411" rtl="0" eaLnBrk="1" latinLnBrk="0" hangingPunct="1">
        <a:spcBef>
          <a:spcPct val="20000"/>
        </a:spcBef>
        <a:buFont typeface="Arial"/>
        <a:buChar char="•"/>
        <a:defRPr sz="2000" kern="1200">
          <a:solidFill>
            <a:schemeClr val="tx1"/>
          </a:solidFill>
          <a:latin typeface="+mn-lt"/>
          <a:ea typeface="+mn-ea"/>
          <a:cs typeface="+mn-cs"/>
        </a:defRPr>
      </a:lvl8pPr>
      <a:lvl9pPr marL="3879469" indent="-228206" algn="l" defTabSz="456411"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37890" name="Rectangle 1026"/>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ctr" anchorCtr="0" compatLnSpc="1">
            <a:prstTxWarp prst="textNoShape">
              <a:avLst/>
            </a:prstTxWarp>
          </a:bodyPr>
          <a:lstStyle/>
          <a:p>
            <a:pPr lvl="0"/>
            <a:r>
              <a:rPr lang="en-US"/>
              <a:t>Click to edit Master title style</a:t>
            </a:r>
          </a:p>
        </p:txBody>
      </p:sp>
      <p:sp>
        <p:nvSpPr>
          <p:cNvPr id="37891" name="Rectangle 1027"/>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436" name="Rectangle 1028"/>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18437" name="Rectangle 1029"/>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18438" name="Rectangle 1030"/>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r" eaLnBrk="1" hangingPunct="1">
              <a:defRPr sz="1400"/>
            </a:lvl1pPr>
          </a:lstStyle>
          <a:p>
            <a:pPr>
              <a:defRPr/>
            </a:pPr>
            <a:fld id="{A0981002-86FE-214D-8B30-F269491C0431}" type="slidenum">
              <a:rPr lang="en-US">
                <a:solidFill>
                  <a:srgbClr val="000000"/>
                </a:solidFill>
                <a:latin typeface="Arial" charset="0"/>
              </a:rPr>
              <a:pPr>
                <a:defRPr/>
              </a:pPr>
              <a:t>‹#›</a:t>
            </a:fld>
            <a:endParaRPr lang="en-US">
              <a:solidFill>
                <a:srgbClr val="000000"/>
              </a:solidFill>
              <a:latin typeface="Arial" charset="0"/>
            </a:endParaRPr>
          </a:p>
        </p:txBody>
      </p:sp>
    </p:spTree>
    <p:extLst>
      <p:ext uri="{BB962C8B-B14F-4D97-AF65-F5344CB8AC3E}">
        <p14:creationId xmlns:p14="http://schemas.microsoft.com/office/powerpoint/2010/main" val="4222858639"/>
      </p:ext>
    </p:extLst>
  </p:cSld>
  <p:clrMap bg1="lt1" tx1="dk1" bg2="lt2" tx2="dk2" accent1="accent1" accent2="accent2" accent3="accent3" accent4="accent4" accent5="accent5" accent6="accent6" hlink="hlink" folHlink="folHlink"/>
  <p:sldLayoutIdLst>
    <p:sldLayoutId id="2147496274" r:id="rId1"/>
    <p:sldLayoutId id="2147496275" r:id="rId2"/>
    <p:sldLayoutId id="2147496276" r:id="rId3"/>
    <p:sldLayoutId id="2147496277" r:id="rId4"/>
    <p:sldLayoutId id="2147496278" r:id="rId5"/>
    <p:sldLayoutId id="2147496279" r:id="rId6"/>
    <p:sldLayoutId id="2147496280" r:id="rId7"/>
    <p:sldLayoutId id="2147496281" r:id="rId8"/>
    <p:sldLayoutId id="2147496282" r:id="rId9"/>
    <p:sldLayoutId id="2147496283" r:id="rId10"/>
    <p:sldLayoutId id="2147496284" r:id="rId11"/>
  </p:sldLayoutIdLst>
  <p:txStyles>
    <p:titleStyle>
      <a:lvl1pPr algn="ctr" rtl="0" eaLnBrk="0" fontAlgn="base" hangingPunct="0">
        <a:spcBef>
          <a:spcPct val="0"/>
        </a:spcBef>
        <a:spcAft>
          <a:spcPct val="0"/>
        </a:spcAft>
        <a:defRPr sz="4400">
          <a:solidFill>
            <a:srgbClr val="FFFFFF"/>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5pPr>
      <a:lvl6pPr marL="456411" algn="ctr" rtl="0" fontAlgn="base">
        <a:spcBef>
          <a:spcPct val="0"/>
        </a:spcBef>
        <a:spcAft>
          <a:spcPct val="0"/>
        </a:spcAft>
        <a:defRPr sz="4400">
          <a:solidFill>
            <a:schemeClr val="tx2"/>
          </a:solidFill>
          <a:latin typeface="Arial" charset="0"/>
        </a:defRPr>
      </a:lvl6pPr>
      <a:lvl7pPr marL="912825" algn="ctr" rtl="0" fontAlgn="base">
        <a:spcBef>
          <a:spcPct val="0"/>
        </a:spcBef>
        <a:spcAft>
          <a:spcPct val="0"/>
        </a:spcAft>
        <a:defRPr sz="4400">
          <a:solidFill>
            <a:schemeClr val="tx2"/>
          </a:solidFill>
          <a:latin typeface="Arial" charset="0"/>
        </a:defRPr>
      </a:lvl7pPr>
      <a:lvl8pPr marL="1369220" algn="ctr" rtl="0" fontAlgn="base">
        <a:spcBef>
          <a:spcPct val="0"/>
        </a:spcBef>
        <a:spcAft>
          <a:spcPct val="0"/>
        </a:spcAft>
        <a:defRPr sz="4400">
          <a:solidFill>
            <a:schemeClr val="tx2"/>
          </a:solidFill>
          <a:latin typeface="Arial" charset="0"/>
        </a:defRPr>
      </a:lvl8pPr>
      <a:lvl9pPr marL="1825644" algn="ctr" rtl="0" fontAlgn="base">
        <a:spcBef>
          <a:spcPct val="0"/>
        </a:spcBef>
        <a:spcAft>
          <a:spcPct val="0"/>
        </a:spcAft>
        <a:defRPr sz="4400">
          <a:solidFill>
            <a:schemeClr val="tx2"/>
          </a:solidFill>
          <a:latin typeface="Arial" charset="0"/>
        </a:defRPr>
      </a:lvl9pPr>
    </p:titleStyle>
    <p:bodyStyle>
      <a:lvl1pPr marL="342305" indent="-342305" algn="l" rtl="0" eaLnBrk="0" fontAlgn="base" hangingPunct="0">
        <a:spcBef>
          <a:spcPct val="20000"/>
        </a:spcBef>
        <a:spcAft>
          <a:spcPct val="0"/>
        </a:spcAft>
        <a:buChar char="•"/>
        <a:defRPr sz="3200">
          <a:solidFill>
            <a:srgbClr val="FFFFFF"/>
          </a:solidFill>
          <a:latin typeface="+mn-lt"/>
          <a:ea typeface="ＭＳ Ｐゴシック" charset="0"/>
          <a:cs typeface="ＭＳ Ｐゴシック" charset="0"/>
        </a:defRPr>
      </a:lvl1pPr>
      <a:lvl2pPr marL="741657" indent="-285260" algn="l" rtl="0" eaLnBrk="0" fontAlgn="base" hangingPunct="0">
        <a:spcBef>
          <a:spcPct val="20000"/>
        </a:spcBef>
        <a:spcAft>
          <a:spcPct val="0"/>
        </a:spcAft>
        <a:buChar char="–"/>
        <a:defRPr sz="2800">
          <a:solidFill>
            <a:srgbClr val="FFFFFF"/>
          </a:solidFill>
          <a:latin typeface="+mn-lt"/>
          <a:ea typeface="ＭＳ Ｐゴシック" charset="-128"/>
        </a:defRPr>
      </a:lvl2pPr>
      <a:lvl3pPr marL="1141010" indent="-228206" algn="l" rtl="0" eaLnBrk="0" fontAlgn="base" hangingPunct="0">
        <a:spcBef>
          <a:spcPct val="20000"/>
        </a:spcBef>
        <a:spcAft>
          <a:spcPct val="0"/>
        </a:spcAft>
        <a:buChar char="•"/>
        <a:defRPr sz="2400">
          <a:solidFill>
            <a:srgbClr val="FFFFFF"/>
          </a:solidFill>
          <a:latin typeface="+mn-lt"/>
          <a:ea typeface="ＭＳ Ｐゴシック" charset="-128"/>
        </a:defRPr>
      </a:lvl3pPr>
      <a:lvl4pPr marL="1597431" indent="-228206" algn="l" rtl="0" eaLnBrk="0" fontAlgn="base" hangingPunct="0">
        <a:spcBef>
          <a:spcPct val="20000"/>
        </a:spcBef>
        <a:spcAft>
          <a:spcPct val="0"/>
        </a:spcAft>
        <a:buChar char="–"/>
        <a:defRPr sz="2000">
          <a:solidFill>
            <a:srgbClr val="FFFFFF"/>
          </a:solidFill>
          <a:latin typeface="+mn-lt"/>
          <a:ea typeface="ＭＳ Ｐゴシック" charset="-128"/>
        </a:defRPr>
      </a:lvl4pPr>
      <a:lvl5pPr marL="2053830" indent="-228206" algn="l" rtl="0" eaLnBrk="0" fontAlgn="base" hangingPunct="0">
        <a:spcBef>
          <a:spcPct val="20000"/>
        </a:spcBef>
        <a:spcAft>
          <a:spcPct val="0"/>
        </a:spcAft>
        <a:buChar char="»"/>
        <a:defRPr sz="2000">
          <a:solidFill>
            <a:srgbClr val="FFFFFF"/>
          </a:solidFill>
          <a:latin typeface="+mn-lt"/>
          <a:ea typeface="ＭＳ Ｐゴシック" charset="-128"/>
        </a:defRPr>
      </a:lvl5pPr>
      <a:lvl6pPr marL="2510238" indent="-228206" algn="l" rtl="0" fontAlgn="base">
        <a:spcBef>
          <a:spcPct val="20000"/>
        </a:spcBef>
        <a:spcAft>
          <a:spcPct val="0"/>
        </a:spcAft>
        <a:buChar char="»"/>
        <a:defRPr sz="2000">
          <a:solidFill>
            <a:schemeClr val="tx1"/>
          </a:solidFill>
          <a:latin typeface="+mn-lt"/>
          <a:ea typeface="ＭＳ Ｐゴシック" charset="-128"/>
        </a:defRPr>
      </a:lvl6pPr>
      <a:lvl7pPr marL="2966653" indent="-228206" algn="l" rtl="0" fontAlgn="base">
        <a:spcBef>
          <a:spcPct val="20000"/>
        </a:spcBef>
        <a:spcAft>
          <a:spcPct val="0"/>
        </a:spcAft>
        <a:buChar char="»"/>
        <a:defRPr sz="2000">
          <a:solidFill>
            <a:schemeClr val="tx1"/>
          </a:solidFill>
          <a:latin typeface="+mn-lt"/>
          <a:ea typeface="ＭＳ Ｐゴシック" charset="-128"/>
        </a:defRPr>
      </a:lvl7pPr>
      <a:lvl8pPr marL="3423050" indent="-228206" algn="l" rtl="0" fontAlgn="base">
        <a:spcBef>
          <a:spcPct val="20000"/>
        </a:spcBef>
        <a:spcAft>
          <a:spcPct val="0"/>
        </a:spcAft>
        <a:buChar char="»"/>
        <a:defRPr sz="2000">
          <a:solidFill>
            <a:schemeClr val="tx1"/>
          </a:solidFill>
          <a:latin typeface="+mn-lt"/>
          <a:ea typeface="ＭＳ Ｐゴシック" charset="-128"/>
        </a:defRPr>
      </a:lvl8pPr>
      <a:lvl9pPr marL="3879469" indent="-228206"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2378516118"/>
      </p:ext>
    </p:extLst>
  </p:cSld>
  <p:clrMap bg1="lt1" tx1="dk1" bg2="lt2" tx2="dk2" accent1="accent1" accent2="accent2" accent3="accent3" accent4="accent4" accent5="accent5" accent6="accent6" hlink="hlink" folHlink="folHlink"/>
  <p:sldLayoutIdLst>
    <p:sldLayoutId id="2147496286" r:id="rId1"/>
    <p:sldLayoutId id="2147496287" r:id="rId2"/>
    <p:sldLayoutId id="2147496288" r:id="rId3"/>
    <p:sldLayoutId id="2147496289" r:id="rId4"/>
    <p:sldLayoutId id="2147496290" r:id="rId5"/>
    <p:sldLayoutId id="2147496291" r:id="rId6"/>
    <p:sldLayoutId id="2147496292" r:id="rId7"/>
    <p:sldLayoutId id="2147496293" r:id="rId8"/>
    <p:sldLayoutId id="2147496294" r:id="rId9"/>
    <p:sldLayoutId id="2147496295" r:id="rId10"/>
    <p:sldLayoutId id="2147496296"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411"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2825"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6922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5644"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305" indent="-342305" algn="l" rtl="0" eaLnBrk="0" fontAlgn="base" hangingPunct="0">
        <a:spcBef>
          <a:spcPct val="20000"/>
        </a:spcBef>
        <a:spcAft>
          <a:spcPct val="0"/>
        </a:spcAft>
        <a:buChar char="•"/>
        <a:defRPr sz="3200">
          <a:solidFill>
            <a:schemeClr val="tx1"/>
          </a:solidFill>
          <a:latin typeface="+mn-lt"/>
          <a:ea typeface="+mn-ea"/>
          <a:cs typeface="+mn-cs"/>
        </a:defRPr>
      </a:lvl1pPr>
      <a:lvl2pPr marL="741657" indent="-285260" algn="l" rtl="0" eaLnBrk="0" fontAlgn="base" hangingPunct="0">
        <a:spcBef>
          <a:spcPct val="20000"/>
        </a:spcBef>
        <a:spcAft>
          <a:spcPct val="0"/>
        </a:spcAft>
        <a:buChar char="–"/>
        <a:defRPr sz="2800">
          <a:solidFill>
            <a:schemeClr val="tx1"/>
          </a:solidFill>
          <a:latin typeface="+mn-lt"/>
          <a:ea typeface="+mn-ea"/>
          <a:cs typeface="+mn-cs"/>
        </a:defRPr>
      </a:lvl2pPr>
      <a:lvl3pPr marL="1141010" indent="-228206" algn="l" rtl="0" eaLnBrk="0" fontAlgn="base" hangingPunct="0">
        <a:spcBef>
          <a:spcPct val="20000"/>
        </a:spcBef>
        <a:spcAft>
          <a:spcPct val="0"/>
        </a:spcAft>
        <a:buChar char="•"/>
        <a:defRPr sz="2400">
          <a:solidFill>
            <a:schemeClr val="tx1"/>
          </a:solidFill>
          <a:latin typeface="+mn-lt"/>
          <a:ea typeface="+mn-ea"/>
          <a:cs typeface="+mn-cs"/>
        </a:defRPr>
      </a:lvl3pPr>
      <a:lvl4pPr marL="1597431" indent="-228206" algn="l" rtl="0" eaLnBrk="0" fontAlgn="base" hangingPunct="0">
        <a:spcBef>
          <a:spcPct val="20000"/>
        </a:spcBef>
        <a:spcAft>
          <a:spcPct val="0"/>
        </a:spcAft>
        <a:buChar char="–"/>
        <a:defRPr sz="2000">
          <a:solidFill>
            <a:schemeClr val="tx1"/>
          </a:solidFill>
          <a:latin typeface="+mn-lt"/>
          <a:ea typeface="+mn-ea"/>
          <a:cs typeface="+mn-cs"/>
        </a:defRPr>
      </a:lvl4pPr>
      <a:lvl5pPr marL="2053830" indent="-228206" algn="l" rtl="0" eaLnBrk="0" fontAlgn="base" hangingPunct="0">
        <a:spcBef>
          <a:spcPct val="20000"/>
        </a:spcBef>
        <a:spcAft>
          <a:spcPct val="0"/>
        </a:spcAft>
        <a:buChar char="»"/>
        <a:defRPr sz="2000">
          <a:solidFill>
            <a:schemeClr val="tx1"/>
          </a:solidFill>
          <a:latin typeface="+mn-lt"/>
          <a:ea typeface="+mn-ea"/>
          <a:cs typeface="+mn-cs"/>
        </a:defRPr>
      </a:lvl5pPr>
      <a:lvl6pPr marL="2510238" indent="-228206" algn="l" rtl="0" fontAlgn="base">
        <a:spcBef>
          <a:spcPct val="20000"/>
        </a:spcBef>
        <a:spcAft>
          <a:spcPct val="0"/>
        </a:spcAft>
        <a:buChar char="»"/>
        <a:defRPr sz="2000">
          <a:solidFill>
            <a:schemeClr val="tx1"/>
          </a:solidFill>
          <a:latin typeface="+mn-lt"/>
          <a:ea typeface="+mn-ea"/>
          <a:cs typeface="+mn-cs"/>
        </a:defRPr>
      </a:lvl6pPr>
      <a:lvl7pPr marL="2966653" indent="-228206" algn="l" rtl="0" fontAlgn="base">
        <a:spcBef>
          <a:spcPct val="20000"/>
        </a:spcBef>
        <a:spcAft>
          <a:spcPct val="0"/>
        </a:spcAft>
        <a:buChar char="»"/>
        <a:defRPr sz="2000">
          <a:solidFill>
            <a:schemeClr val="tx1"/>
          </a:solidFill>
          <a:latin typeface="+mn-lt"/>
          <a:ea typeface="+mn-ea"/>
          <a:cs typeface="+mn-cs"/>
        </a:defRPr>
      </a:lvl7pPr>
      <a:lvl8pPr marL="3423050" indent="-228206" algn="l" rtl="0" fontAlgn="base">
        <a:spcBef>
          <a:spcPct val="20000"/>
        </a:spcBef>
        <a:spcAft>
          <a:spcPct val="0"/>
        </a:spcAft>
        <a:buChar char="»"/>
        <a:defRPr sz="2000">
          <a:solidFill>
            <a:schemeClr val="tx1"/>
          </a:solidFill>
          <a:latin typeface="+mn-lt"/>
          <a:ea typeface="+mn-ea"/>
          <a:cs typeface="+mn-cs"/>
        </a:defRPr>
      </a:lvl8pPr>
      <a:lvl9pPr marL="3879469" indent="-228206"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1033"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FFFFFF"/>
                </a:solidFill>
              </a:endParaRPr>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lvl1pPr>
              <a:defRPr sz="1400">
                <a:ea typeface="ＭＳ Ｐゴシック" charset="-128"/>
                <a:cs typeface="ＭＳ Ｐゴシック" charset="-128"/>
              </a:defRPr>
            </a:lvl1pPr>
          </a:lstStyle>
          <a:p>
            <a:pPr>
              <a:defRPr/>
            </a:pPr>
            <a:endParaRPr lang="en-US">
              <a:solidFill>
                <a:srgbClr val="FFFFFF"/>
              </a:solidFill>
            </a:endParaRPr>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lvl1pPr algn="ctr">
              <a:defRPr sz="1400">
                <a:ea typeface="ＭＳ Ｐゴシック" charset="-128"/>
                <a:cs typeface="ＭＳ Ｐゴシック" charset="-128"/>
              </a:defRPr>
            </a:lvl1pPr>
          </a:lstStyle>
          <a:p>
            <a:pPr>
              <a:defRPr/>
            </a:pPr>
            <a:endParaRPr lang="en-US">
              <a:solidFill>
                <a:srgbClr val="FFFFFF"/>
              </a:solidFill>
            </a:endParaRPr>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lvl1pPr algn="r">
              <a:defRPr sz="1400"/>
            </a:lvl1pPr>
          </a:lstStyle>
          <a:p>
            <a:pPr>
              <a:defRPr/>
            </a:pPr>
            <a:fld id="{D294187F-00A1-6040-B8D4-6AA4296BE230}" type="slidenum">
              <a:rPr lang="en-US">
                <a:solidFill>
                  <a:srgbClr val="FFFFFF"/>
                </a:solidFill>
              </a:rPr>
              <a:pPr>
                <a:defRPr/>
              </a:pPr>
              <a:t>‹#›</a:t>
            </a:fld>
            <a:endParaRPr lang="en-US">
              <a:solidFill>
                <a:srgbClr val="FFFFFF"/>
              </a:solidFill>
            </a:endParaRPr>
          </a:p>
        </p:txBody>
      </p:sp>
      <p:sp>
        <p:nvSpPr>
          <p:cNvPr id="1031"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2039381"/>
      </p:ext>
    </p:extLst>
  </p:cSld>
  <p:clrMap bg1="dk2" tx1="lt1" bg2="dk1" tx2="lt2" accent1="accent1" accent2="accent2" accent3="accent3" accent4="accent4" accent5="accent5" accent6="accent6" hlink="hlink" folHlink="folHlink"/>
  <p:sldLayoutIdLst>
    <p:sldLayoutId id="2147496358" r:id="rId1"/>
    <p:sldLayoutId id="2147496359" r:id="rId2"/>
    <p:sldLayoutId id="2147496360" r:id="rId3"/>
    <p:sldLayoutId id="2147496361" r:id="rId4"/>
    <p:sldLayoutId id="2147496362" r:id="rId5"/>
    <p:sldLayoutId id="2147496363" r:id="rId6"/>
    <p:sldLayoutId id="2147496364" r:id="rId7"/>
    <p:sldLayoutId id="2147496365" r:id="rId8"/>
    <p:sldLayoutId id="2147496366" r:id="rId9"/>
    <p:sldLayoutId id="2147496367" r:id="rId10"/>
    <p:sldLayoutId id="2147496368" r:id="rId11"/>
    <p:sldLayoutId id="2147496369"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6411"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2825"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6922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5644"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305" indent="-342305" algn="l" rtl="0" eaLnBrk="0" fontAlgn="base" hangingPunct="0">
        <a:spcBef>
          <a:spcPct val="20000"/>
        </a:spcBef>
        <a:spcAft>
          <a:spcPct val="0"/>
        </a:spcAft>
        <a:buClr>
          <a:schemeClr val="accent2"/>
        </a:buClr>
        <a:buSzPct val="80000"/>
        <a:buFont typeface="Wingdings" charset="0"/>
        <a:buChar char="l"/>
        <a:defRPr sz="3200">
          <a:solidFill>
            <a:schemeClr val="tx1"/>
          </a:solidFill>
          <a:latin typeface="Arial"/>
          <a:ea typeface="ＭＳ Ｐゴシック" pitchFamily="-108" charset="-128"/>
          <a:cs typeface="Arial"/>
        </a:defRPr>
      </a:lvl1pPr>
      <a:lvl2pPr marL="741657" indent="-285260" algn="l" rtl="0" eaLnBrk="0" fontAlgn="base" hangingPunct="0">
        <a:spcBef>
          <a:spcPct val="20000"/>
        </a:spcBef>
        <a:spcAft>
          <a:spcPct val="0"/>
        </a:spcAft>
        <a:buClr>
          <a:schemeClr val="tx1"/>
        </a:buClr>
        <a:buSzPct val="90000"/>
        <a:buChar char="–"/>
        <a:defRPr sz="2800">
          <a:solidFill>
            <a:schemeClr val="tx1"/>
          </a:solidFill>
          <a:latin typeface="Arial"/>
          <a:ea typeface="ＭＳ Ｐゴシック" pitchFamily="-108" charset="-128"/>
          <a:cs typeface="Arial"/>
        </a:defRPr>
      </a:lvl2pPr>
      <a:lvl3pPr marL="1141010" indent="-228206" algn="l" rtl="0" eaLnBrk="0" fontAlgn="base" hangingPunct="0">
        <a:spcBef>
          <a:spcPct val="20000"/>
        </a:spcBef>
        <a:spcAft>
          <a:spcPct val="0"/>
        </a:spcAft>
        <a:buClr>
          <a:schemeClr val="accent1"/>
        </a:buClr>
        <a:buSzPct val="60000"/>
        <a:buFont typeface="Wingdings" charset="0"/>
        <a:buChar char="l"/>
        <a:defRPr sz="2400">
          <a:solidFill>
            <a:schemeClr val="tx1"/>
          </a:solidFill>
          <a:latin typeface="Arial"/>
          <a:ea typeface="ＭＳ Ｐゴシック" pitchFamily="-108" charset="-128"/>
          <a:cs typeface="Arial"/>
        </a:defRPr>
      </a:lvl3pPr>
      <a:lvl4pPr marL="1597431" indent="-228206" algn="l" rtl="0" eaLnBrk="0" fontAlgn="base" hangingPunct="0">
        <a:spcBef>
          <a:spcPct val="20000"/>
        </a:spcBef>
        <a:spcAft>
          <a:spcPct val="0"/>
        </a:spcAft>
        <a:buClr>
          <a:schemeClr val="tx1"/>
        </a:buClr>
        <a:buChar char="–"/>
        <a:defRPr sz="2000">
          <a:solidFill>
            <a:schemeClr val="tx1"/>
          </a:solidFill>
          <a:latin typeface="Arial"/>
          <a:ea typeface="ＭＳ Ｐゴシック" pitchFamily="-108" charset="-128"/>
          <a:cs typeface="Arial"/>
        </a:defRPr>
      </a:lvl4pPr>
      <a:lvl5pPr marL="2053830" indent="-228206" algn="l" rtl="0" eaLnBrk="0" fontAlgn="base" hangingPunct="0">
        <a:spcBef>
          <a:spcPct val="20000"/>
        </a:spcBef>
        <a:spcAft>
          <a:spcPct val="0"/>
        </a:spcAft>
        <a:buClr>
          <a:schemeClr val="accent1"/>
        </a:buClr>
        <a:buChar char="•"/>
        <a:defRPr sz="2000">
          <a:solidFill>
            <a:schemeClr val="tx1"/>
          </a:solidFill>
          <a:latin typeface="Arial"/>
          <a:ea typeface="ＭＳ Ｐゴシック" pitchFamily="-108" charset="-128"/>
          <a:cs typeface="Arial"/>
        </a:defRPr>
      </a:lvl5pPr>
      <a:lvl6pPr marL="2510238"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66653"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3050"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79469"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1033"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FFFFFF"/>
                </a:solidFill>
              </a:endParaRPr>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lvl1pPr>
              <a:defRPr sz="1400">
                <a:ea typeface="ＭＳ Ｐゴシック" charset="-128"/>
                <a:cs typeface="ＭＳ Ｐゴシック" charset="-128"/>
              </a:defRPr>
            </a:lvl1pPr>
          </a:lstStyle>
          <a:p>
            <a:pPr>
              <a:defRPr/>
            </a:pPr>
            <a:endParaRPr lang="en-US">
              <a:solidFill>
                <a:srgbClr val="FFFFFF"/>
              </a:solidFill>
            </a:endParaRPr>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lvl1pPr algn="ctr">
              <a:defRPr sz="1400">
                <a:ea typeface="ＭＳ Ｐゴシック" charset="-128"/>
                <a:cs typeface="ＭＳ Ｐゴシック" charset="-128"/>
              </a:defRPr>
            </a:lvl1pPr>
          </a:lstStyle>
          <a:p>
            <a:pPr>
              <a:defRPr/>
            </a:pPr>
            <a:endParaRPr lang="en-US">
              <a:solidFill>
                <a:srgbClr val="FFFFFF"/>
              </a:solidFill>
            </a:endParaRPr>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910" tIns="45956" rIns="91910" bIns="45956" numCol="1" anchor="ctr" anchorCtr="0" compatLnSpc="1">
            <a:prstTxWarp prst="textNoShape">
              <a:avLst/>
            </a:prstTxWarp>
          </a:bodyPr>
          <a:lstStyle>
            <a:lvl1pPr algn="r">
              <a:defRPr sz="1400"/>
            </a:lvl1pPr>
          </a:lstStyle>
          <a:p>
            <a:pPr>
              <a:defRPr/>
            </a:pPr>
            <a:fld id="{D294187F-00A1-6040-B8D4-6AA4296BE230}" type="slidenum">
              <a:rPr lang="en-US">
                <a:solidFill>
                  <a:srgbClr val="FFFFFF"/>
                </a:solidFill>
              </a:rPr>
              <a:pPr>
                <a:defRPr/>
              </a:pPr>
              <a:t>‹#›</a:t>
            </a:fld>
            <a:endParaRPr lang="en-US">
              <a:solidFill>
                <a:srgbClr val="FFFFFF"/>
              </a:solidFill>
            </a:endParaRPr>
          </a:p>
        </p:txBody>
      </p:sp>
      <p:sp>
        <p:nvSpPr>
          <p:cNvPr id="1031"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9257330"/>
      </p:ext>
    </p:extLst>
  </p:cSld>
  <p:clrMap bg1="dk2" tx1="lt1" bg2="dk1" tx2="lt2" accent1="accent1" accent2="accent2" accent3="accent3" accent4="accent4" accent5="accent5" accent6="accent6" hlink="hlink" folHlink="folHlink"/>
  <p:sldLayoutIdLst>
    <p:sldLayoutId id="2147496386" r:id="rId1"/>
    <p:sldLayoutId id="2147496387" r:id="rId2"/>
    <p:sldLayoutId id="2147496388" r:id="rId3"/>
    <p:sldLayoutId id="2147496389" r:id="rId4"/>
    <p:sldLayoutId id="2147496390" r:id="rId5"/>
    <p:sldLayoutId id="2147496391" r:id="rId6"/>
    <p:sldLayoutId id="2147496392" r:id="rId7"/>
    <p:sldLayoutId id="2147496393" r:id="rId8"/>
    <p:sldLayoutId id="2147496394" r:id="rId9"/>
    <p:sldLayoutId id="2147496395" r:id="rId10"/>
    <p:sldLayoutId id="2147496396" r:id="rId11"/>
    <p:sldLayoutId id="2147496397"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6411"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2825"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6922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5644"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305" indent="-342305" algn="l" rtl="0" eaLnBrk="0" fontAlgn="base" hangingPunct="0">
        <a:spcBef>
          <a:spcPct val="20000"/>
        </a:spcBef>
        <a:spcAft>
          <a:spcPct val="0"/>
        </a:spcAft>
        <a:buClr>
          <a:schemeClr val="accent2"/>
        </a:buClr>
        <a:buSzPct val="80000"/>
        <a:buFont typeface="Wingdings" charset="0"/>
        <a:buChar char="l"/>
        <a:defRPr sz="3200">
          <a:solidFill>
            <a:schemeClr val="tx1"/>
          </a:solidFill>
          <a:latin typeface="Arial"/>
          <a:ea typeface="ＭＳ Ｐゴシック" pitchFamily="-108" charset="-128"/>
          <a:cs typeface="Arial"/>
        </a:defRPr>
      </a:lvl1pPr>
      <a:lvl2pPr marL="741657" indent="-285260" algn="l" rtl="0" eaLnBrk="0" fontAlgn="base" hangingPunct="0">
        <a:spcBef>
          <a:spcPct val="20000"/>
        </a:spcBef>
        <a:spcAft>
          <a:spcPct val="0"/>
        </a:spcAft>
        <a:buClr>
          <a:schemeClr val="tx1"/>
        </a:buClr>
        <a:buSzPct val="90000"/>
        <a:buChar char="–"/>
        <a:defRPr sz="2800">
          <a:solidFill>
            <a:schemeClr val="tx1"/>
          </a:solidFill>
          <a:latin typeface="Arial"/>
          <a:ea typeface="ＭＳ Ｐゴシック" pitchFamily="-108" charset="-128"/>
          <a:cs typeface="Arial"/>
        </a:defRPr>
      </a:lvl2pPr>
      <a:lvl3pPr marL="1141010" indent="-228206" algn="l" rtl="0" eaLnBrk="0" fontAlgn="base" hangingPunct="0">
        <a:spcBef>
          <a:spcPct val="20000"/>
        </a:spcBef>
        <a:spcAft>
          <a:spcPct val="0"/>
        </a:spcAft>
        <a:buClr>
          <a:schemeClr val="accent1"/>
        </a:buClr>
        <a:buSzPct val="60000"/>
        <a:buFont typeface="Wingdings" charset="0"/>
        <a:buChar char="l"/>
        <a:defRPr sz="2400">
          <a:solidFill>
            <a:schemeClr val="tx1"/>
          </a:solidFill>
          <a:latin typeface="Arial"/>
          <a:ea typeface="ＭＳ Ｐゴシック" pitchFamily="-108" charset="-128"/>
          <a:cs typeface="Arial"/>
        </a:defRPr>
      </a:lvl3pPr>
      <a:lvl4pPr marL="1597431" indent="-228206" algn="l" rtl="0" eaLnBrk="0" fontAlgn="base" hangingPunct="0">
        <a:spcBef>
          <a:spcPct val="20000"/>
        </a:spcBef>
        <a:spcAft>
          <a:spcPct val="0"/>
        </a:spcAft>
        <a:buClr>
          <a:schemeClr val="tx1"/>
        </a:buClr>
        <a:buChar char="–"/>
        <a:defRPr sz="2000">
          <a:solidFill>
            <a:schemeClr val="tx1"/>
          </a:solidFill>
          <a:latin typeface="Arial"/>
          <a:ea typeface="ＭＳ Ｐゴシック" pitchFamily="-108" charset="-128"/>
          <a:cs typeface="Arial"/>
        </a:defRPr>
      </a:lvl4pPr>
      <a:lvl5pPr marL="2053830" indent="-228206" algn="l" rtl="0" eaLnBrk="0" fontAlgn="base" hangingPunct="0">
        <a:spcBef>
          <a:spcPct val="20000"/>
        </a:spcBef>
        <a:spcAft>
          <a:spcPct val="0"/>
        </a:spcAft>
        <a:buClr>
          <a:schemeClr val="accent1"/>
        </a:buClr>
        <a:buChar char="•"/>
        <a:defRPr sz="2000">
          <a:solidFill>
            <a:schemeClr val="tx1"/>
          </a:solidFill>
          <a:latin typeface="Arial"/>
          <a:ea typeface="ＭＳ Ｐゴシック" pitchFamily="-108" charset="-128"/>
          <a:cs typeface="Arial"/>
        </a:defRPr>
      </a:lvl5pPr>
      <a:lvl6pPr marL="2510238"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66653"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3050"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79469" indent="-22820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402" name="Group 2"/>
          <p:cNvGrpSpPr>
            <a:grpSpLocks/>
          </p:cNvGrpSpPr>
          <p:nvPr/>
        </p:nvGrpSpPr>
        <p:grpSpPr bwMode="auto">
          <a:xfrm>
            <a:off x="0" y="1588"/>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102409"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pPr eaLnBrk="0" hangingPunct="0"/>
              <a:endParaRPr lang="en-US">
                <a:solidFill>
                  <a:srgbClr val="FFFFFF"/>
                </a:solidFill>
                <a:latin typeface="Arial" charset="0"/>
              </a:endParaRPr>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891" tIns="45946" rIns="91891" bIns="45946"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891" tIns="45946" rIns="91891" bIns="45946" numCol="1" anchor="ctr" anchorCtr="0" compatLnSpc="1">
            <a:prstTxWarp prst="textNoShape">
              <a:avLst/>
            </a:prstTxWarp>
          </a:bodyPr>
          <a:lstStyle>
            <a:lvl1pPr eaLnBrk="1" hangingPunct="1">
              <a:defRPr sz="1400">
                <a:solidFill>
                  <a:srgbClr val="FFFFFF"/>
                </a:solidFill>
                <a:latin typeface="Times New Roman" charset="0"/>
                <a:ea typeface="ＭＳ Ｐゴシック" charset="-128"/>
                <a:cs typeface="ＭＳ Ｐゴシック" charset="-128"/>
              </a:defRPr>
            </a:lvl1pPr>
          </a:lstStyle>
          <a:p>
            <a:pPr>
              <a:defRPr/>
            </a:pPr>
            <a:endParaRPr lang="en-US"/>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891" tIns="45946" rIns="91891" bIns="45946" numCol="1" anchor="ctr" anchorCtr="0" compatLnSpc="1">
            <a:prstTxWarp prst="textNoShape">
              <a:avLst/>
            </a:prstTxWarp>
          </a:bodyPr>
          <a:lstStyle>
            <a:lvl1pPr algn="ctr" eaLnBrk="1" hangingPunct="1">
              <a:defRPr sz="1400">
                <a:solidFill>
                  <a:srgbClr val="FFFFFF"/>
                </a:solidFill>
                <a:latin typeface="Times New Roman" charset="0"/>
                <a:ea typeface="ＭＳ Ｐゴシック" charset="-128"/>
                <a:cs typeface="ＭＳ Ｐゴシック" charset="-128"/>
              </a:defRPr>
            </a:lvl1pPr>
          </a:lstStyle>
          <a:p>
            <a:pPr>
              <a:defRPr/>
            </a:pPr>
            <a:endParaRPr lang="en-US"/>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891" tIns="45946" rIns="91891" bIns="45946" numCol="1" anchor="ctr" anchorCtr="0" compatLnSpc="1">
            <a:prstTxWarp prst="textNoShape">
              <a:avLst/>
            </a:prstTxWarp>
          </a:bodyPr>
          <a:lstStyle>
            <a:lvl1pPr algn="r" eaLnBrk="1" hangingPunct="1">
              <a:defRPr sz="1400">
                <a:solidFill>
                  <a:srgbClr val="FFFFFF"/>
                </a:solidFill>
                <a:latin typeface="Times New Roman" charset="0"/>
              </a:defRPr>
            </a:lvl1pPr>
          </a:lstStyle>
          <a:p>
            <a:pPr>
              <a:defRPr/>
            </a:pPr>
            <a:fld id="{E6A1BD09-D8B1-0649-ADFB-F8FE5DE36C7F}" type="slidenum">
              <a:rPr lang="en-US"/>
              <a:pPr>
                <a:defRPr/>
              </a:pPr>
              <a:t>‹#›</a:t>
            </a:fld>
            <a:endParaRPr lang="en-US"/>
          </a:p>
        </p:txBody>
      </p:sp>
      <p:sp>
        <p:nvSpPr>
          <p:cNvPr id="102407"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56" tIns="45629" rIns="91256" bIns="456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6899734"/>
      </p:ext>
    </p:extLst>
  </p:cSld>
  <p:clrMap bg1="dk2" tx1="lt1" bg2="dk1" tx2="lt2" accent1="accent1" accent2="accent2" accent3="accent3" accent4="accent4" accent5="accent5" accent6="accent6" hlink="hlink" folHlink="folHlink"/>
  <p:sldLayoutIdLst>
    <p:sldLayoutId id="2147496399" r:id="rId1"/>
    <p:sldLayoutId id="2147496400" r:id="rId2"/>
    <p:sldLayoutId id="2147496401" r:id="rId3"/>
    <p:sldLayoutId id="2147496402" r:id="rId4"/>
    <p:sldLayoutId id="2147496403" r:id="rId5"/>
    <p:sldLayoutId id="2147496404" r:id="rId6"/>
    <p:sldLayoutId id="2147496405" r:id="rId7"/>
    <p:sldLayoutId id="2147496406" r:id="rId8"/>
    <p:sldLayoutId id="2147496407" r:id="rId9"/>
    <p:sldLayoutId id="2147496408" r:id="rId10"/>
    <p:sldLayoutId id="2147496409" r:id="rId11"/>
    <p:sldLayoutId id="2147496410"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6321"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2645"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68948"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5284"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237" indent="-342237" algn="l" rtl="0" eaLnBrk="0" fontAlgn="base" hangingPunct="0">
        <a:spcBef>
          <a:spcPct val="20000"/>
        </a:spcBef>
        <a:spcAft>
          <a:spcPct val="0"/>
        </a:spcAft>
        <a:buClr>
          <a:schemeClr val="accent2"/>
        </a:buClr>
        <a:buSzPct val="80000"/>
        <a:buFont typeface="Wingdings" charset="0"/>
        <a:buChar char="l"/>
        <a:defRPr sz="3200">
          <a:solidFill>
            <a:schemeClr val="tx1"/>
          </a:solidFill>
          <a:latin typeface="Arial"/>
          <a:ea typeface="ＭＳ Ｐゴシック" pitchFamily="-108" charset="-128"/>
          <a:cs typeface="Arial"/>
        </a:defRPr>
      </a:lvl1pPr>
      <a:lvl2pPr marL="741509" indent="-285204" algn="l" rtl="0" eaLnBrk="0" fontAlgn="base" hangingPunct="0">
        <a:spcBef>
          <a:spcPct val="20000"/>
        </a:spcBef>
        <a:spcAft>
          <a:spcPct val="0"/>
        </a:spcAft>
        <a:buClr>
          <a:schemeClr val="tx1"/>
        </a:buClr>
        <a:buSzPct val="90000"/>
        <a:buChar char="–"/>
        <a:defRPr sz="2800">
          <a:solidFill>
            <a:schemeClr val="tx1"/>
          </a:solidFill>
          <a:latin typeface="Arial"/>
          <a:ea typeface="ＭＳ Ｐゴシック" pitchFamily="-108" charset="-128"/>
          <a:cs typeface="Arial"/>
        </a:defRPr>
      </a:lvl2pPr>
      <a:lvl3pPr marL="1140782" indent="-228161" algn="l" rtl="0" eaLnBrk="0" fontAlgn="base" hangingPunct="0">
        <a:spcBef>
          <a:spcPct val="20000"/>
        </a:spcBef>
        <a:spcAft>
          <a:spcPct val="0"/>
        </a:spcAft>
        <a:buClr>
          <a:schemeClr val="accent1"/>
        </a:buClr>
        <a:buSzPct val="60000"/>
        <a:buFont typeface="Wingdings" charset="0"/>
        <a:buChar char="l"/>
        <a:defRPr sz="2400">
          <a:solidFill>
            <a:schemeClr val="tx1"/>
          </a:solidFill>
          <a:latin typeface="Arial"/>
          <a:ea typeface="ＭＳ Ｐゴシック" pitchFamily="-108" charset="-128"/>
          <a:cs typeface="Arial"/>
        </a:defRPr>
      </a:lvl3pPr>
      <a:lvl4pPr marL="1597115" indent="-228161" algn="l" rtl="0" eaLnBrk="0" fontAlgn="base" hangingPunct="0">
        <a:spcBef>
          <a:spcPct val="20000"/>
        </a:spcBef>
        <a:spcAft>
          <a:spcPct val="0"/>
        </a:spcAft>
        <a:buClr>
          <a:schemeClr val="tx1"/>
        </a:buClr>
        <a:buChar char="–"/>
        <a:defRPr sz="2000">
          <a:solidFill>
            <a:schemeClr val="tx1"/>
          </a:solidFill>
          <a:latin typeface="Arial"/>
          <a:ea typeface="ＭＳ Ｐゴシック" pitchFamily="-108" charset="-128"/>
          <a:cs typeface="Arial"/>
        </a:defRPr>
      </a:lvl4pPr>
      <a:lvl5pPr marL="2053422" indent="-228161" algn="l" rtl="0" eaLnBrk="0" fontAlgn="base" hangingPunct="0">
        <a:spcBef>
          <a:spcPct val="20000"/>
        </a:spcBef>
        <a:spcAft>
          <a:spcPct val="0"/>
        </a:spcAft>
        <a:buClr>
          <a:schemeClr val="accent1"/>
        </a:buClr>
        <a:buChar char="•"/>
        <a:defRPr sz="2000">
          <a:solidFill>
            <a:schemeClr val="tx1"/>
          </a:solidFill>
          <a:latin typeface="Arial"/>
          <a:ea typeface="ＭＳ Ｐゴシック" pitchFamily="-108" charset="-128"/>
          <a:cs typeface="Arial"/>
        </a:defRPr>
      </a:lvl5pPr>
      <a:lvl6pPr marL="2509740" indent="-228161"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66065" indent="-228161"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2371" indent="-228161"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78701" indent="-228161"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6321" rtl="0" eaLnBrk="1" latinLnBrk="0" hangingPunct="1">
        <a:defRPr sz="1800" kern="1200">
          <a:solidFill>
            <a:schemeClr val="tx1"/>
          </a:solidFill>
          <a:latin typeface="+mn-lt"/>
          <a:ea typeface="+mn-ea"/>
          <a:cs typeface="+mn-cs"/>
        </a:defRPr>
      </a:lvl1pPr>
      <a:lvl2pPr marL="456321" algn="l" defTabSz="456321" rtl="0" eaLnBrk="1" latinLnBrk="0" hangingPunct="1">
        <a:defRPr sz="1800" kern="1200">
          <a:solidFill>
            <a:schemeClr val="tx1"/>
          </a:solidFill>
          <a:latin typeface="+mn-lt"/>
          <a:ea typeface="+mn-ea"/>
          <a:cs typeface="+mn-cs"/>
        </a:defRPr>
      </a:lvl2pPr>
      <a:lvl3pPr marL="912645" algn="l" defTabSz="456321" rtl="0" eaLnBrk="1" latinLnBrk="0" hangingPunct="1">
        <a:defRPr sz="1800" kern="1200">
          <a:solidFill>
            <a:schemeClr val="tx1"/>
          </a:solidFill>
          <a:latin typeface="+mn-lt"/>
          <a:ea typeface="+mn-ea"/>
          <a:cs typeface="+mn-cs"/>
        </a:defRPr>
      </a:lvl3pPr>
      <a:lvl4pPr marL="1368948" algn="l" defTabSz="456321" rtl="0" eaLnBrk="1" latinLnBrk="0" hangingPunct="1">
        <a:defRPr sz="1800" kern="1200">
          <a:solidFill>
            <a:schemeClr val="tx1"/>
          </a:solidFill>
          <a:latin typeface="+mn-lt"/>
          <a:ea typeface="+mn-ea"/>
          <a:cs typeface="+mn-cs"/>
        </a:defRPr>
      </a:lvl4pPr>
      <a:lvl5pPr marL="1825284" algn="l" defTabSz="456321" rtl="0" eaLnBrk="1" latinLnBrk="0" hangingPunct="1">
        <a:defRPr sz="1800" kern="1200">
          <a:solidFill>
            <a:schemeClr val="tx1"/>
          </a:solidFill>
          <a:latin typeface="+mn-lt"/>
          <a:ea typeface="+mn-ea"/>
          <a:cs typeface="+mn-cs"/>
        </a:defRPr>
      </a:lvl5pPr>
      <a:lvl6pPr marL="2281584" algn="l" defTabSz="456321" rtl="0" eaLnBrk="1" latinLnBrk="0" hangingPunct="1">
        <a:defRPr sz="1800" kern="1200">
          <a:solidFill>
            <a:schemeClr val="tx1"/>
          </a:solidFill>
          <a:latin typeface="+mn-lt"/>
          <a:ea typeface="+mn-ea"/>
          <a:cs typeface="+mn-cs"/>
        </a:defRPr>
      </a:lvl6pPr>
      <a:lvl7pPr marL="2737897" algn="l" defTabSz="456321" rtl="0" eaLnBrk="1" latinLnBrk="0" hangingPunct="1">
        <a:defRPr sz="1800" kern="1200">
          <a:solidFill>
            <a:schemeClr val="tx1"/>
          </a:solidFill>
          <a:latin typeface="+mn-lt"/>
          <a:ea typeface="+mn-ea"/>
          <a:cs typeface="+mn-cs"/>
        </a:defRPr>
      </a:lvl7pPr>
      <a:lvl8pPr marL="3194209" algn="l" defTabSz="456321" rtl="0" eaLnBrk="1" latinLnBrk="0" hangingPunct="1">
        <a:defRPr sz="1800" kern="1200">
          <a:solidFill>
            <a:schemeClr val="tx1"/>
          </a:solidFill>
          <a:latin typeface="+mn-lt"/>
          <a:ea typeface="+mn-ea"/>
          <a:cs typeface="+mn-cs"/>
        </a:defRPr>
      </a:lvl8pPr>
      <a:lvl9pPr marL="3650531" algn="l" defTabSz="456321"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13" tIns="32866" rIns="63213" bIns="32866"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49"/>
            <a:ext cx="5786028" cy="318171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13" tIns="32866" rIns="63213" bIns="32866"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13" tIns="32866" rIns="63213" bIns="32866" numCol="1" anchor="t" anchorCtr="0" compatLnSpc="1">
            <a:prstTxWarp prst="textNoShape">
              <a:avLst/>
            </a:prstTxWarp>
          </a:bodyPr>
          <a:lstStyle>
            <a:lvl1pPr>
              <a:buClrTx/>
              <a:buFontTx/>
              <a:buNone/>
              <a:tabLst>
                <a:tab pos="0" algn="l"/>
                <a:tab pos="642206" algn="l"/>
                <a:tab pos="1284412" algn="l"/>
                <a:tab pos="1926627" algn="l"/>
                <a:tab pos="2568825" algn="l"/>
                <a:tab pos="3211051" algn="l"/>
                <a:tab pos="3853253" algn="l"/>
                <a:tab pos="4495468" algn="l"/>
                <a:tab pos="5137674" algn="l"/>
                <a:tab pos="5779883" algn="l"/>
                <a:tab pos="6422092" algn="l"/>
                <a:tab pos="7064299" algn="l"/>
              </a:tabLst>
              <a:defRPr>
                <a:solidFill>
                  <a:srgbClr val="000000"/>
                </a:solidFill>
              </a:defRPr>
            </a:lvl1pPr>
          </a:lstStyle>
          <a:p>
            <a:pPr defTabSz="321103" eaLnBrk="0" hangingPunct="0">
              <a:buSzPct val="100000"/>
            </a:pPr>
            <a:endParaRPr lang="en-US" sz="1800">
              <a:latin typeface="Arial" charset="0"/>
              <a:cs typeface="DejaVu Sans" charset="0"/>
            </a:endParaRPr>
          </a:p>
        </p:txBody>
      </p:sp>
      <p:sp>
        <p:nvSpPr>
          <p:cNvPr id="1028" name="Rectangle 4"/>
          <p:cNvSpPr>
            <a:spLocks noGrp="1" noChangeArrowheads="1"/>
          </p:cNvSpPr>
          <p:nvPr>
            <p:ph type="ftr"/>
          </p:nvPr>
        </p:nvSpPr>
        <p:spPr bwMode="auto">
          <a:xfrm>
            <a:off x="2196997" y="4391889"/>
            <a:ext cx="2035101"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13" tIns="32866" rIns="63213" bIns="32866" numCol="1" anchor="t" anchorCtr="0" compatLnSpc="1">
            <a:prstTxWarp prst="textNoShape">
              <a:avLst/>
            </a:prstTxWarp>
          </a:bodyPr>
          <a:lstStyle>
            <a:lvl1pPr>
              <a:buClrTx/>
              <a:buFontTx/>
              <a:buNone/>
              <a:tabLst>
                <a:tab pos="0" algn="l"/>
                <a:tab pos="642206" algn="l"/>
                <a:tab pos="1284412" algn="l"/>
                <a:tab pos="1926627" algn="l"/>
                <a:tab pos="2568825" algn="l"/>
                <a:tab pos="3211051" algn="l"/>
                <a:tab pos="3853253" algn="l"/>
                <a:tab pos="4495468" algn="l"/>
                <a:tab pos="5137674" algn="l"/>
                <a:tab pos="5779883" algn="l"/>
                <a:tab pos="6422092" algn="l"/>
                <a:tab pos="7064299" algn="l"/>
              </a:tabLst>
              <a:defRPr>
                <a:solidFill>
                  <a:srgbClr val="000000"/>
                </a:solidFill>
              </a:defRPr>
            </a:lvl1pPr>
          </a:lstStyle>
          <a:p>
            <a:pPr defTabSz="321103" eaLnBrk="0" hangingPunct="0">
              <a:buSzPct val="100000"/>
            </a:pPr>
            <a:endParaRPr lang="en-US" sz="1800">
              <a:latin typeface="Arial" charset="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13" tIns="32866" rIns="63213" bIns="32866" numCol="1" anchor="t" anchorCtr="0" compatLnSpc="1">
            <a:prstTxWarp prst="textNoShape">
              <a:avLst/>
            </a:prstTxWarp>
          </a:bodyPr>
          <a:lstStyle>
            <a:lvl1pPr>
              <a:buClrTx/>
              <a:buFontTx/>
              <a:buNone/>
              <a:tabLst>
                <a:tab pos="0" algn="l"/>
                <a:tab pos="642206" algn="l"/>
                <a:tab pos="1284412" algn="l"/>
                <a:tab pos="1926627" algn="l"/>
                <a:tab pos="2568825" algn="l"/>
                <a:tab pos="3211051" algn="l"/>
                <a:tab pos="3853253" algn="l"/>
                <a:tab pos="4495468" algn="l"/>
                <a:tab pos="5137674" algn="l"/>
                <a:tab pos="5779883" algn="l"/>
                <a:tab pos="6422092" algn="l"/>
                <a:tab pos="7064299" algn="l"/>
              </a:tabLst>
              <a:defRPr>
                <a:solidFill>
                  <a:srgbClr val="000000"/>
                </a:solidFill>
              </a:defRPr>
            </a:lvl1pPr>
          </a:lstStyle>
          <a:p>
            <a:pPr defTabSz="321103" eaLnBrk="0" hangingPunct="0">
              <a:buSzPct val="100000"/>
            </a:pPr>
            <a:fld id="{12737187-998D-C145-BAF2-CB6526813A35}" type="slidenum">
              <a:rPr lang="en-US" sz="1800" smtClean="0">
                <a:latin typeface="Arial" charset="0"/>
                <a:cs typeface="DejaVu Sans" charset="0"/>
              </a:rPr>
              <a:pPr defTabSz="321103" eaLnBrk="0" hangingPunct="0">
                <a:buSzPct val="100000"/>
              </a:pPr>
              <a:t>‹#›</a:t>
            </a:fld>
            <a:endParaRPr lang="en-US" sz="1800">
              <a:latin typeface="Arial" charset="0"/>
              <a:cs typeface="DejaVu Sans" charset="0"/>
            </a:endParaRPr>
          </a:p>
        </p:txBody>
      </p:sp>
    </p:spTree>
    <p:extLst>
      <p:ext uri="{BB962C8B-B14F-4D97-AF65-F5344CB8AC3E}">
        <p14:creationId xmlns:p14="http://schemas.microsoft.com/office/powerpoint/2010/main" val="1649274151"/>
      </p:ext>
    </p:extLst>
  </p:cSld>
  <p:clrMap bg1="lt1" tx1="dk1" bg2="lt2" tx2="dk2" accent1="accent1" accent2="accent2" accent3="accent3" accent4="accent4" accent5="accent5" accent6="accent6" hlink="hlink" folHlink="folHlink"/>
  <p:sldLayoutIdLst>
    <p:sldLayoutId id="2147496437" r:id="rId1"/>
    <p:sldLayoutId id="2147496438" r:id="rId2"/>
    <p:sldLayoutId id="2147496439" r:id="rId3"/>
    <p:sldLayoutId id="2147496440" r:id="rId4"/>
    <p:sldLayoutId id="2147496441" r:id="rId5"/>
    <p:sldLayoutId id="2147496442" r:id="rId6"/>
    <p:sldLayoutId id="2147496443" r:id="rId7"/>
    <p:sldLayoutId id="2147496444" r:id="rId8"/>
    <p:sldLayoutId id="2147496445" r:id="rId9"/>
    <p:sldLayoutId id="2147496446" r:id="rId10"/>
    <p:sldLayoutId id="2147496447" r:id="rId11"/>
  </p:sldLayoutIdLst>
  <p:txStyles>
    <p:titleStyle>
      <a:lvl1pPr algn="ctr" defTabSz="321103"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1792" indent="-200689" algn="ctr" defTabSz="3211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2759" indent="-160552" algn="ctr" defTabSz="3211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3865" indent="-160552" algn="ctr" defTabSz="3211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4978" indent="-160552" algn="ctr" defTabSz="3211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6076" indent="-160552" algn="ctr" defTabSz="3211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7174" indent="-160552" algn="ctr" defTabSz="3211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08288" indent="-160552" algn="ctr" defTabSz="3211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29398" indent="-160552" algn="ctr" defTabSz="3211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0827" indent="-240827" algn="l" defTabSz="321103"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1792" indent="-200689" algn="l" defTabSz="321103"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2759" indent="-160552" algn="l" defTabSz="321103"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3865" indent="-160552" algn="l" defTabSz="3211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4978" indent="-160552" algn="l" defTabSz="3211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6076" indent="-160552" algn="l" defTabSz="3211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7174" indent="-160552" algn="l" defTabSz="3211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08288" indent="-160552" algn="l" defTabSz="3211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29398" indent="-160552" algn="l" defTabSz="3211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103" rtl="0" eaLnBrk="1" latinLnBrk="0" hangingPunct="1">
        <a:defRPr sz="1300" kern="1200">
          <a:solidFill>
            <a:schemeClr val="tx1"/>
          </a:solidFill>
          <a:latin typeface="+mn-lt"/>
          <a:ea typeface="+mn-ea"/>
          <a:cs typeface="+mn-cs"/>
        </a:defRPr>
      </a:lvl1pPr>
      <a:lvl2pPr marL="321103" algn="l" defTabSz="321103" rtl="0" eaLnBrk="1" latinLnBrk="0" hangingPunct="1">
        <a:defRPr sz="1300" kern="1200">
          <a:solidFill>
            <a:schemeClr val="tx1"/>
          </a:solidFill>
          <a:latin typeface="+mn-lt"/>
          <a:ea typeface="+mn-ea"/>
          <a:cs typeface="+mn-cs"/>
        </a:defRPr>
      </a:lvl2pPr>
      <a:lvl3pPr marL="642206" algn="l" defTabSz="321103" rtl="0" eaLnBrk="1" latinLnBrk="0" hangingPunct="1">
        <a:defRPr sz="1300" kern="1200">
          <a:solidFill>
            <a:schemeClr val="tx1"/>
          </a:solidFill>
          <a:latin typeface="+mn-lt"/>
          <a:ea typeface="+mn-ea"/>
          <a:cs typeface="+mn-cs"/>
        </a:defRPr>
      </a:lvl3pPr>
      <a:lvl4pPr marL="963311" algn="l" defTabSz="321103" rtl="0" eaLnBrk="1" latinLnBrk="0" hangingPunct="1">
        <a:defRPr sz="1300" kern="1200">
          <a:solidFill>
            <a:schemeClr val="tx1"/>
          </a:solidFill>
          <a:latin typeface="+mn-lt"/>
          <a:ea typeface="+mn-ea"/>
          <a:cs typeface="+mn-cs"/>
        </a:defRPr>
      </a:lvl4pPr>
      <a:lvl5pPr marL="1284412" algn="l" defTabSz="321103" rtl="0" eaLnBrk="1" latinLnBrk="0" hangingPunct="1">
        <a:defRPr sz="1300" kern="1200">
          <a:solidFill>
            <a:schemeClr val="tx1"/>
          </a:solidFill>
          <a:latin typeface="+mn-lt"/>
          <a:ea typeface="+mn-ea"/>
          <a:cs typeface="+mn-cs"/>
        </a:defRPr>
      </a:lvl5pPr>
      <a:lvl6pPr marL="1605523" algn="l" defTabSz="321103" rtl="0" eaLnBrk="1" latinLnBrk="0" hangingPunct="1">
        <a:defRPr sz="1300" kern="1200">
          <a:solidFill>
            <a:schemeClr val="tx1"/>
          </a:solidFill>
          <a:latin typeface="+mn-lt"/>
          <a:ea typeface="+mn-ea"/>
          <a:cs typeface="+mn-cs"/>
        </a:defRPr>
      </a:lvl6pPr>
      <a:lvl7pPr marL="1926627" algn="l" defTabSz="321103" rtl="0" eaLnBrk="1" latinLnBrk="0" hangingPunct="1">
        <a:defRPr sz="1300" kern="1200">
          <a:solidFill>
            <a:schemeClr val="tx1"/>
          </a:solidFill>
          <a:latin typeface="+mn-lt"/>
          <a:ea typeface="+mn-ea"/>
          <a:cs typeface="+mn-cs"/>
        </a:defRPr>
      </a:lvl7pPr>
      <a:lvl8pPr marL="2247737" algn="l" defTabSz="321103" rtl="0" eaLnBrk="1" latinLnBrk="0" hangingPunct="1">
        <a:defRPr sz="1300" kern="1200">
          <a:solidFill>
            <a:schemeClr val="tx1"/>
          </a:solidFill>
          <a:latin typeface="+mn-lt"/>
          <a:ea typeface="+mn-ea"/>
          <a:cs typeface="+mn-cs"/>
        </a:defRPr>
      </a:lvl8pPr>
      <a:lvl9pPr marL="2568825" algn="l" defTabSz="321103" rtl="0" eaLnBrk="1" latinLnBrk="0" hangingPunct="1">
        <a:defRPr sz="13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390039"/>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DB43A0-EC8F-0B4A-ACD4-6B792E57F4DC}" type="slidenum">
              <a:rPr lang="en-US">
                <a:solidFill>
                  <a:srgbClr val="000000"/>
                </a:solidFill>
                <a:latin typeface="Arial" charset="0"/>
              </a:rPr>
              <a:pPr>
                <a:defRPr/>
              </a:pPr>
              <a:t>‹#›</a:t>
            </a:fld>
            <a:endParaRPr lang="en-US">
              <a:solidFill>
                <a:srgbClr val="000000"/>
              </a:solidFill>
              <a:latin typeface="Arial" charset="0"/>
            </a:endParaRPr>
          </a:p>
        </p:txBody>
      </p:sp>
    </p:spTree>
    <p:extLst>
      <p:ext uri="{BB962C8B-B14F-4D97-AF65-F5344CB8AC3E}">
        <p14:creationId xmlns:p14="http://schemas.microsoft.com/office/powerpoint/2010/main" val="1914956279"/>
      </p:ext>
    </p:extLst>
  </p:cSld>
  <p:clrMap bg1="lt1" tx1="dk1" bg2="lt2" tx2="dk2" accent1="accent1" accent2="accent2" accent3="accent3" accent4="accent4" accent5="accent5" accent6="accent6" hlink="hlink" folHlink="folHlink"/>
  <p:sldLayoutIdLst>
    <p:sldLayoutId id="2147496485" r:id="rId1"/>
    <p:sldLayoutId id="2147496486" r:id="rId2"/>
    <p:sldLayoutId id="2147496487" r:id="rId3"/>
    <p:sldLayoutId id="2147496488" r:id="rId4"/>
    <p:sldLayoutId id="2147496489" r:id="rId5"/>
    <p:sldLayoutId id="2147496490" r:id="rId6"/>
    <p:sldLayoutId id="2147496491" r:id="rId7"/>
    <p:sldLayoutId id="2147496492" r:id="rId8"/>
    <p:sldLayoutId id="2147496493" r:id="rId9"/>
    <p:sldLayoutId id="2147496494" r:id="rId10"/>
    <p:sldLayoutId id="2147496495" r:id="rId11"/>
    <p:sldLayoutId id="2147496496" r:id="rId12"/>
  </p:sldLayoutIdLst>
  <p:txStyles>
    <p:title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a:solidFill>
            <a:srgbClr val="F8F8EF"/>
          </a:solidFill>
          <a:effectLst>
            <a:outerShdw blurRad="38100" dist="38100" dir="2700000" algn="tl">
              <a:srgbClr val="000000">
                <a:alpha val="43137"/>
              </a:srgbClr>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rgbClr val="F8F8EF"/>
          </a:solidFill>
          <a:effectLst>
            <a:outerShdw blurRad="38100" dist="38100" dir="2700000" algn="tl">
              <a:srgbClr val="000000">
                <a:alpha val="43137"/>
              </a:srgbClr>
            </a:outerShdw>
          </a:effectLst>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rgbClr val="F8F8EF"/>
          </a:solidFill>
          <a:effectLst>
            <a:outerShdw blurRad="38100" dist="38100" dir="2700000" algn="tl">
              <a:srgbClr val="000000">
                <a:alpha val="43137"/>
              </a:srgbClr>
            </a:outerShdw>
          </a:effectLst>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7042" name="Group 2"/>
          <p:cNvGrpSpPr>
            <a:grpSpLocks/>
          </p:cNvGrpSpPr>
          <p:nvPr/>
        </p:nvGrpSpPr>
        <p:grpSpPr bwMode="auto">
          <a:xfrm>
            <a:off x="35" y="0"/>
            <a:ext cx="7242175" cy="1981200"/>
            <a:chOff x="0" y="0"/>
            <a:chExt cx="4562" cy="1248"/>
          </a:xfrm>
        </p:grpSpPr>
        <p:sp>
          <p:nvSpPr>
            <p:cNvPr id="947203"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eaLnBrk="0" hangingPunct="0">
                <a:defRPr/>
              </a:pPr>
              <a:endParaRPr lang="en-US">
                <a:solidFill>
                  <a:srgbClr val="FFFFFF"/>
                </a:solidFill>
                <a:latin typeface="BONES" pitchFamily="-110" charset="0"/>
                <a:ea typeface="ＭＳ Ｐゴシック" charset="-128"/>
                <a:cs typeface="ＭＳ Ｐゴシック" charset="-128"/>
              </a:endParaRPr>
            </a:p>
          </p:txBody>
        </p:sp>
        <p:sp>
          <p:nvSpPr>
            <p:cNvPr id="87049" name="Freeform 4"/>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947205"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275" tIns="45638" rIns="91275" bIns="45638" numCol="1" anchor="ctr" anchorCtr="0" compatLnSpc="1">
            <a:prstTxWarp prst="textNoShape">
              <a:avLst/>
            </a:prstTxWarp>
          </a:bodyPr>
          <a:lstStyle/>
          <a:p>
            <a:pPr lvl="0"/>
            <a:r>
              <a:rPr lang="en-US"/>
              <a:t>Click to edit Master title style</a:t>
            </a:r>
          </a:p>
        </p:txBody>
      </p:sp>
      <p:sp>
        <p:nvSpPr>
          <p:cNvPr id="947206"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47207" name="Rectangle 7"/>
          <p:cNvSpPr>
            <a:spLocks noGrp="1" noChangeArrowheads="1"/>
          </p:cNvSpPr>
          <p:nvPr>
            <p:ph type="dt" sz="half" idx="2"/>
          </p:nvPr>
        </p:nvSpPr>
        <p:spPr bwMode="auto">
          <a:xfrm>
            <a:off x="457201" y="6248400"/>
            <a:ext cx="2133600" cy="457200"/>
          </a:xfrm>
          <a:prstGeom prst="rect">
            <a:avLst/>
          </a:prstGeom>
          <a:noFill/>
          <a:ln w="9525">
            <a:noFill/>
            <a:miter lim="800000"/>
            <a:headEnd/>
            <a:tailEnd/>
          </a:ln>
          <a:effectLst/>
        </p:spPr>
        <p:txBody>
          <a:bodyPr vert="horz" wrap="square" lIns="91275" tIns="45638" rIns="91275" bIns="45638" numCol="1" anchor="b" anchorCtr="0" compatLnSpc="1">
            <a:prstTxWarp prst="textNoShape">
              <a:avLst/>
            </a:prstTxWarp>
          </a:bodyPr>
          <a:lstStyle>
            <a:lvl1pPr>
              <a:defRPr sz="1200">
                <a:solidFill>
                  <a:srgbClr val="FFFFFF"/>
                </a:solidFill>
                <a:effectLst>
                  <a:outerShdw blurRad="38100" dist="38100" dir="2700000" algn="tl">
                    <a:srgbClr val="000000"/>
                  </a:outerShdw>
                </a:effectLst>
                <a:latin typeface="Tahoma" charset="-52"/>
                <a:ea typeface="ＭＳ Ｐゴシック" charset="-128"/>
                <a:cs typeface="ＭＳ Ｐゴシック" charset="-128"/>
              </a:defRPr>
            </a:lvl1pPr>
          </a:lstStyle>
          <a:p>
            <a:pPr>
              <a:defRPr/>
            </a:pPr>
            <a:endParaRPr lang="en-US"/>
          </a:p>
        </p:txBody>
      </p:sp>
      <p:sp>
        <p:nvSpPr>
          <p:cNvPr id="947208"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75" tIns="45638" rIns="91275" bIns="45638" numCol="1" anchor="b" anchorCtr="0" compatLnSpc="1">
            <a:prstTxWarp prst="textNoShape">
              <a:avLst/>
            </a:prstTxWarp>
          </a:bodyPr>
          <a:lstStyle>
            <a:lvl1pPr algn="ctr">
              <a:defRPr sz="1200">
                <a:solidFill>
                  <a:srgbClr val="FFFFFF"/>
                </a:solidFill>
                <a:effectLst>
                  <a:outerShdw blurRad="38100" dist="38100" dir="2700000" algn="tl">
                    <a:srgbClr val="000000"/>
                  </a:outerShdw>
                </a:effectLst>
                <a:latin typeface="Tahoma" charset="-52"/>
                <a:ea typeface="ＭＳ Ｐゴシック" charset="-128"/>
                <a:cs typeface="ＭＳ Ｐゴシック" charset="-128"/>
              </a:defRPr>
            </a:lvl1pPr>
          </a:lstStyle>
          <a:p>
            <a:pPr>
              <a:defRPr/>
            </a:pPr>
            <a:endParaRPr lang="en-US"/>
          </a:p>
        </p:txBody>
      </p:sp>
      <p:sp>
        <p:nvSpPr>
          <p:cNvPr id="947209"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275" tIns="45638" rIns="91275" bIns="45638" numCol="1" anchor="b" anchorCtr="0" compatLnSpc="1">
            <a:prstTxWarp prst="textNoShape">
              <a:avLst/>
            </a:prstTxWarp>
          </a:bodyPr>
          <a:lstStyle>
            <a:lvl1pPr algn="r">
              <a:defRPr sz="1200">
                <a:solidFill>
                  <a:srgbClr val="FFFFFF"/>
                </a:solidFill>
                <a:effectLst>
                  <a:outerShdw blurRad="38100" dist="38100" dir="2700000" algn="tl">
                    <a:srgbClr val="000000"/>
                  </a:outerShdw>
                </a:effectLst>
                <a:latin typeface="Tahoma" charset="0"/>
              </a:defRPr>
            </a:lvl1pPr>
          </a:lstStyle>
          <a:p>
            <a:pPr>
              <a:defRPr/>
            </a:pPr>
            <a:fld id="{5E537FC2-20C8-674D-AFB7-C437E53F955A}"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96096" r:id="rId1"/>
    <p:sldLayoutId id="2147496097" r:id="rId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5" charset="-128"/>
          <a:cs typeface="ＭＳ Ｐゴシック" pitchFamily="-105"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5" charset="-52"/>
          <a:ea typeface="ＭＳ Ｐゴシック" pitchFamily="-105" charset="-128"/>
          <a:cs typeface="ＭＳ Ｐゴシック" pitchFamily="-105"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5" charset="-52"/>
          <a:ea typeface="ＭＳ Ｐゴシック" pitchFamily="-105" charset="-128"/>
          <a:cs typeface="ＭＳ Ｐゴシック" pitchFamily="-105"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5" charset="-52"/>
          <a:ea typeface="ＭＳ Ｐゴシック" pitchFamily="-105" charset="-128"/>
          <a:cs typeface="ＭＳ Ｐゴシック" pitchFamily="-105"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5" charset="-52"/>
          <a:ea typeface="ＭＳ Ｐゴシック" pitchFamily="-105" charset="-128"/>
          <a:cs typeface="ＭＳ Ｐゴシック" pitchFamily="-105" charset="-128"/>
        </a:defRPr>
      </a:lvl5pPr>
      <a:lvl6pPr marL="456411" algn="ctr" rtl="0" fontAlgn="base">
        <a:spcBef>
          <a:spcPct val="0"/>
        </a:spcBef>
        <a:spcAft>
          <a:spcPct val="0"/>
        </a:spcAft>
        <a:defRPr sz="4400">
          <a:solidFill>
            <a:schemeClr val="tx2"/>
          </a:solidFill>
          <a:effectLst>
            <a:outerShdw blurRad="38100" dist="38100" dir="2700000" algn="tl">
              <a:srgbClr val="000000"/>
            </a:outerShdw>
          </a:effectLst>
          <a:latin typeface="Tahoma" pitchFamily="-105" charset="-52"/>
        </a:defRPr>
      </a:lvl6pPr>
      <a:lvl7pPr marL="912825" algn="ctr" rtl="0" fontAlgn="base">
        <a:spcBef>
          <a:spcPct val="0"/>
        </a:spcBef>
        <a:spcAft>
          <a:spcPct val="0"/>
        </a:spcAft>
        <a:defRPr sz="4400">
          <a:solidFill>
            <a:schemeClr val="tx2"/>
          </a:solidFill>
          <a:effectLst>
            <a:outerShdw blurRad="38100" dist="38100" dir="2700000" algn="tl">
              <a:srgbClr val="000000"/>
            </a:outerShdw>
          </a:effectLst>
          <a:latin typeface="Tahoma" pitchFamily="-105" charset="-52"/>
        </a:defRPr>
      </a:lvl7pPr>
      <a:lvl8pPr marL="136922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5" charset="-52"/>
        </a:defRPr>
      </a:lvl8pPr>
      <a:lvl9pPr marL="1825644" algn="ctr" rtl="0" fontAlgn="base">
        <a:spcBef>
          <a:spcPct val="0"/>
        </a:spcBef>
        <a:spcAft>
          <a:spcPct val="0"/>
        </a:spcAft>
        <a:defRPr sz="4400">
          <a:solidFill>
            <a:schemeClr val="tx2"/>
          </a:solidFill>
          <a:effectLst>
            <a:outerShdw blurRad="38100" dist="38100" dir="2700000" algn="tl">
              <a:srgbClr val="000000"/>
            </a:outerShdw>
          </a:effectLst>
          <a:latin typeface="Tahoma" pitchFamily="-105" charset="-52"/>
        </a:defRPr>
      </a:lvl9pPr>
    </p:titleStyle>
    <p:bodyStyle>
      <a:lvl1pPr marL="342305" indent="-342305" algn="l" rtl="0" eaLnBrk="0" fontAlgn="base" hangingPunct="0">
        <a:spcBef>
          <a:spcPct val="20000"/>
        </a:spcBef>
        <a:spcAft>
          <a:spcPct val="0"/>
        </a:spcAft>
        <a:buClr>
          <a:schemeClr val="hlink"/>
        </a:buClr>
        <a:buSzPct val="80000"/>
        <a:buFont typeface="Wingdings" charset="0"/>
        <a:buChar char="n"/>
        <a:defRPr sz="3200">
          <a:solidFill>
            <a:schemeClr val="tx1"/>
          </a:solidFill>
          <a:effectLst>
            <a:outerShdw blurRad="38100" dist="38100" dir="2700000" algn="tl">
              <a:srgbClr val="000000"/>
            </a:outerShdw>
          </a:effectLst>
          <a:latin typeface="+mn-lt"/>
          <a:ea typeface="ＭＳ Ｐゴシック" pitchFamily="-105" charset="-128"/>
          <a:cs typeface="ＭＳ Ｐゴシック" pitchFamily="-105" charset="-128"/>
        </a:defRPr>
      </a:lvl1pPr>
      <a:lvl2pPr marL="741657" indent="-28526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ＭＳ Ｐゴシック" pitchFamily="-105" charset="-128"/>
        </a:defRPr>
      </a:lvl2pPr>
      <a:lvl3pPr marL="1141010" indent="-228206" algn="l" rtl="0" eaLnBrk="0" fontAlgn="base" hangingPunct="0">
        <a:spcBef>
          <a:spcPct val="20000"/>
        </a:spcBef>
        <a:spcAft>
          <a:spcPct val="0"/>
        </a:spcAft>
        <a:buClr>
          <a:schemeClr val="hlink"/>
        </a:buClr>
        <a:buFont typeface="Wingdings" charset="0"/>
        <a:buChar char="§"/>
        <a:defRPr sz="2400">
          <a:solidFill>
            <a:schemeClr val="tx1"/>
          </a:solidFill>
          <a:effectLst>
            <a:outerShdw blurRad="38100" dist="38100" dir="2700000" algn="tl">
              <a:srgbClr val="000000"/>
            </a:outerShdw>
          </a:effectLst>
          <a:latin typeface="+mn-lt"/>
          <a:ea typeface="ＭＳ Ｐゴシック" pitchFamily="34" charset="-128"/>
          <a:cs typeface="Geneva" charset="0"/>
        </a:defRPr>
      </a:lvl3pPr>
      <a:lvl4pPr marL="1597431" indent="-228206"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itchFamily="34" charset="-128"/>
          <a:cs typeface="Geneva" charset="0"/>
        </a:defRPr>
      </a:lvl4pPr>
      <a:lvl5pPr marL="2053830" indent="-228206" algn="l" rtl="0" eaLnBrk="0" fontAlgn="base" hangingPunct="0">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ＭＳ Ｐゴシック" pitchFamily="34" charset="-128"/>
          <a:cs typeface="Geneva" charset="0"/>
        </a:defRPr>
      </a:lvl5pPr>
      <a:lvl6pPr marL="2510238" indent="-228206" algn="l" rtl="0" fontAlgn="base">
        <a:spcBef>
          <a:spcPct val="20000"/>
        </a:spcBef>
        <a:spcAft>
          <a:spcPct val="0"/>
        </a:spcAft>
        <a:buClr>
          <a:schemeClr val="hlink"/>
        </a:buClr>
        <a:buFont typeface="Wingdings" pitchFamily="-105" charset="2"/>
        <a:buChar char="§"/>
        <a:defRPr sz="2000">
          <a:solidFill>
            <a:schemeClr val="tx1"/>
          </a:solidFill>
          <a:effectLst>
            <a:outerShdw blurRad="38100" dist="38100" dir="2700000" algn="tl">
              <a:srgbClr val="000000"/>
            </a:outerShdw>
          </a:effectLst>
          <a:latin typeface="+mn-lt"/>
          <a:ea typeface="ＭＳ Ｐゴシック" pitchFamily="-105" charset="-128"/>
        </a:defRPr>
      </a:lvl6pPr>
      <a:lvl7pPr marL="2966653" indent="-228206" algn="l" rtl="0" fontAlgn="base">
        <a:spcBef>
          <a:spcPct val="20000"/>
        </a:spcBef>
        <a:spcAft>
          <a:spcPct val="0"/>
        </a:spcAft>
        <a:buClr>
          <a:schemeClr val="hlink"/>
        </a:buClr>
        <a:buFont typeface="Wingdings" pitchFamily="-105" charset="2"/>
        <a:buChar char="§"/>
        <a:defRPr sz="2000">
          <a:solidFill>
            <a:schemeClr val="tx1"/>
          </a:solidFill>
          <a:effectLst>
            <a:outerShdw blurRad="38100" dist="38100" dir="2700000" algn="tl">
              <a:srgbClr val="000000"/>
            </a:outerShdw>
          </a:effectLst>
          <a:latin typeface="+mn-lt"/>
          <a:ea typeface="ＭＳ Ｐゴシック" pitchFamily="-105" charset="-128"/>
        </a:defRPr>
      </a:lvl7pPr>
      <a:lvl8pPr marL="3423050" indent="-228206" algn="l" rtl="0" fontAlgn="base">
        <a:spcBef>
          <a:spcPct val="20000"/>
        </a:spcBef>
        <a:spcAft>
          <a:spcPct val="0"/>
        </a:spcAft>
        <a:buClr>
          <a:schemeClr val="hlink"/>
        </a:buClr>
        <a:buFont typeface="Wingdings" pitchFamily="-105" charset="2"/>
        <a:buChar char="§"/>
        <a:defRPr sz="2000">
          <a:solidFill>
            <a:schemeClr val="tx1"/>
          </a:solidFill>
          <a:effectLst>
            <a:outerShdw blurRad="38100" dist="38100" dir="2700000" algn="tl">
              <a:srgbClr val="000000"/>
            </a:outerShdw>
          </a:effectLst>
          <a:latin typeface="+mn-lt"/>
          <a:ea typeface="ＭＳ Ｐゴシック" pitchFamily="-105" charset="-128"/>
        </a:defRPr>
      </a:lvl8pPr>
      <a:lvl9pPr marL="3879469" indent="-228206" algn="l" rtl="0" fontAlgn="base">
        <a:spcBef>
          <a:spcPct val="20000"/>
        </a:spcBef>
        <a:spcAft>
          <a:spcPct val="0"/>
        </a:spcAft>
        <a:buClr>
          <a:schemeClr val="hlink"/>
        </a:buClr>
        <a:buFont typeface="Wingdings" pitchFamily="-105" charset="2"/>
        <a:buChar char="§"/>
        <a:defRPr sz="2000">
          <a:solidFill>
            <a:schemeClr val="tx1"/>
          </a:solidFill>
          <a:effectLst>
            <a:outerShdw blurRad="38100" dist="38100" dir="2700000" algn="tl">
              <a:srgbClr val="000000"/>
            </a:outerShdw>
          </a:effectLst>
          <a:latin typeface="+mn-lt"/>
          <a:ea typeface="ＭＳ Ｐゴシック" pitchFamily="-105" charset="-128"/>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24"/>
            <a:ext cx="5786028" cy="318171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08"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eaLnBrk="0" hangingPunct="0">
              <a:buSzPct val="100000"/>
            </a:pPr>
            <a:endParaRPr lang="en-US" sz="1800">
              <a:latin typeface="Arial" charset="0"/>
              <a:cs typeface="DejaVu Sans" charset="0"/>
            </a:endParaRPr>
          </a:p>
        </p:txBody>
      </p:sp>
      <p:sp>
        <p:nvSpPr>
          <p:cNvPr id="1028" name="Rectangle 4"/>
          <p:cNvSpPr>
            <a:spLocks noGrp="1" noChangeArrowheads="1"/>
          </p:cNvSpPr>
          <p:nvPr>
            <p:ph type="ftr"/>
          </p:nvPr>
        </p:nvSpPr>
        <p:spPr bwMode="auto">
          <a:xfrm>
            <a:off x="2196972" y="4391889"/>
            <a:ext cx="2035101"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eaLnBrk="0" hangingPunct="0">
              <a:buSzPct val="100000"/>
            </a:pPr>
            <a:endParaRPr lang="en-US" sz="1800">
              <a:latin typeface="Arial" charset="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eaLnBrk="0" hangingPunct="0">
              <a:buSzPct val="100000"/>
            </a:pPr>
            <a:fld id="{4370C4B8-28FD-CA45-96DB-445CE5F9BEB5}" type="slidenum">
              <a:rPr lang="en-US" sz="1800" smtClean="0">
                <a:latin typeface="Arial" charset="0"/>
                <a:cs typeface="DejaVu Sans" charset="0"/>
              </a:rPr>
              <a:pPr defTabSz="321503" eaLnBrk="0" hangingPunct="0">
                <a:buSzPct val="100000"/>
              </a:pPr>
              <a:t>‹#›</a:t>
            </a:fld>
            <a:endParaRPr lang="en-US" sz="1800">
              <a:latin typeface="Arial" charset="0"/>
              <a:cs typeface="DejaVu Sans" charset="0"/>
            </a:endParaRPr>
          </a:p>
        </p:txBody>
      </p:sp>
    </p:spTree>
    <p:extLst>
      <p:ext uri="{BB962C8B-B14F-4D97-AF65-F5344CB8AC3E}">
        <p14:creationId xmlns:p14="http://schemas.microsoft.com/office/powerpoint/2010/main" val="937588055"/>
      </p:ext>
    </p:extLst>
  </p:cSld>
  <p:clrMap bg1="lt1" tx1="dk1" bg2="lt2" tx2="dk2" accent1="accent1" accent2="accent2" accent3="accent3" accent4="accent4" accent5="accent5" accent6="accent6" hlink="hlink" folHlink="folHlink"/>
  <p:sldLayoutIdLst>
    <p:sldLayoutId id="2147496498" r:id="rId1"/>
    <p:sldLayoutId id="2147496499" r:id="rId2"/>
    <p:sldLayoutId id="2147496500" r:id="rId3"/>
    <p:sldLayoutId id="2147496501" r:id="rId4"/>
    <p:sldLayoutId id="2147496502" r:id="rId5"/>
    <p:sldLayoutId id="2147496503" r:id="rId6"/>
    <p:sldLayoutId id="2147496504" r:id="rId7"/>
    <p:sldLayoutId id="2147496505" r:id="rId8"/>
    <p:sldLayoutId id="2147496506" r:id="rId9"/>
    <p:sldLayoutId id="2147496507" r:id="rId10"/>
    <p:sldLayoutId id="2147496508" r:id="rId11"/>
  </p:sldLayoutIdLst>
  <p:txStyles>
    <p:titleStyle>
      <a:lvl1pPr algn="ctr" defTabSz="321503"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758"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5261"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764"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8267"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770"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1273"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2776"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1127" indent="-241127" algn="l" defTabSz="321503"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2442" indent="-200939" algn="l" defTabSz="321503"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3758" indent="-160752" algn="l" defTabSz="321503"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5261"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6764"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8267"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9770"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11273"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2776"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503" rtl="0" eaLnBrk="1" latinLnBrk="0" hangingPunct="1">
        <a:defRPr sz="1300" kern="1200">
          <a:solidFill>
            <a:schemeClr val="tx1"/>
          </a:solidFill>
          <a:latin typeface="+mn-lt"/>
          <a:ea typeface="+mn-ea"/>
          <a:cs typeface="+mn-cs"/>
        </a:defRPr>
      </a:lvl1pPr>
      <a:lvl2pPr marL="321503" algn="l" defTabSz="321503" rtl="0" eaLnBrk="1" latinLnBrk="0" hangingPunct="1">
        <a:defRPr sz="1300" kern="1200">
          <a:solidFill>
            <a:schemeClr val="tx1"/>
          </a:solidFill>
          <a:latin typeface="+mn-lt"/>
          <a:ea typeface="+mn-ea"/>
          <a:cs typeface="+mn-cs"/>
        </a:defRPr>
      </a:lvl2pPr>
      <a:lvl3pPr marL="643006" algn="l" defTabSz="321503" rtl="0" eaLnBrk="1" latinLnBrk="0" hangingPunct="1">
        <a:defRPr sz="1300" kern="1200">
          <a:solidFill>
            <a:schemeClr val="tx1"/>
          </a:solidFill>
          <a:latin typeface="+mn-lt"/>
          <a:ea typeface="+mn-ea"/>
          <a:cs typeface="+mn-cs"/>
        </a:defRPr>
      </a:lvl3pPr>
      <a:lvl4pPr marL="964509" algn="l" defTabSz="321503" rtl="0" eaLnBrk="1" latinLnBrk="0" hangingPunct="1">
        <a:defRPr sz="1300" kern="1200">
          <a:solidFill>
            <a:schemeClr val="tx1"/>
          </a:solidFill>
          <a:latin typeface="+mn-lt"/>
          <a:ea typeface="+mn-ea"/>
          <a:cs typeface="+mn-cs"/>
        </a:defRPr>
      </a:lvl4pPr>
      <a:lvl5pPr marL="1286012" algn="l" defTabSz="321503" rtl="0" eaLnBrk="1" latinLnBrk="0" hangingPunct="1">
        <a:defRPr sz="1300" kern="1200">
          <a:solidFill>
            <a:schemeClr val="tx1"/>
          </a:solidFill>
          <a:latin typeface="+mn-lt"/>
          <a:ea typeface="+mn-ea"/>
          <a:cs typeface="+mn-cs"/>
        </a:defRPr>
      </a:lvl5pPr>
      <a:lvl6pPr marL="1607515" algn="l" defTabSz="321503" rtl="0" eaLnBrk="1" latinLnBrk="0" hangingPunct="1">
        <a:defRPr sz="1300" kern="1200">
          <a:solidFill>
            <a:schemeClr val="tx1"/>
          </a:solidFill>
          <a:latin typeface="+mn-lt"/>
          <a:ea typeface="+mn-ea"/>
          <a:cs typeface="+mn-cs"/>
        </a:defRPr>
      </a:lvl6pPr>
      <a:lvl7pPr marL="1929018" algn="l" defTabSz="321503" rtl="0" eaLnBrk="1" latinLnBrk="0" hangingPunct="1">
        <a:defRPr sz="1300" kern="1200">
          <a:solidFill>
            <a:schemeClr val="tx1"/>
          </a:solidFill>
          <a:latin typeface="+mn-lt"/>
          <a:ea typeface="+mn-ea"/>
          <a:cs typeface="+mn-cs"/>
        </a:defRPr>
      </a:lvl7pPr>
      <a:lvl8pPr marL="2250521" algn="l" defTabSz="321503" rtl="0" eaLnBrk="1" latinLnBrk="0" hangingPunct="1">
        <a:defRPr sz="1300" kern="1200">
          <a:solidFill>
            <a:schemeClr val="tx1"/>
          </a:solidFill>
          <a:latin typeface="+mn-lt"/>
          <a:ea typeface="+mn-ea"/>
          <a:cs typeface="+mn-cs"/>
        </a:defRPr>
      </a:lvl8pPr>
      <a:lvl9pPr marL="2572024" algn="l" defTabSz="321503" rtl="0" eaLnBrk="1" latinLnBrk="0" hangingPunct="1">
        <a:defRPr sz="13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0" y="1"/>
            <a:ext cx="9144000" cy="938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3" tIns="45702" rIns="91403" bIns="45702" numCol="1" anchor="t" anchorCtr="0" compatLnSpc="1">
            <a:prstTxWarp prst="textNoShape">
              <a:avLst/>
            </a:prstTxWarp>
          </a:bodyPr>
          <a:lstStyle/>
          <a:p>
            <a:pPr lvl="0"/>
            <a:r>
              <a:rPr lang="en-GB" dirty="0"/>
              <a:t>Click to edit Master title style</a:t>
            </a:r>
            <a:endParaRPr lang="en-US" dirty="0"/>
          </a:p>
        </p:txBody>
      </p:sp>
      <p:sp>
        <p:nvSpPr>
          <p:cNvPr id="4" name="Date Placeholder 3"/>
          <p:cNvSpPr>
            <a:spLocks noGrp="1"/>
          </p:cNvSpPr>
          <p:nvPr>
            <p:ph type="dt" sz="half" idx="2"/>
          </p:nvPr>
        </p:nvSpPr>
        <p:spPr>
          <a:xfrm>
            <a:off x="457201" y="6356350"/>
            <a:ext cx="2133600" cy="365125"/>
          </a:xfrm>
          <a:prstGeom prst="rect">
            <a:avLst/>
          </a:prstGeom>
        </p:spPr>
        <p:txBody>
          <a:bodyPr vert="horz" lIns="91403" tIns="45702" rIns="91403" bIns="45702" rtlCol="0" anchor="ctr"/>
          <a:lstStyle>
            <a:lvl1pPr algn="l" defTabSz="457020" fontAlgn="auto">
              <a:spcBef>
                <a:spcPts val="0"/>
              </a:spcBef>
              <a:spcAft>
                <a:spcPts val="0"/>
              </a:spcAft>
              <a:defRPr sz="1200">
                <a:solidFill>
                  <a:prstClr val="black">
                    <a:tint val="75000"/>
                  </a:prstClr>
                </a:solidFill>
                <a:latin typeface="Calibri"/>
                <a:ea typeface="+mn-ea"/>
                <a:cs typeface="+mn-cs"/>
              </a:defRPr>
            </a:lvl1pPr>
          </a:lstStyle>
          <a:p>
            <a:pPr>
              <a:defRPr/>
            </a:pPr>
            <a:fld id="{E04F5C45-2DFD-4843-AC59-9C9C9659DEAB}" type="datetimeFigureOut">
              <a:rPr lang="en-US"/>
              <a:pPr>
                <a:defRPr/>
              </a:pPr>
              <a:t>6/16/26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03" tIns="45702" rIns="91403" bIns="45702" rtlCol="0" anchor="ctr"/>
          <a:lstStyle>
            <a:lvl1pPr algn="ctr" defTabSz="457020"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03" tIns="45702" rIns="91403" bIns="45702" rtlCol="0" anchor="ctr"/>
          <a:lstStyle>
            <a:lvl1pPr algn="r" defTabSz="457020" fontAlgn="auto">
              <a:spcBef>
                <a:spcPts val="0"/>
              </a:spcBef>
              <a:spcAft>
                <a:spcPts val="0"/>
              </a:spcAft>
              <a:defRPr sz="1200">
                <a:solidFill>
                  <a:prstClr val="black">
                    <a:tint val="75000"/>
                  </a:prstClr>
                </a:solidFill>
                <a:latin typeface="Calibri"/>
                <a:ea typeface="+mn-ea"/>
                <a:cs typeface="+mn-cs"/>
              </a:defRPr>
            </a:lvl1pPr>
          </a:lstStyle>
          <a:p>
            <a:pPr>
              <a:defRPr/>
            </a:pPr>
            <a:fld id="{0B192F90-7658-1245-9D05-40B1E48B3974}" type="slidenum">
              <a:rPr lang="en-US"/>
              <a:pPr>
                <a:defRPr/>
              </a:pPr>
              <a:t>‹#›</a:t>
            </a:fld>
            <a:endParaRPr lang="en-US"/>
          </a:p>
        </p:txBody>
      </p:sp>
    </p:spTree>
    <p:extLst>
      <p:ext uri="{BB962C8B-B14F-4D97-AF65-F5344CB8AC3E}">
        <p14:creationId xmlns:p14="http://schemas.microsoft.com/office/powerpoint/2010/main" val="4043190471"/>
      </p:ext>
    </p:extLst>
  </p:cSld>
  <p:clrMap bg1="lt1" tx1="dk1" bg2="lt2" tx2="dk2" accent1="accent1" accent2="accent2" accent3="accent3" accent4="accent4" accent5="accent5" accent6="accent6" hlink="hlink" folHlink="folHlink"/>
  <p:sldLayoutIdLst>
    <p:sldLayoutId id="2147496510" r:id="rId1"/>
    <p:sldLayoutId id="2147496511" r:id="rId2"/>
    <p:sldLayoutId id="2147496512" r:id="rId3"/>
    <p:sldLayoutId id="2147496513" r:id="rId4"/>
    <p:sldLayoutId id="2147496514" r:id="rId5"/>
    <p:sldLayoutId id="2147496515" r:id="rId6"/>
    <p:sldLayoutId id="2147496516" r:id="rId7"/>
    <p:sldLayoutId id="2147496517" r:id="rId8"/>
    <p:sldLayoutId id="2147496518" r:id="rId9"/>
    <p:sldLayoutId id="2147496519" r:id="rId10"/>
    <p:sldLayoutId id="2147496520" r:id="rId11"/>
  </p:sldLayoutIdLst>
  <p:txStyles>
    <p:titleStyle>
      <a:lvl1pPr algn="ctr" defTabSz="45702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020"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2pPr>
      <a:lvl3pPr algn="ctr" defTabSz="457020"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3pPr>
      <a:lvl4pPr algn="ctr" defTabSz="457020"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4pPr>
      <a:lvl5pPr algn="ctr" defTabSz="457020" rtl="0" eaLnBrk="0" fontAlgn="base" hangingPunct="0">
        <a:spcBef>
          <a:spcPct val="0"/>
        </a:spcBef>
        <a:spcAft>
          <a:spcPct val="0"/>
        </a:spcAft>
        <a:defRPr sz="3600" b="1">
          <a:solidFill>
            <a:srgbClr val="FFFFFF"/>
          </a:solidFill>
          <a:latin typeface="Arial" charset="0"/>
          <a:ea typeface="ＭＳ Ｐゴシック" charset="0"/>
          <a:cs typeface="ＭＳ Ｐゴシック" charset="0"/>
        </a:defRPr>
      </a:lvl5pPr>
      <a:lvl6pPr marL="457020"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040"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056"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080"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764" indent="-342764" algn="l" defTabSz="457020" rtl="0" eaLnBrk="0" fontAlgn="base" hangingPunct="0">
        <a:spcBef>
          <a:spcPct val="20000"/>
        </a:spcBef>
        <a:spcAft>
          <a:spcPct val="0"/>
        </a:spcAft>
        <a:buFont typeface="Arial" charset="0"/>
        <a:buChar char="•"/>
        <a:defRPr sz="3200" b="1" kern="1200">
          <a:solidFill>
            <a:schemeClr val="tx1"/>
          </a:solidFill>
          <a:latin typeface="Arial"/>
          <a:ea typeface="ＭＳ Ｐゴシック" charset="0"/>
          <a:cs typeface="Arial"/>
        </a:defRPr>
      </a:lvl1pPr>
      <a:lvl2pPr marL="742654" indent="-285638" algn="l" defTabSz="457020" rtl="0" eaLnBrk="0" fontAlgn="base" hangingPunct="0">
        <a:spcBef>
          <a:spcPct val="20000"/>
        </a:spcBef>
        <a:spcAft>
          <a:spcPct val="0"/>
        </a:spcAft>
        <a:buFont typeface="Arial" charset="0"/>
        <a:buChar char="–"/>
        <a:defRPr sz="2800" b="1" kern="1200">
          <a:solidFill>
            <a:schemeClr val="tx1"/>
          </a:solidFill>
          <a:latin typeface="Arial"/>
          <a:ea typeface="ＭＳ Ｐゴシック" charset="0"/>
          <a:cs typeface="Arial"/>
        </a:defRPr>
      </a:lvl2pPr>
      <a:lvl3pPr marL="1142545" indent="-228510" algn="l" defTabSz="457020" rtl="0" eaLnBrk="0" fontAlgn="base" hangingPunct="0">
        <a:spcBef>
          <a:spcPct val="20000"/>
        </a:spcBef>
        <a:spcAft>
          <a:spcPct val="0"/>
        </a:spcAft>
        <a:buFont typeface="Arial" charset="0"/>
        <a:buChar char="•"/>
        <a:defRPr sz="2400" b="1" kern="1200">
          <a:solidFill>
            <a:schemeClr val="tx1"/>
          </a:solidFill>
          <a:latin typeface="Arial"/>
          <a:ea typeface="ＭＳ Ｐゴシック" charset="0"/>
          <a:cs typeface="Arial"/>
        </a:defRPr>
      </a:lvl3pPr>
      <a:lvl4pPr marL="1599566" indent="-228510" algn="l" defTabSz="457020" rtl="0" eaLnBrk="0" fontAlgn="base" hangingPunct="0">
        <a:spcBef>
          <a:spcPct val="20000"/>
        </a:spcBef>
        <a:spcAft>
          <a:spcPct val="0"/>
        </a:spcAft>
        <a:buFont typeface="Arial" charset="0"/>
        <a:buChar char="–"/>
        <a:defRPr sz="2000" b="1" kern="1200">
          <a:solidFill>
            <a:schemeClr val="tx1"/>
          </a:solidFill>
          <a:latin typeface="Arial"/>
          <a:ea typeface="ＭＳ Ｐゴシック" charset="0"/>
          <a:cs typeface="Arial"/>
        </a:defRPr>
      </a:lvl4pPr>
      <a:lvl5pPr marL="2056584" indent="-228510" algn="l" defTabSz="457020" rtl="0" eaLnBrk="0" fontAlgn="base" hangingPunct="0">
        <a:spcBef>
          <a:spcPct val="20000"/>
        </a:spcBef>
        <a:spcAft>
          <a:spcPct val="0"/>
        </a:spcAft>
        <a:buFont typeface="Arial" charset="0"/>
        <a:buChar char="»"/>
        <a:defRPr sz="2000" b="1" kern="1200">
          <a:solidFill>
            <a:schemeClr val="tx1"/>
          </a:solidFill>
          <a:latin typeface="Arial"/>
          <a:ea typeface="ＭＳ Ｐゴシック" charset="0"/>
          <a:cs typeface="Arial"/>
        </a:defRPr>
      </a:lvl5pPr>
      <a:lvl6pPr marL="2513601" indent="-228510" algn="l" defTabSz="457020" rtl="0" eaLnBrk="1" latinLnBrk="0" hangingPunct="1">
        <a:spcBef>
          <a:spcPct val="20000"/>
        </a:spcBef>
        <a:buFont typeface="Arial"/>
        <a:buChar char="•"/>
        <a:defRPr sz="2000" kern="1200">
          <a:solidFill>
            <a:schemeClr val="tx1"/>
          </a:solidFill>
          <a:latin typeface="+mn-lt"/>
          <a:ea typeface="+mn-ea"/>
          <a:cs typeface="+mn-cs"/>
        </a:defRPr>
      </a:lvl6pPr>
      <a:lvl7pPr marL="2970623" indent="-228510" algn="l" defTabSz="457020" rtl="0" eaLnBrk="1" latinLnBrk="0" hangingPunct="1">
        <a:spcBef>
          <a:spcPct val="20000"/>
        </a:spcBef>
        <a:buFont typeface="Arial"/>
        <a:buChar char="•"/>
        <a:defRPr sz="2000" kern="1200">
          <a:solidFill>
            <a:schemeClr val="tx1"/>
          </a:solidFill>
          <a:latin typeface="+mn-lt"/>
          <a:ea typeface="+mn-ea"/>
          <a:cs typeface="+mn-cs"/>
        </a:defRPr>
      </a:lvl7pPr>
      <a:lvl8pPr marL="3427640" indent="-228510" algn="l" defTabSz="457020" rtl="0" eaLnBrk="1" latinLnBrk="0" hangingPunct="1">
        <a:spcBef>
          <a:spcPct val="20000"/>
        </a:spcBef>
        <a:buFont typeface="Arial"/>
        <a:buChar char="•"/>
        <a:defRPr sz="2000" kern="1200">
          <a:solidFill>
            <a:schemeClr val="tx1"/>
          </a:solidFill>
          <a:latin typeface="+mn-lt"/>
          <a:ea typeface="+mn-ea"/>
          <a:cs typeface="+mn-cs"/>
        </a:defRPr>
      </a:lvl8pPr>
      <a:lvl9pPr marL="3884660" indent="-228510" algn="l" defTabSz="45702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20" rtl="0" eaLnBrk="1" latinLnBrk="0" hangingPunct="1">
        <a:defRPr sz="1800" kern="1200">
          <a:solidFill>
            <a:schemeClr val="tx1"/>
          </a:solidFill>
          <a:latin typeface="+mn-lt"/>
          <a:ea typeface="+mn-ea"/>
          <a:cs typeface="+mn-cs"/>
        </a:defRPr>
      </a:lvl1pPr>
      <a:lvl2pPr marL="457020" algn="l" defTabSz="457020" rtl="0" eaLnBrk="1" latinLnBrk="0" hangingPunct="1">
        <a:defRPr sz="1800" kern="1200">
          <a:solidFill>
            <a:schemeClr val="tx1"/>
          </a:solidFill>
          <a:latin typeface="+mn-lt"/>
          <a:ea typeface="+mn-ea"/>
          <a:cs typeface="+mn-cs"/>
        </a:defRPr>
      </a:lvl2pPr>
      <a:lvl3pPr marL="914040" algn="l" defTabSz="457020" rtl="0" eaLnBrk="1" latinLnBrk="0" hangingPunct="1">
        <a:defRPr sz="1800" kern="1200">
          <a:solidFill>
            <a:schemeClr val="tx1"/>
          </a:solidFill>
          <a:latin typeface="+mn-lt"/>
          <a:ea typeface="+mn-ea"/>
          <a:cs typeface="+mn-cs"/>
        </a:defRPr>
      </a:lvl3pPr>
      <a:lvl4pPr marL="1371056" algn="l" defTabSz="457020" rtl="0" eaLnBrk="1" latinLnBrk="0" hangingPunct="1">
        <a:defRPr sz="1800" kern="1200">
          <a:solidFill>
            <a:schemeClr val="tx1"/>
          </a:solidFill>
          <a:latin typeface="+mn-lt"/>
          <a:ea typeface="+mn-ea"/>
          <a:cs typeface="+mn-cs"/>
        </a:defRPr>
      </a:lvl4pPr>
      <a:lvl5pPr marL="1828080" algn="l" defTabSz="457020" rtl="0" eaLnBrk="1" latinLnBrk="0" hangingPunct="1">
        <a:defRPr sz="1800" kern="1200">
          <a:solidFill>
            <a:schemeClr val="tx1"/>
          </a:solidFill>
          <a:latin typeface="+mn-lt"/>
          <a:ea typeface="+mn-ea"/>
          <a:cs typeface="+mn-cs"/>
        </a:defRPr>
      </a:lvl5pPr>
      <a:lvl6pPr marL="2285092" algn="l" defTabSz="457020" rtl="0" eaLnBrk="1" latinLnBrk="0" hangingPunct="1">
        <a:defRPr sz="1800" kern="1200">
          <a:solidFill>
            <a:schemeClr val="tx1"/>
          </a:solidFill>
          <a:latin typeface="+mn-lt"/>
          <a:ea typeface="+mn-ea"/>
          <a:cs typeface="+mn-cs"/>
        </a:defRPr>
      </a:lvl6pPr>
      <a:lvl7pPr marL="2742112" algn="l" defTabSz="457020" rtl="0" eaLnBrk="1" latinLnBrk="0" hangingPunct="1">
        <a:defRPr sz="1800" kern="1200">
          <a:solidFill>
            <a:schemeClr val="tx1"/>
          </a:solidFill>
          <a:latin typeface="+mn-lt"/>
          <a:ea typeface="+mn-ea"/>
          <a:cs typeface="+mn-cs"/>
        </a:defRPr>
      </a:lvl7pPr>
      <a:lvl8pPr marL="3199130" algn="l" defTabSz="457020" rtl="0" eaLnBrk="1" latinLnBrk="0" hangingPunct="1">
        <a:defRPr sz="1800" kern="1200">
          <a:solidFill>
            <a:schemeClr val="tx1"/>
          </a:solidFill>
          <a:latin typeface="+mn-lt"/>
          <a:ea typeface="+mn-ea"/>
          <a:cs typeface="+mn-cs"/>
        </a:defRPr>
      </a:lvl8pPr>
      <a:lvl9pPr marL="3656146" algn="l" defTabSz="45702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37890" name="Rectangle 1026"/>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7891" name="Rectangle 1027"/>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436" name="Rectangle 1028"/>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18437" name="Rectangle 1029"/>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18438" name="Rectangle 1030"/>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A0981002-86FE-214D-8B30-F269491C0431}" type="slidenum">
              <a:rPr lang="en-US">
                <a:solidFill>
                  <a:srgbClr val="000000"/>
                </a:solidFill>
                <a:latin typeface="Arial" charset="0"/>
              </a:rPr>
              <a:pPr>
                <a:defRPr/>
              </a:pPr>
              <a:t>‹#›</a:t>
            </a:fld>
            <a:endParaRPr lang="en-US">
              <a:solidFill>
                <a:srgbClr val="000000"/>
              </a:solidFill>
              <a:latin typeface="Arial" charset="0"/>
            </a:endParaRPr>
          </a:p>
        </p:txBody>
      </p:sp>
    </p:spTree>
    <p:extLst>
      <p:ext uri="{BB962C8B-B14F-4D97-AF65-F5344CB8AC3E}">
        <p14:creationId xmlns:p14="http://schemas.microsoft.com/office/powerpoint/2010/main" val="2896818129"/>
      </p:ext>
    </p:extLst>
  </p:cSld>
  <p:clrMap bg1="lt1" tx1="dk1" bg2="lt2" tx2="dk2" accent1="accent1" accent2="accent2" accent3="accent3" accent4="accent4" accent5="accent5" accent6="accent6" hlink="hlink" folHlink="folHlink"/>
  <p:sldLayoutIdLst>
    <p:sldLayoutId id="2147496522" r:id="rId1"/>
    <p:sldLayoutId id="2147496523" r:id="rId2"/>
    <p:sldLayoutId id="2147496524" r:id="rId3"/>
    <p:sldLayoutId id="2147496525" r:id="rId4"/>
    <p:sldLayoutId id="2147496526" r:id="rId5"/>
    <p:sldLayoutId id="2147496527" r:id="rId6"/>
    <p:sldLayoutId id="2147496528" r:id="rId7"/>
    <p:sldLayoutId id="2147496529" r:id="rId8"/>
    <p:sldLayoutId id="2147496530" r:id="rId9"/>
    <p:sldLayoutId id="2147496531" r:id="rId10"/>
    <p:sldLayoutId id="2147496532" r:id="rId11"/>
  </p:sldLayoutIdLst>
  <p:txStyles>
    <p:titleStyle>
      <a:lvl1pPr algn="ctr" rtl="0" eaLnBrk="0" fontAlgn="base" hangingPunct="0">
        <a:spcBef>
          <a:spcPct val="0"/>
        </a:spcBef>
        <a:spcAft>
          <a:spcPct val="0"/>
        </a:spcAft>
        <a:defRPr sz="4400">
          <a:solidFill>
            <a:srgbClr val="FFFFFF"/>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FFFFFF"/>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rgbClr val="FFFFFF"/>
          </a:solidFill>
          <a:latin typeface="+mn-lt"/>
          <a:ea typeface="ＭＳ Ｐゴシック" charset="-128"/>
        </a:defRPr>
      </a:lvl2pPr>
      <a:lvl3pPr marL="1143000" indent="-228600" algn="l" rtl="0" eaLnBrk="0" fontAlgn="base" hangingPunct="0">
        <a:spcBef>
          <a:spcPct val="20000"/>
        </a:spcBef>
        <a:spcAft>
          <a:spcPct val="0"/>
        </a:spcAft>
        <a:buChar char="•"/>
        <a:defRPr sz="2400">
          <a:solidFill>
            <a:srgbClr val="FFFFFF"/>
          </a:solidFill>
          <a:latin typeface="+mn-lt"/>
          <a:ea typeface="ＭＳ Ｐゴシック" charset="-128"/>
        </a:defRPr>
      </a:lvl3pPr>
      <a:lvl4pPr marL="1600200" indent="-228600" algn="l" rtl="0" eaLnBrk="0" fontAlgn="base" hangingPunct="0">
        <a:spcBef>
          <a:spcPct val="20000"/>
        </a:spcBef>
        <a:spcAft>
          <a:spcPct val="0"/>
        </a:spcAft>
        <a:buChar char="–"/>
        <a:defRPr sz="2000">
          <a:solidFill>
            <a:srgbClr val="FFFFFF"/>
          </a:solidFill>
          <a:latin typeface="+mn-lt"/>
          <a:ea typeface="ＭＳ Ｐゴシック" charset="-128"/>
        </a:defRPr>
      </a:lvl4pPr>
      <a:lvl5pPr marL="2057400" indent="-228600" algn="l" rtl="0" eaLnBrk="0" fontAlgn="base" hangingPunct="0">
        <a:spcBef>
          <a:spcPct val="20000"/>
        </a:spcBef>
        <a:spcAft>
          <a:spcPct val="0"/>
        </a:spcAft>
        <a:buChar char="»"/>
        <a:defRPr sz="2000">
          <a:solidFill>
            <a:srgbClr val="FFFFFF"/>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402" name="Group 2"/>
          <p:cNvGrpSpPr>
            <a:grpSpLocks/>
          </p:cNvGrpSpPr>
          <p:nvPr/>
        </p:nvGrpSpPr>
        <p:grpSpPr bwMode="auto">
          <a:xfrm>
            <a:off x="0" y="1588"/>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102409"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pPr eaLnBrk="0" hangingPunct="0"/>
              <a:endParaRPr lang="en-US">
                <a:solidFill>
                  <a:srgbClr val="FFFFFF"/>
                </a:solidFill>
                <a:latin typeface="Arial" charset="0"/>
              </a:endParaRPr>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43" tIns="46022" rIns="92043" bIns="46022"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43" tIns="46022" rIns="92043" bIns="46022" numCol="1" anchor="ctr" anchorCtr="0" compatLnSpc="1">
            <a:prstTxWarp prst="textNoShape">
              <a:avLst/>
            </a:prstTxWarp>
          </a:bodyPr>
          <a:lstStyle>
            <a:lvl1pPr eaLnBrk="1" hangingPunct="1">
              <a:defRPr sz="1400">
                <a:solidFill>
                  <a:srgbClr val="FFFFFF"/>
                </a:solidFill>
                <a:latin typeface="Times New Roman" charset="0"/>
                <a:ea typeface="ＭＳ Ｐゴシック" charset="-128"/>
                <a:cs typeface="ＭＳ Ｐゴシック" charset="-128"/>
              </a:defRPr>
            </a:lvl1pPr>
          </a:lstStyle>
          <a:p>
            <a:pPr>
              <a:defRPr/>
            </a:pPr>
            <a:endParaRPr lang="en-US"/>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43" tIns="46022" rIns="92043" bIns="46022" numCol="1" anchor="ctr" anchorCtr="0" compatLnSpc="1">
            <a:prstTxWarp prst="textNoShape">
              <a:avLst/>
            </a:prstTxWarp>
          </a:bodyPr>
          <a:lstStyle>
            <a:lvl1pPr algn="ctr" eaLnBrk="1" hangingPunct="1">
              <a:defRPr sz="1400">
                <a:solidFill>
                  <a:srgbClr val="FFFFFF"/>
                </a:solidFill>
                <a:latin typeface="Times New Roman" charset="0"/>
                <a:ea typeface="ＭＳ Ｐゴシック" charset="-128"/>
                <a:cs typeface="ＭＳ Ｐゴシック" charset="-128"/>
              </a:defRPr>
            </a:lvl1pPr>
          </a:lstStyle>
          <a:p>
            <a:pPr>
              <a:defRPr/>
            </a:pPr>
            <a:endParaRPr lang="en-US"/>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43" tIns="46022" rIns="92043" bIns="46022" numCol="1" anchor="ctr" anchorCtr="0" compatLnSpc="1">
            <a:prstTxWarp prst="textNoShape">
              <a:avLst/>
            </a:prstTxWarp>
          </a:bodyPr>
          <a:lstStyle>
            <a:lvl1pPr algn="r" eaLnBrk="1" hangingPunct="1">
              <a:defRPr sz="1400">
                <a:solidFill>
                  <a:srgbClr val="FFFFFF"/>
                </a:solidFill>
                <a:latin typeface="Times New Roman" charset="0"/>
              </a:defRPr>
            </a:lvl1pPr>
          </a:lstStyle>
          <a:p>
            <a:pPr>
              <a:defRPr/>
            </a:pPr>
            <a:fld id="{E6A1BD09-D8B1-0649-ADFB-F8FE5DE36C7F}" type="slidenum">
              <a:rPr lang="en-US"/>
              <a:pPr>
                <a:defRPr/>
              </a:pPr>
              <a:t>‹#›</a:t>
            </a:fld>
            <a:endParaRPr lang="en-US"/>
          </a:p>
        </p:txBody>
      </p:sp>
      <p:sp>
        <p:nvSpPr>
          <p:cNvPr id="102407"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6447457"/>
      </p:ext>
    </p:extLst>
  </p:cSld>
  <p:clrMap bg1="dk2" tx1="lt1" bg2="dk1" tx2="lt2" accent1="accent1" accent2="accent2" accent3="accent3" accent4="accent4" accent5="accent5" accent6="accent6" hlink="hlink" folHlink="folHlink"/>
  <p:sldLayoutIdLst>
    <p:sldLayoutId id="2147496534" r:id="rId1"/>
    <p:sldLayoutId id="2147496535" r:id="rId2"/>
    <p:sldLayoutId id="2147496536" r:id="rId3"/>
    <p:sldLayoutId id="2147496537" r:id="rId4"/>
    <p:sldLayoutId id="2147496538" r:id="rId5"/>
    <p:sldLayoutId id="2147496539" r:id="rId6"/>
    <p:sldLayoutId id="2147496540" r:id="rId7"/>
    <p:sldLayoutId id="2147496541" r:id="rId8"/>
    <p:sldLayoutId id="2147496542" r:id="rId9"/>
    <p:sldLayoutId id="2147496543" r:id="rId10"/>
    <p:sldLayoutId id="2147496544" r:id="rId11"/>
    <p:sldLayoutId id="2147496545"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7042"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4085"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71124"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817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781" indent="-342781" algn="l" rtl="0" eaLnBrk="0" fontAlgn="base" hangingPunct="0">
        <a:spcBef>
          <a:spcPct val="20000"/>
        </a:spcBef>
        <a:spcAft>
          <a:spcPct val="0"/>
        </a:spcAft>
        <a:buClr>
          <a:schemeClr val="accent2"/>
        </a:buClr>
        <a:buSzPct val="80000"/>
        <a:buFont typeface="Wingdings" charset="0"/>
        <a:buChar char="l"/>
        <a:defRPr sz="3200">
          <a:solidFill>
            <a:schemeClr val="tx1"/>
          </a:solidFill>
          <a:latin typeface="Arial"/>
          <a:ea typeface="ＭＳ Ｐゴシック" pitchFamily="-108" charset="-128"/>
          <a:cs typeface="Arial"/>
        </a:defRPr>
      </a:lvl1pPr>
      <a:lvl2pPr marL="742691" indent="-285652" algn="l" rtl="0" eaLnBrk="0" fontAlgn="base" hangingPunct="0">
        <a:spcBef>
          <a:spcPct val="20000"/>
        </a:spcBef>
        <a:spcAft>
          <a:spcPct val="0"/>
        </a:spcAft>
        <a:buClr>
          <a:schemeClr val="tx1"/>
        </a:buClr>
        <a:buSzPct val="90000"/>
        <a:buChar char="–"/>
        <a:defRPr sz="2800">
          <a:solidFill>
            <a:schemeClr val="tx1"/>
          </a:solidFill>
          <a:latin typeface="Arial"/>
          <a:ea typeface="ＭＳ Ｐゴシック" pitchFamily="-108" charset="-128"/>
          <a:cs typeface="Arial"/>
        </a:defRPr>
      </a:lvl2pPr>
      <a:lvl3pPr marL="1142602" indent="-228522" algn="l" rtl="0" eaLnBrk="0" fontAlgn="base" hangingPunct="0">
        <a:spcBef>
          <a:spcPct val="20000"/>
        </a:spcBef>
        <a:spcAft>
          <a:spcPct val="0"/>
        </a:spcAft>
        <a:buClr>
          <a:schemeClr val="accent1"/>
        </a:buClr>
        <a:buSzPct val="60000"/>
        <a:buFont typeface="Wingdings" charset="0"/>
        <a:buChar char="l"/>
        <a:defRPr sz="2400">
          <a:solidFill>
            <a:schemeClr val="tx1"/>
          </a:solidFill>
          <a:latin typeface="Arial"/>
          <a:ea typeface="ＭＳ Ｐゴシック" pitchFamily="-108" charset="-128"/>
          <a:cs typeface="Arial"/>
        </a:defRPr>
      </a:lvl3pPr>
      <a:lvl4pPr marL="1599645" indent="-228522" algn="l" rtl="0" eaLnBrk="0" fontAlgn="base" hangingPunct="0">
        <a:spcBef>
          <a:spcPct val="20000"/>
        </a:spcBef>
        <a:spcAft>
          <a:spcPct val="0"/>
        </a:spcAft>
        <a:buClr>
          <a:schemeClr val="tx1"/>
        </a:buClr>
        <a:buChar char="–"/>
        <a:defRPr sz="2000">
          <a:solidFill>
            <a:schemeClr val="tx1"/>
          </a:solidFill>
          <a:latin typeface="Arial"/>
          <a:ea typeface="ＭＳ Ｐゴシック" pitchFamily="-108" charset="-128"/>
          <a:cs typeface="Arial"/>
        </a:defRPr>
      </a:lvl4pPr>
      <a:lvl5pPr marL="2056686" indent="-228522" algn="l" rtl="0" eaLnBrk="0" fontAlgn="base" hangingPunct="0">
        <a:spcBef>
          <a:spcPct val="20000"/>
        </a:spcBef>
        <a:spcAft>
          <a:spcPct val="0"/>
        </a:spcAft>
        <a:buClr>
          <a:schemeClr val="accent1"/>
        </a:buClr>
        <a:buChar char="•"/>
        <a:defRPr sz="2000">
          <a:solidFill>
            <a:schemeClr val="tx1"/>
          </a:solidFill>
          <a:latin typeface="Arial"/>
          <a:ea typeface="ＭＳ Ｐゴシック" pitchFamily="-108" charset="-128"/>
          <a:cs typeface="Arial"/>
        </a:defRPr>
      </a:lvl5pPr>
      <a:lvl6pPr marL="2513726" indent="-22852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70770" indent="-22852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7810" indent="-22852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84852" indent="-22852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9113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defRPr sz="1400">
                <a:solidFill>
                  <a:srgbClr val="000000"/>
                </a:solidFill>
                <a:latin typeface="Arial" charset="0"/>
                <a:ea typeface="ヒラギノ角ゴ Pro W3" pitchFamily="80" charset="-128"/>
                <a:cs typeface="+mn-cs"/>
              </a:defRPr>
            </a:lvl1pPr>
          </a:lstStyle>
          <a:p>
            <a:pPr eaLnBrk="0" hangingPunct="0">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lgn="ctr">
              <a:defRPr sz="1400">
                <a:solidFill>
                  <a:srgbClr val="000000"/>
                </a:solidFill>
                <a:latin typeface="Arial" charset="0"/>
                <a:ea typeface="ヒラギノ角ゴ Pro W3" pitchFamily="80" charset="-128"/>
                <a:cs typeface="+mn-cs"/>
              </a:defRPr>
            </a:lvl1pPr>
          </a:lstStyle>
          <a:p>
            <a:pPr eaLnBrk="0" hangingPunct="0">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algn="r">
              <a:defRPr sz="1400">
                <a:solidFill>
                  <a:srgbClr val="000000"/>
                </a:solidFill>
                <a:latin typeface="Arial" charset="0"/>
                <a:ea typeface="ヒラギノ角ゴ Pro W3" charset="0"/>
                <a:cs typeface="ヒラギノ角ゴ Pro W3" charset="0"/>
              </a:defRPr>
            </a:lvl1pPr>
          </a:lstStyle>
          <a:p>
            <a:pPr eaLnBrk="0" hangingPunct="0">
              <a:defRPr/>
            </a:pPr>
            <a:fld id="{51B45374-AB17-4943-96DB-A6A9993F23F0}" type="slidenum">
              <a:rPr lang="en-US"/>
              <a:pPr eaLnBrk="0" hangingPunct="0">
                <a:defRPr/>
              </a:pPr>
              <a:t>‹#›</a:t>
            </a:fld>
            <a:endParaRPr lang="en-US"/>
          </a:p>
        </p:txBody>
      </p:sp>
    </p:spTree>
    <p:extLst>
      <p:ext uri="{BB962C8B-B14F-4D97-AF65-F5344CB8AC3E}">
        <p14:creationId xmlns:p14="http://schemas.microsoft.com/office/powerpoint/2010/main" val="2551857309"/>
      </p:ext>
    </p:extLst>
  </p:cSld>
  <p:clrMap bg1="lt1" tx1="dk1" bg2="lt2" tx2="dk2" accent1="accent1" accent2="accent2" accent3="accent3" accent4="accent4" accent5="accent5" accent6="accent6" hlink="hlink" folHlink="folHlink"/>
  <p:sldLayoutIdLst>
    <p:sldLayoutId id="2147496547" r:id="rId1"/>
    <p:sldLayoutId id="2147496548" r:id="rId2"/>
    <p:sldLayoutId id="2147496549" r:id="rId3"/>
    <p:sldLayoutId id="2147496550" r:id="rId4"/>
    <p:sldLayoutId id="2147496551" r:id="rId5"/>
    <p:sldLayoutId id="2147496552" r:id="rId6"/>
    <p:sldLayoutId id="2147496553" r:id="rId7"/>
    <p:sldLayoutId id="2147496554" r:id="rId8"/>
    <p:sldLayoutId id="2147496555" r:id="rId9"/>
    <p:sldLayoutId id="2147496556" r:id="rId10"/>
    <p:sldLayoutId id="2147496557" r:id="rId11"/>
  </p:sldLayoutIdLst>
  <p:txStyles>
    <p:titleStyle>
      <a:lvl1pPr algn="ctr" rtl="0" eaLnBrk="0" fontAlgn="base" hangingPunct="0">
        <a:spcBef>
          <a:spcPct val="0"/>
        </a:spcBef>
        <a:spcAft>
          <a:spcPct val="0"/>
        </a:spcAft>
        <a:defRPr sz="4400">
          <a:solidFill>
            <a:schemeClr val="tx2"/>
          </a:solidFill>
          <a:latin typeface="+mj-lt"/>
          <a:ea typeface="+mj-ea"/>
          <a:cs typeface="ヒラギノ角ゴ Pro W3" charset="0"/>
        </a:defRPr>
      </a:lvl1pPr>
      <a:lvl2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0"/>
        </a:defRPr>
      </a:lvl5pPr>
      <a:lvl6pPr marL="457042" algn="ctr" rtl="0" fontAlgn="base">
        <a:spcBef>
          <a:spcPct val="0"/>
        </a:spcBef>
        <a:spcAft>
          <a:spcPct val="0"/>
        </a:spcAft>
        <a:defRPr sz="4400">
          <a:solidFill>
            <a:schemeClr val="tx2"/>
          </a:solidFill>
          <a:latin typeface="Arial" charset="0"/>
          <a:ea typeface="ヒラギノ角ゴ Pro W3" pitchFamily="80" charset="-128"/>
        </a:defRPr>
      </a:lvl6pPr>
      <a:lvl7pPr marL="914085" algn="ctr" rtl="0" fontAlgn="base">
        <a:spcBef>
          <a:spcPct val="0"/>
        </a:spcBef>
        <a:spcAft>
          <a:spcPct val="0"/>
        </a:spcAft>
        <a:defRPr sz="4400">
          <a:solidFill>
            <a:schemeClr val="tx2"/>
          </a:solidFill>
          <a:latin typeface="Arial" charset="0"/>
          <a:ea typeface="ヒラギノ角ゴ Pro W3" pitchFamily="80" charset="-128"/>
        </a:defRPr>
      </a:lvl7pPr>
      <a:lvl8pPr marL="1371124" algn="ctr" rtl="0" fontAlgn="base">
        <a:spcBef>
          <a:spcPct val="0"/>
        </a:spcBef>
        <a:spcAft>
          <a:spcPct val="0"/>
        </a:spcAft>
        <a:defRPr sz="4400">
          <a:solidFill>
            <a:schemeClr val="tx2"/>
          </a:solidFill>
          <a:latin typeface="Arial" charset="0"/>
          <a:ea typeface="ヒラギノ角ゴ Pro W3" pitchFamily="80" charset="-128"/>
        </a:defRPr>
      </a:lvl8pPr>
      <a:lvl9pPr marL="1828170" algn="ctr" rtl="0" fontAlgn="base">
        <a:spcBef>
          <a:spcPct val="0"/>
        </a:spcBef>
        <a:spcAft>
          <a:spcPct val="0"/>
        </a:spcAft>
        <a:defRPr sz="4400">
          <a:solidFill>
            <a:schemeClr val="tx2"/>
          </a:solidFill>
          <a:latin typeface="Arial" charset="0"/>
          <a:ea typeface="ヒラギノ角ゴ Pro W3" pitchFamily="80" charset="-128"/>
        </a:defRPr>
      </a:lvl9pPr>
    </p:titleStyle>
    <p:bodyStyle>
      <a:lvl1pPr marL="342781" indent="-342781"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691" indent="-285652"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2602" indent="-228522" algn="l" rtl="0" eaLnBrk="0" fontAlgn="base" hangingPunct="0">
        <a:spcBef>
          <a:spcPct val="20000"/>
        </a:spcBef>
        <a:spcAft>
          <a:spcPct val="0"/>
        </a:spcAft>
        <a:buChar char="•"/>
        <a:defRPr sz="2400">
          <a:solidFill>
            <a:schemeClr val="tx1"/>
          </a:solidFill>
          <a:latin typeface="+mn-lt"/>
          <a:ea typeface="+mn-ea"/>
          <a:cs typeface="ヒラギノ角ゴ Pro W3" charset="0"/>
        </a:defRPr>
      </a:lvl3pPr>
      <a:lvl4pPr marL="1599645" indent="-228522" algn="l" rtl="0" eaLnBrk="0" fontAlgn="base" hangingPunct="0">
        <a:spcBef>
          <a:spcPct val="20000"/>
        </a:spcBef>
        <a:spcAft>
          <a:spcPct val="0"/>
        </a:spcAft>
        <a:buChar char="–"/>
        <a:defRPr sz="2000">
          <a:solidFill>
            <a:schemeClr val="tx1"/>
          </a:solidFill>
          <a:latin typeface="+mn-lt"/>
          <a:ea typeface="+mn-ea"/>
          <a:cs typeface="ヒラギノ角ゴ Pro W3" charset="0"/>
        </a:defRPr>
      </a:lvl4pPr>
      <a:lvl5pPr marL="2056686" indent="-228522"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3726" indent="-228522" algn="l" rtl="0" fontAlgn="base">
        <a:spcBef>
          <a:spcPct val="20000"/>
        </a:spcBef>
        <a:spcAft>
          <a:spcPct val="0"/>
        </a:spcAft>
        <a:buChar char="»"/>
        <a:defRPr sz="2000">
          <a:solidFill>
            <a:schemeClr val="tx1"/>
          </a:solidFill>
          <a:latin typeface="+mn-lt"/>
          <a:ea typeface="+mn-ea"/>
        </a:defRPr>
      </a:lvl6pPr>
      <a:lvl7pPr marL="2970770" indent="-228522" algn="l" rtl="0" fontAlgn="base">
        <a:spcBef>
          <a:spcPct val="20000"/>
        </a:spcBef>
        <a:spcAft>
          <a:spcPct val="0"/>
        </a:spcAft>
        <a:buChar char="»"/>
        <a:defRPr sz="2000">
          <a:solidFill>
            <a:schemeClr val="tx1"/>
          </a:solidFill>
          <a:latin typeface="+mn-lt"/>
          <a:ea typeface="+mn-ea"/>
        </a:defRPr>
      </a:lvl7pPr>
      <a:lvl8pPr marL="3427810" indent="-228522" algn="l" rtl="0" fontAlgn="base">
        <a:spcBef>
          <a:spcPct val="20000"/>
        </a:spcBef>
        <a:spcAft>
          <a:spcPct val="0"/>
        </a:spcAft>
        <a:buChar char="»"/>
        <a:defRPr sz="2000">
          <a:solidFill>
            <a:schemeClr val="tx1"/>
          </a:solidFill>
          <a:latin typeface="+mn-lt"/>
          <a:ea typeface="+mn-ea"/>
        </a:defRPr>
      </a:lvl8pPr>
      <a:lvl9pPr marL="3884852" indent="-228522"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085" rtl="0" eaLnBrk="1" latinLnBrk="0" hangingPunct="1">
        <a:defRPr sz="1800" kern="1200">
          <a:solidFill>
            <a:schemeClr val="tx1"/>
          </a:solidFill>
          <a:latin typeface="+mn-lt"/>
          <a:ea typeface="+mn-ea"/>
          <a:cs typeface="+mn-cs"/>
        </a:defRPr>
      </a:lvl1pPr>
      <a:lvl2pPr marL="457042" algn="l" defTabSz="914085" rtl="0" eaLnBrk="1" latinLnBrk="0" hangingPunct="1">
        <a:defRPr sz="1800" kern="1200">
          <a:solidFill>
            <a:schemeClr val="tx1"/>
          </a:solidFill>
          <a:latin typeface="+mn-lt"/>
          <a:ea typeface="+mn-ea"/>
          <a:cs typeface="+mn-cs"/>
        </a:defRPr>
      </a:lvl2pPr>
      <a:lvl3pPr marL="914085" algn="l" defTabSz="914085" rtl="0" eaLnBrk="1" latinLnBrk="0" hangingPunct="1">
        <a:defRPr sz="1800" kern="1200">
          <a:solidFill>
            <a:schemeClr val="tx1"/>
          </a:solidFill>
          <a:latin typeface="+mn-lt"/>
          <a:ea typeface="+mn-ea"/>
          <a:cs typeface="+mn-cs"/>
        </a:defRPr>
      </a:lvl3pPr>
      <a:lvl4pPr marL="1371124" algn="l" defTabSz="914085" rtl="0" eaLnBrk="1" latinLnBrk="0" hangingPunct="1">
        <a:defRPr sz="1800" kern="1200">
          <a:solidFill>
            <a:schemeClr val="tx1"/>
          </a:solidFill>
          <a:latin typeface="+mn-lt"/>
          <a:ea typeface="+mn-ea"/>
          <a:cs typeface="+mn-cs"/>
        </a:defRPr>
      </a:lvl4pPr>
      <a:lvl5pPr marL="1828170" algn="l" defTabSz="914085" rtl="0" eaLnBrk="1" latinLnBrk="0" hangingPunct="1">
        <a:defRPr sz="1800" kern="1200">
          <a:solidFill>
            <a:schemeClr val="tx1"/>
          </a:solidFill>
          <a:latin typeface="+mn-lt"/>
          <a:ea typeface="+mn-ea"/>
          <a:cs typeface="+mn-cs"/>
        </a:defRPr>
      </a:lvl5pPr>
      <a:lvl6pPr marL="2285205" algn="l" defTabSz="914085" rtl="0" eaLnBrk="1" latinLnBrk="0" hangingPunct="1">
        <a:defRPr sz="1800" kern="1200">
          <a:solidFill>
            <a:schemeClr val="tx1"/>
          </a:solidFill>
          <a:latin typeface="+mn-lt"/>
          <a:ea typeface="+mn-ea"/>
          <a:cs typeface="+mn-cs"/>
        </a:defRPr>
      </a:lvl6pPr>
      <a:lvl7pPr marL="2742248" algn="l" defTabSz="914085" rtl="0" eaLnBrk="1" latinLnBrk="0" hangingPunct="1">
        <a:defRPr sz="1800" kern="1200">
          <a:solidFill>
            <a:schemeClr val="tx1"/>
          </a:solidFill>
          <a:latin typeface="+mn-lt"/>
          <a:ea typeface="+mn-ea"/>
          <a:cs typeface="+mn-cs"/>
        </a:defRPr>
      </a:lvl7pPr>
      <a:lvl8pPr marL="3199289" algn="l" defTabSz="914085" rtl="0" eaLnBrk="1" latinLnBrk="0" hangingPunct="1">
        <a:defRPr sz="1800" kern="1200">
          <a:solidFill>
            <a:schemeClr val="tx1"/>
          </a:solidFill>
          <a:latin typeface="+mn-lt"/>
          <a:ea typeface="+mn-ea"/>
          <a:cs typeface="+mn-cs"/>
        </a:defRPr>
      </a:lvl8pPr>
      <a:lvl9pPr marL="3656328" algn="l" defTabSz="914085"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0899"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0900"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a:solidFill>
                  <a:srgbClr val="000000"/>
                </a:solidFill>
                <a:ea typeface="Osaka"/>
                <a:cs typeface="Osaka"/>
              </a:defRPr>
            </a:lvl1pPr>
          </a:lstStyle>
          <a:p>
            <a:pPr eaLnBrk="0" hangingPunct="0">
              <a:defRPr/>
            </a:pPr>
            <a:endParaRPr lang="en-US">
              <a:latin typeface="Arial" charset="0"/>
            </a:endParaRPr>
          </a:p>
        </p:txBody>
      </p:sp>
      <p:sp>
        <p:nvSpPr>
          <p:cNvPr id="80901"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a:solidFill>
                  <a:srgbClr val="000000"/>
                </a:solidFill>
                <a:ea typeface="Osaka"/>
                <a:cs typeface="Osaka"/>
              </a:defRPr>
            </a:lvl1pPr>
          </a:lstStyle>
          <a:p>
            <a:pPr eaLnBrk="0" hangingPunct="0">
              <a:defRPr/>
            </a:pPr>
            <a:endParaRPr lang="en-US">
              <a:latin typeface="Arial" charset="0"/>
            </a:endParaRPr>
          </a:p>
        </p:txBody>
      </p:sp>
      <p:sp>
        <p:nvSpPr>
          <p:cNvPr id="80902"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a:solidFill>
                  <a:srgbClr val="000000"/>
                </a:solidFill>
                <a:ea typeface="Osaka"/>
                <a:cs typeface="Osaka"/>
              </a:defRPr>
            </a:lvl1pPr>
          </a:lstStyle>
          <a:p>
            <a:pPr eaLnBrk="0" hangingPunct="0">
              <a:defRPr/>
            </a:pPr>
            <a:fld id="{B0CAE22C-A2EA-F14B-BB2E-85CBB4163F40}" type="slidenum">
              <a:rPr lang="en-US">
                <a:latin typeface="Arial" charset="0"/>
              </a:rPr>
              <a:pPr eaLnBrk="0" hangingPunct="0">
                <a:defRPr/>
              </a:pPr>
              <a:t>‹#›</a:t>
            </a:fld>
            <a:endParaRPr lang="en-US">
              <a:latin typeface="Arial" charset="0"/>
            </a:endParaRPr>
          </a:p>
        </p:txBody>
      </p:sp>
    </p:spTree>
    <p:extLst>
      <p:ext uri="{BB962C8B-B14F-4D97-AF65-F5344CB8AC3E}">
        <p14:creationId xmlns:p14="http://schemas.microsoft.com/office/powerpoint/2010/main" val="2714348051"/>
      </p:ext>
    </p:extLst>
  </p:cSld>
  <p:clrMap bg1="lt1" tx1="dk1" bg2="lt2" tx2="dk2" accent1="accent1" accent2="accent2" accent3="accent3" accent4="accent4" accent5="accent5" accent6="accent6" hlink="hlink" folHlink="folHlink"/>
  <p:sldLayoutIdLst>
    <p:sldLayoutId id="2147496559" r:id="rId1"/>
    <p:sldLayoutId id="2147496560" r:id="rId2"/>
    <p:sldLayoutId id="2147496561" r:id="rId3"/>
    <p:sldLayoutId id="2147496562" r:id="rId4"/>
    <p:sldLayoutId id="2147496563" r:id="rId5"/>
    <p:sldLayoutId id="2147496564" r:id="rId6"/>
    <p:sldLayoutId id="2147496565" r:id="rId7"/>
    <p:sldLayoutId id="2147496566" r:id="rId8"/>
    <p:sldLayoutId id="2147496567" r:id="rId9"/>
    <p:sldLayoutId id="2147496568" r:id="rId10"/>
    <p:sldLayoutId id="214749656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Osaka" charset="0"/>
          <a:cs typeface="Osaka" charset="0"/>
        </a:defRPr>
      </a:lvl2pPr>
      <a:lvl3pPr algn="ctr" rtl="0" eaLnBrk="0" fontAlgn="base" hangingPunct="0">
        <a:spcBef>
          <a:spcPct val="0"/>
        </a:spcBef>
        <a:spcAft>
          <a:spcPct val="0"/>
        </a:spcAft>
        <a:defRPr sz="4400">
          <a:solidFill>
            <a:schemeClr val="tx2"/>
          </a:solidFill>
          <a:latin typeface="Arial" charset="0"/>
          <a:ea typeface="Osaka" charset="0"/>
          <a:cs typeface="Osaka" charset="0"/>
        </a:defRPr>
      </a:lvl3pPr>
      <a:lvl4pPr algn="ctr" rtl="0" eaLnBrk="0" fontAlgn="base" hangingPunct="0">
        <a:spcBef>
          <a:spcPct val="0"/>
        </a:spcBef>
        <a:spcAft>
          <a:spcPct val="0"/>
        </a:spcAft>
        <a:defRPr sz="4400">
          <a:solidFill>
            <a:schemeClr val="tx2"/>
          </a:solidFill>
          <a:latin typeface="Arial" charset="0"/>
          <a:ea typeface="Osaka" charset="0"/>
          <a:cs typeface="Osaka" charset="0"/>
        </a:defRPr>
      </a:lvl4pPr>
      <a:lvl5pPr algn="ctr" rtl="0" eaLnBrk="0" fontAlgn="base" hangingPunct="0">
        <a:spcBef>
          <a:spcPct val="0"/>
        </a:spcBef>
        <a:spcAft>
          <a:spcPct val="0"/>
        </a:spcAft>
        <a:defRPr sz="4400">
          <a:solidFill>
            <a:schemeClr val="tx2"/>
          </a:solidFill>
          <a:latin typeface="Arial" charset="0"/>
          <a:ea typeface="Osaka" charset="0"/>
          <a:cs typeface="Osaka" charset="0"/>
        </a:defRPr>
      </a:lvl5pPr>
      <a:lvl6pPr marL="457200" algn="ctr" rtl="0" fontAlgn="base">
        <a:spcBef>
          <a:spcPct val="0"/>
        </a:spcBef>
        <a:spcAft>
          <a:spcPct val="0"/>
        </a:spcAft>
        <a:defRPr sz="4400">
          <a:solidFill>
            <a:schemeClr val="tx2"/>
          </a:solidFill>
          <a:latin typeface="Arial" charset="0"/>
          <a:ea typeface="Osaka" charset="0"/>
          <a:cs typeface="Osaka" charset="0"/>
        </a:defRPr>
      </a:lvl6pPr>
      <a:lvl7pPr marL="914400" algn="ctr" rtl="0" fontAlgn="base">
        <a:spcBef>
          <a:spcPct val="0"/>
        </a:spcBef>
        <a:spcAft>
          <a:spcPct val="0"/>
        </a:spcAft>
        <a:defRPr sz="4400">
          <a:solidFill>
            <a:schemeClr val="tx2"/>
          </a:solidFill>
          <a:latin typeface="Arial" charset="0"/>
          <a:ea typeface="Osaka" charset="0"/>
          <a:cs typeface="Osaka" charset="0"/>
        </a:defRPr>
      </a:lvl7pPr>
      <a:lvl8pPr marL="1371600" algn="ctr" rtl="0" fontAlgn="base">
        <a:spcBef>
          <a:spcPct val="0"/>
        </a:spcBef>
        <a:spcAft>
          <a:spcPct val="0"/>
        </a:spcAft>
        <a:defRPr sz="4400">
          <a:solidFill>
            <a:schemeClr val="tx2"/>
          </a:solidFill>
          <a:latin typeface="Arial" charset="0"/>
          <a:ea typeface="Osaka" charset="0"/>
          <a:cs typeface="Osaka" charset="0"/>
        </a:defRPr>
      </a:lvl8pPr>
      <a:lvl9pPr marL="1828800" algn="ctr" rtl="0" fontAlgn="base">
        <a:spcBef>
          <a:spcPct val="0"/>
        </a:spcBef>
        <a:spcAft>
          <a:spcPct val="0"/>
        </a:spcAft>
        <a:defRPr sz="4400">
          <a:solidFill>
            <a:schemeClr val="tx2"/>
          </a:solidFill>
          <a:latin typeface="Arial" charset="0"/>
          <a:ea typeface="Osaka" charset="0"/>
          <a:cs typeface="Osaka"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195"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a:defRPr>
            </a:lvl1pPr>
          </a:lstStyle>
          <a:p>
            <a:pPr>
              <a:defRPr/>
            </a:pPr>
            <a:endParaRPr lang="en-US"/>
          </a:p>
        </p:txBody>
      </p:sp>
      <p:sp>
        <p:nvSpPr>
          <p:cNvPr id="819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a:defRPr>
            </a:lvl1pPr>
          </a:lstStyle>
          <a:p>
            <a:pPr>
              <a:defRPr/>
            </a:pPr>
            <a:endParaRPr lang="en-US"/>
          </a:p>
        </p:txBody>
      </p:sp>
      <p:sp>
        <p:nvSpPr>
          <p:cNvPr id="8198"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a:defRPr>
            </a:lvl1pPr>
          </a:lstStyle>
          <a:p>
            <a:pPr>
              <a:defRPr/>
            </a:pPr>
            <a:fld id="{431B74B9-591E-BE49-9265-E923929A805F}" type="slidenum">
              <a:rPr lang="en-US"/>
              <a:pPr>
                <a:defRPr/>
              </a:pPr>
              <a:t>‹#›</a:t>
            </a:fld>
            <a:endParaRPr lang="en-US"/>
          </a:p>
        </p:txBody>
      </p:sp>
    </p:spTree>
    <p:extLst>
      <p:ext uri="{BB962C8B-B14F-4D97-AF65-F5344CB8AC3E}">
        <p14:creationId xmlns:p14="http://schemas.microsoft.com/office/powerpoint/2010/main" val="2320964395"/>
      </p:ext>
    </p:extLst>
  </p:cSld>
  <p:clrMap bg1="lt1" tx1="dk1" bg2="lt2" tx2="dk2" accent1="accent1" accent2="accent2" accent3="accent3" accent4="accent4" accent5="accent5" accent6="accent6" hlink="hlink" folHlink="folHlink"/>
  <p:sldLayoutIdLst>
    <p:sldLayoutId id="2147496571" r:id="rId1"/>
    <p:sldLayoutId id="2147496572" r:id="rId2"/>
    <p:sldLayoutId id="2147496573" r:id="rId3"/>
    <p:sldLayoutId id="2147496574" r:id="rId4"/>
    <p:sldLayoutId id="2147496575" r:id="rId5"/>
    <p:sldLayoutId id="2147496576" r:id="rId6"/>
    <p:sldLayoutId id="2147496577" r:id="rId7"/>
    <p:sldLayoutId id="2147496578" r:id="rId8"/>
    <p:sldLayoutId id="2147496579" r:id="rId9"/>
    <p:sldLayoutId id="2147496580" r:id="rId10"/>
    <p:sldLayoutId id="2147496581" r:id="rId11"/>
  </p:sldLayoutIdLst>
  <p:transition spd="med">
    <p:randomBar dir="vert"/>
  </p:transition>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bwMode="auto">
          <a:xfrm>
            <a:off x="685800" y="609600"/>
            <a:ext cx="7772400" cy="1143000"/>
          </a:xfrm>
          <a:prstGeom prst="rect">
            <a:avLst/>
          </a:prstGeom>
          <a:noFill/>
          <a:ln>
            <a:noFill/>
          </a:ln>
          <a:effectLst>
            <a:outerShdw blurRad="25400" dist="25399" dir="2700000" algn="ctr" rotWithShape="0">
              <a:schemeClr val="bg2">
                <a:alpha val="99962"/>
              </a:scheme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7587" name="Rectangle 3"/>
          <p:cNvSpPr>
            <a:spLocks noGrp="1" noChangeArrowheads="1"/>
          </p:cNvSpPr>
          <p:nvPr>
            <p:ph type="body" idx="1"/>
          </p:nvPr>
        </p:nvSpPr>
        <p:spPr bwMode="auto">
          <a:xfrm>
            <a:off x="685800" y="1981200"/>
            <a:ext cx="7772400" cy="4114800"/>
          </a:xfrm>
          <a:prstGeom prst="rect">
            <a:avLst/>
          </a:prstGeom>
          <a:noFill/>
          <a:ln>
            <a:noFill/>
          </a:ln>
          <a:effectLst>
            <a:outerShdw blurRad="25400" dist="25399" dir="2700000" algn="ctr" rotWithShape="0">
              <a:schemeClr val="bg2">
                <a:alpha val="99962"/>
              </a:scheme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758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50800" dist="25399" dir="2700000" algn="ctr" rotWithShape="0">
                    <a:schemeClr val="bg2">
                      <a:alpha val="99962"/>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a:solidFill>
                  <a:srgbClr val="FFFFFF"/>
                </a:solidFill>
                <a:latin typeface="Tahoma"/>
              </a:defRPr>
            </a:lvl1pPr>
          </a:lstStyle>
          <a:p>
            <a:pPr eaLnBrk="0" hangingPunct="0">
              <a:defRPr/>
            </a:pPr>
            <a:endParaRPr lang="en-US"/>
          </a:p>
        </p:txBody>
      </p:sp>
      <p:sp>
        <p:nvSpPr>
          <p:cNvPr id="6758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50800" dist="25399" dir="2700000" algn="ctr" rotWithShape="0">
                    <a:schemeClr val="bg2">
                      <a:alpha val="99962"/>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Tahoma"/>
              </a:defRPr>
            </a:lvl1pPr>
          </a:lstStyle>
          <a:p>
            <a:pPr eaLnBrk="0" hangingPunct="0">
              <a:defRPr/>
            </a:pPr>
            <a:endParaRPr lang="en-US"/>
          </a:p>
        </p:txBody>
      </p:sp>
      <p:sp>
        <p:nvSpPr>
          <p:cNvPr id="6759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50800" dist="25399" dir="2700000" algn="ctr" rotWithShape="0">
                    <a:schemeClr val="bg2">
                      <a:alpha val="99962"/>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a:solidFill>
                  <a:srgbClr val="FFFFFF"/>
                </a:solidFill>
                <a:latin typeface="Tahoma"/>
              </a:defRPr>
            </a:lvl1pPr>
          </a:lstStyle>
          <a:p>
            <a:pPr eaLnBrk="0" hangingPunct="0">
              <a:defRPr/>
            </a:pPr>
            <a:fld id="{78AFC7C0-D509-344E-BB22-B990583AAFD5}" type="slidenum">
              <a:rPr lang="en-US"/>
              <a:pPr eaLnBrk="0" hangingPunct="0">
                <a:defRPr/>
              </a:pPr>
              <a:t>‹#›</a:t>
            </a:fld>
            <a:endParaRPr lang="en-US"/>
          </a:p>
        </p:txBody>
      </p:sp>
    </p:spTree>
    <p:extLst>
      <p:ext uri="{BB962C8B-B14F-4D97-AF65-F5344CB8AC3E}">
        <p14:creationId xmlns:p14="http://schemas.microsoft.com/office/powerpoint/2010/main" val="2233021759"/>
      </p:ext>
    </p:extLst>
  </p:cSld>
  <p:clrMap bg1="dk2" tx1="lt1" bg2="dk1" tx2="lt2" accent1="accent1" accent2="accent2" accent3="accent3" accent4="accent4" accent5="accent5" accent6="accent6" hlink="hlink" folHlink="folHlink"/>
  <p:sldLayoutIdLst>
    <p:sldLayoutId id="2147496583" r:id="rId1"/>
    <p:sldLayoutId id="2147496584" r:id="rId2"/>
    <p:sldLayoutId id="2147496585" r:id="rId3"/>
    <p:sldLayoutId id="2147496586" r:id="rId4"/>
    <p:sldLayoutId id="2147496587" r:id="rId5"/>
    <p:sldLayoutId id="2147496588" r:id="rId6"/>
    <p:sldLayoutId id="2147496589" r:id="rId7"/>
    <p:sldLayoutId id="2147496590" r:id="rId8"/>
    <p:sldLayoutId id="2147496591" r:id="rId9"/>
    <p:sldLayoutId id="2147496592" r:id="rId10"/>
    <p:sldLayoutId id="2147496593" r:id="rId11"/>
  </p:sldLayoutIdLst>
  <p:txStyles>
    <p:titleStyle>
      <a:lvl1pPr algn="ctr" rtl="0" eaLnBrk="0" fontAlgn="base" hangingPunct="0">
        <a:spcBef>
          <a:spcPct val="0"/>
        </a:spcBef>
        <a:spcAft>
          <a:spcPct val="0"/>
        </a:spcAft>
        <a:defRPr sz="4400" i="1">
          <a:solidFill>
            <a:schemeClr val="tx2"/>
          </a:solidFill>
          <a:latin typeface="+mj-lt"/>
          <a:ea typeface="+mj-ea"/>
          <a:cs typeface="+mj-cs"/>
        </a:defRPr>
      </a:lvl1pPr>
      <a:lvl2pPr algn="ctr" rtl="0" eaLnBrk="0" fontAlgn="base" hangingPunct="0">
        <a:spcBef>
          <a:spcPct val="0"/>
        </a:spcBef>
        <a:spcAft>
          <a:spcPct val="0"/>
        </a:spcAft>
        <a:defRPr sz="4400" i="1">
          <a:solidFill>
            <a:schemeClr val="tx2"/>
          </a:solidFill>
          <a:latin typeface="Tahoma" charset="0"/>
          <a:ea typeface="ＭＳ Ｐゴシック" charset="0"/>
          <a:cs typeface="ＭＳ Ｐゴシック" charset="0"/>
        </a:defRPr>
      </a:lvl2pPr>
      <a:lvl3pPr algn="ctr" rtl="0" eaLnBrk="0" fontAlgn="base" hangingPunct="0">
        <a:spcBef>
          <a:spcPct val="0"/>
        </a:spcBef>
        <a:spcAft>
          <a:spcPct val="0"/>
        </a:spcAft>
        <a:defRPr sz="4400" i="1">
          <a:solidFill>
            <a:schemeClr val="tx2"/>
          </a:solidFill>
          <a:latin typeface="Tahoma" charset="0"/>
          <a:ea typeface="ＭＳ Ｐゴシック" charset="0"/>
          <a:cs typeface="ＭＳ Ｐゴシック" charset="0"/>
        </a:defRPr>
      </a:lvl3pPr>
      <a:lvl4pPr algn="ctr" rtl="0" eaLnBrk="0" fontAlgn="base" hangingPunct="0">
        <a:spcBef>
          <a:spcPct val="0"/>
        </a:spcBef>
        <a:spcAft>
          <a:spcPct val="0"/>
        </a:spcAft>
        <a:defRPr sz="4400" i="1">
          <a:solidFill>
            <a:schemeClr val="tx2"/>
          </a:solidFill>
          <a:latin typeface="Tahoma" charset="0"/>
          <a:ea typeface="ＭＳ Ｐゴシック" charset="0"/>
          <a:cs typeface="ＭＳ Ｐゴシック" charset="0"/>
        </a:defRPr>
      </a:lvl4pPr>
      <a:lvl5pPr algn="ctr" rtl="0" eaLnBrk="0" fontAlgn="base" hangingPunct="0">
        <a:spcBef>
          <a:spcPct val="0"/>
        </a:spcBef>
        <a:spcAft>
          <a:spcPct val="0"/>
        </a:spcAft>
        <a:defRPr sz="4400" i="1">
          <a:solidFill>
            <a:schemeClr val="tx2"/>
          </a:solidFill>
          <a:latin typeface="Tahoma" charset="0"/>
          <a:ea typeface="ＭＳ Ｐゴシック" charset="0"/>
          <a:cs typeface="ＭＳ Ｐゴシック" charset="0"/>
        </a:defRPr>
      </a:lvl5pPr>
      <a:lvl6pPr marL="457200" algn="ctr" rtl="0" fontAlgn="base">
        <a:spcBef>
          <a:spcPct val="0"/>
        </a:spcBef>
        <a:spcAft>
          <a:spcPct val="0"/>
        </a:spcAft>
        <a:defRPr sz="4400" i="1">
          <a:solidFill>
            <a:schemeClr val="tx2"/>
          </a:solidFill>
          <a:latin typeface="Tahoma" charset="0"/>
          <a:ea typeface="ＭＳ Ｐゴシック" charset="0"/>
          <a:cs typeface="ＭＳ Ｐゴシック" charset="0"/>
        </a:defRPr>
      </a:lvl6pPr>
      <a:lvl7pPr marL="914400" algn="ctr" rtl="0" fontAlgn="base">
        <a:spcBef>
          <a:spcPct val="0"/>
        </a:spcBef>
        <a:spcAft>
          <a:spcPct val="0"/>
        </a:spcAft>
        <a:defRPr sz="4400" i="1">
          <a:solidFill>
            <a:schemeClr val="tx2"/>
          </a:solidFill>
          <a:latin typeface="Tahoma" charset="0"/>
          <a:ea typeface="ＭＳ Ｐゴシック" charset="0"/>
          <a:cs typeface="ＭＳ Ｐゴシック" charset="0"/>
        </a:defRPr>
      </a:lvl7pPr>
      <a:lvl8pPr marL="1371600" algn="ctr" rtl="0" fontAlgn="base">
        <a:spcBef>
          <a:spcPct val="0"/>
        </a:spcBef>
        <a:spcAft>
          <a:spcPct val="0"/>
        </a:spcAft>
        <a:defRPr sz="4400" i="1">
          <a:solidFill>
            <a:schemeClr val="tx2"/>
          </a:solidFill>
          <a:latin typeface="Tahoma" charset="0"/>
          <a:ea typeface="ＭＳ Ｐゴシック" charset="0"/>
          <a:cs typeface="ＭＳ Ｐゴシック" charset="0"/>
        </a:defRPr>
      </a:lvl8pPr>
      <a:lvl9pPr marL="1828800" algn="ctr" rtl="0" fontAlgn="base">
        <a:spcBef>
          <a:spcPct val="0"/>
        </a:spcBef>
        <a:spcAft>
          <a:spcPct val="0"/>
        </a:spcAft>
        <a:defRPr sz="4400" i="1">
          <a:solidFill>
            <a:schemeClr val="tx2"/>
          </a:solidFill>
          <a:latin typeface="Tahoma"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Wingdings"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Wingdings"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Wingdings"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Wingdings" charset="0"/>
        <a:buChar char=""/>
        <a:defRPr sz="2000">
          <a:solidFill>
            <a:schemeClr val="tx1"/>
          </a:solidFill>
          <a:latin typeface="+mn-lt"/>
          <a:ea typeface="+mn-ea"/>
        </a:defRPr>
      </a:lvl5pPr>
      <a:lvl6pPr marL="2514600" indent="-228600" algn="l" rtl="0" fontAlgn="base">
        <a:spcBef>
          <a:spcPct val="20000"/>
        </a:spcBef>
        <a:spcAft>
          <a:spcPct val="0"/>
        </a:spcAft>
        <a:buFont typeface="Wingdings" charset="0"/>
        <a:buChar char=""/>
        <a:defRPr sz="2000">
          <a:solidFill>
            <a:schemeClr val="tx1"/>
          </a:solidFill>
          <a:latin typeface="+mn-lt"/>
          <a:ea typeface="+mn-ea"/>
        </a:defRPr>
      </a:lvl6pPr>
      <a:lvl7pPr marL="2971800" indent="-228600" algn="l" rtl="0" fontAlgn="base">
        <a:spcBef>
          <a:spcPct val="20000"/>
        </a:spcBef>
        <a:spcAft>
          <a:spcPct val="0"/>
        </a:spcAft>
        <a:buFont typeface="Wingdings" charset="0"/>
        <a:buChar char=""/>
        <a:defRPr sz="2000">
          <a:solidFill>
            <a:schemeClr val="tx1"/>
          </a:solidFill>
          <a:latin typeface="+mn-lt"/>
          <a:ea typeface="+mn-ea"/>
        </a:defRPr>
      </a:lvl7pPr>
      <a:lvl8pPr marL="3429000" indent="-228600" algn="l" rtl="0" fontAlgn="base">
        <a:spcBef>
          <a:spcPct val="20000"/>
        </a:spcBef>
        <a:spcAft>
          <a:spcPct val="0"/>
        </a:spcAft>
        <a:buFont typeface="Wingdings" charset="0"/>
        <a:buChar char=""/>
        <a:defRPr sz="2000">
          <a:solidFill>
            <a:schemeClr val="tx1"/>
          </a:solidFill>
          <a:latin typeface="+mn-lt"/>
          <a:ea typeface="+mn-ea"/>
        </a:defRPr>
      </a:lvl8pPr>
      <a:lvl9pPr marL="3886200" indent="-228600" algn="l" rtl="0" fontAlgn="base">
        <a:spcBef>
          <a:spcPct val="20000"/>
        </a:spcBef>
        <a:spcAft>
          <a:spcPct val="0"/>
        </a:spcAft>
        <a:buFont typeface="Wingdings" charset="0"/>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bwMode="invGray">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bwMode="auto">
          <a:xfrm>
            <a:off x="685800" y="533400"/>
            <a:ext cx="7772400" cy="990600"/>
          </a:xfrm>
          <a:prstGeom prst="rect">
            <a:avLst/>
          </a:prstGeom>
          <a:noFill/>
          <a:ln>
            <a:noFill/>
          </a:ln>
          <a:effectLst>
            <a:outerShdw blurRad="63500" dist="35916" dir="8100068" algn="ctr" rotWithShape="0">
              <a:srgbClr val="000000">
                <a:alpha val="7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7219" name="Rectangle 3"/>
          <p:cNvSpPr>
            <a:spLocks noGrp="1" noChangeArrowheads="1"/>
          </p:cNvSpPr>
          <p:nvPr>
            <p:ph type="body" idx="1"/>
          </p:nvPr>
        </p:nvSpPr>
        <p:spPr bwMode="auto">
          <a:xfrm>
            <a:off x="685800" y="1981200"/>
            <a:ext cx="7772400" cy="4114800"/>
          </a:xfrm>
          <a:prstGeom prst="rect">
            <a:avLst/>
          </a:prstGeom>
          <a:noFill/>
          <a:ln>
            <a:noFill/>
          </a:ln>
          <a:effectLst>
            <a:outerShdw blurRad="63500" dist="25399" dir="8100000" algn="ctr" rotWithShape="0">
              <a:srgbClr val="000000">
                <a:alpha val="7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7220"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400">
                <a:solidFill>
                  <a:srgbClr val="FFFFFF"/>
                </a:solidFill>
              </a:defRPr>
            </a:lvl1pPr>
          </a:lstStyle>
          <a:p>
            <a:pPr eaLnBrk="0" hangingPunct="0">
              <a:defRPr/>
            </a:pPr>
            <a:endParaRPr lang="en-US">
              <a:latin typeface="Arial" charset="0"/>
            </a:endParaRPr>
          </a:p>
        </p:txBody>
      </p:sp>
      <p:sp>
        <p:nvSpPr>
          <p:cNvPr id="137221"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ctr">
              <a:defRPr sz="1400">
                <a:solidFill>
                  <a:srgbClr val="FFFFFF"/>
                </a:solidFill>
              </a:defRPr>
            </a:lvl1pPr>
          </a:lstStyle>
          <a:p>
            <a:pPr eaLnBrk="0" hangingPunct="0">
              <a:defRPr/>
            </a:pPr>
            <a:endParaRPr lang="en-US">
              <a:latin typeface="Arial" charset="0"/>
            </a:endParaRPr>
          </a:p>
        </p:txBody>
      </p:sp>
      <p:sp>
        <p:nvSpPr>
          <p:cNvPr id="137222"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400">
                <a:solidFill>
                  <a:srgbClr val="FFFFFF"/>
                </a:solidFill>
              </a:defRPr>
            </a:lvl1pPr>
          </a:lstStyle>
          <a:p>
            <a:pPr eaLnBrk="0" hangingPunct="0">
              <a:defRPr/>
            </a:pPr>
            <a:fld id="{72E0188F-CE4D-1544-AF25-B6880CCC1233}" type="slidenum">
              <a:rPr lang="en-US">
                <a:latin typeface="Arial" charset="0"/>
              </a:rPr>
              <a:pPr eaLnBrk="0" hangingPunct="0">
                <a:defRPr/>
              </a:pPr>
              <a:t>‹#›</a:t>
            </a:fld>
            <a:endParaRPr lang="en-US">
              <a:latin typeface="Arial" charset="0"/>
            </a:endParaRPr>
          </a:p>
        </p:txBody>
      </p:sp>
    </p:spTree>
    <p:extLst>
      <p:ext uri="{BB962C8B-B14F-4D97-AF65-F5344CB8AC3E}">
        <p14:creationId xmlns:p14="http://schemas.microsoft.com/office/powerpoint/2010/main" val="372476303"/>
      </p:ext>
    </p:extLst>
  </p:cSld>
  <p:clrMap bg1="dk2" tx1="lt1" bg2="dk1" tx2="lt2" accent1="accent1" accent2="accent2" accent3="accent3" accent4="accent4" accent5="accent5" accent6="accent6" hlink="hlink" folHlink="folHlink"/>
  <p:sldLayoutIdLst>
    <p:sldLayoutId id="2147496595" r:id="rId1"/>
    <p:sldLayoutId id="2147496596" r:id="rId2"/>
    <p:sldLayoutId id="2147496597" r:id="rId3"/>
    <p:sldLayoutId id="2147496598" r:id="rId4"/>
    <p:sldLayoutId id="2147496599" r:id="rId5"/>
    <p:sldLayoutId id="2147496600" r:id="rId6"/>
    <p:sldLayoutId id="2147496601" r:id="rId7"/>
    <p:sldLayoutId id="2147496602" r:id="rId8"/>
    <p:sldLayoutId id="2147496603" r:id="rId9"/>
    <p:sldLayoutId id="2147496604" r:id="rId10"/>
    <p:sldLayoutId id="2147496605" r:id="rId11"/>
  </p:sldLayoutIdLst>
  <p:txStyles>
    <p:titleStyle>
      <a:lvl1pPr algn="l" rtl="0" eaLnBrk="0" fontAlgn="base" hangingPunct="0">
        <a:lnSpc>
          <a:spcPct val="90000"/>
        </a:lnSpc>
        <a:spcBef>
          <a:spcPct val="0"/>
        </a:spcBef>
        <a:spcAft>
          <a:spcPct val="0"/>
        </a:spcAft>
        <a:defRPr sz="4400" b="1">
          <a:solidFill>
            <a:schemeClr val="tx2"/>
          </a:solidFill>
          <a:latin typeface="+mj-lt"/>
          <a:ea typeface="+mj-ea"/>
          <a:cs typeface="ＭＳ Ｐゴシック" charset="0"/>
        </a:defRPr>
      </a:lvl1pPr>
      <a:lvl2pPr algn="l" rtl="0" eaLnBrk="0" fontAlgn="base" hangingPunct="0">
        <a:lnSpc>
          <a:spcPct val="90000"/>
        </a:lnSpc>
        <a:spcBef>
          <a:spcPct val="0"/>
        </a:spcBef>
        <a:spcAft>
          <a:spcPct val="0"/>
        </a:spcAft>
        <a:defRPr sz="4400" b="1">
          <a:solidFill>
            <a:schemeClr val="tx2"/>
          </a:solidFill>
          <a:latin typeface="Times New Roman" charset="0"/>
          <a:ea typeface="ＭＳ Ｐゴシック" charset="0"/>
          <a:cs typeface="ＭＳ Ｐゴシック" charset="0"/>
        </a:defRPr>
      </a:lvl2pPr>
      <a:lvl3pPr algn="l" rtl="0" eaLnBrk="0" fontAlgn="base" hangingPunct="0">
        <a:lnSpc>
          <a:spcPct val="90000"/>
        </a:lnSpc>
        <a:spcBef>
          <a:spcPct val="0"/>
        </a:spcBef>
        <a:spcAft>
          <a:spcPct val="0"/>
        </a:spcAft>
        <a:defRPr sz="4400" b="1">
          <a:solidFill>
            <a:schemeClr val="tx2"/>
          </a:solidFill>
          <a:latin typeface="Times New Roman" charset="0"/>
          <a:ea typeface="ＭＳ Ｐゴシック" charset="0"/>
          <a:cs typeface="ＭＳ Ｐゴシック" charset="0"/>
        </a:defRPr>
      </a:lvl3pPr>
      <a:lvl4pPr algn="l" rtl="0" eaLnBrk="0" fontAlgn="base" hangingPunct="0">
        <a:lnSpc>
          <a:spcPct val="90000"/>
        </a:lnSpc>
        <a:spcBef>
          <a:spcPct val="0"/>
        </a:spcBef>
        <a:spcAft>
          <a:spcPct val="0"/>
        </a:spcAft>
        <a:defRPr sz="4400" b="1">
          <a:solidFill>
            <a:schemeClr val="tx2"/>
          </a:solidFill>
          <a:latin typeface="Times New Roman" charset="0"/>
          <a:ea typeface="ＭＳ Ｐゴシック" charset="0"/>
          <a:cs typeface="ＭＳ Ｐゴシック" charset="0"/>
        </a:defRPr>
      </a:lvl4pPr>
      <a:lvl5pPr algn="l" rtl="0" eaLnBrk="0" fontAlgn="base" hangingPunct="0">
        <a:lnSpc>
          <a:spcPct val="90000"/>
        </a:lnSpc>
        <a:spcBef>
          <a:spcPct val="0"/>
        </a:spcBef>
        <a:spcAft>
          <a:spcPct val="0"/>
        </a:spcAft>
        <a:defRPr sz="4400" b="1">
          <a:solidFill>
            <a:schemeClr val="tx2"/>
          </a:solidFill>
          <a:latin typeface="Times New Roman" charset="0"/>
          <a:ea typeface="ＭＳ Ｐゴシック" charset="0"/>
          <a:cs typeface="ＭＳ Ｐゴシック" charset="0"/>
        </a:defRPr>
      </a:lvl5pPr>
      <a:lvl6pPr marL="457200" algn="l" rtl="0" eaLnBrk="0" fontAlgn="base" hangingPunct="0">
        <a:lnSpc>
          <a:spcPct val="90000"/>
        </a:lnSpc>
        <a:spcBef>
          <a:spcPct val="0"/>
        </a:spcBef>
        <a:spcAft>
          <a:spcPct val="0"/>
        </a:spcAft>
        <a:defRPr sz="4400" b="1">
          <a:solidFill>
            <a:schemeClr val="tx2"/>
          </a:solidFill>
          <a:latin typeface="Times New Roman" charset="0"/>
          <a:ea typeface="ＭＳ Ｐゴシック" charset="0"/>
        </a:defRPr>
      </a:lvl6pPr>
      <a:lvl7pPr marL="914400" algn="l" rtl="0" eaLnBrk="0" fontAlgn="base" hangingPunct="0">
        <a:lnSpc>
          <a:spcPct val="90000"/>
        </a:lnSpc>
        <a:spcBef>
          <a:spcPct val="0"/>
        </a:spcBef>
        <a:spcAft>
          <a:spcPct val="0"/>
        </a:spcAft>
        <a:defRPr sz="4400" b="1">
          <a:solidFill>
            <a:schemeClr val="tx2"/>
          </a:solidFill>
          <a:latin typeface="Times New Roman" charset="0"/>
          <a:ea typeface="ＭＳ Ｐゴシック" charset="0"/>
        </a:defRPr>
      </a:lvl7pPr>
      <a:lvl8pPr marL="1371600" algn="l" rtl="0" eaLnBrk="0" fontAlgn="base" hangingPunct="0">
        <a:lnSpc>
          <a:spcPct val="90000"/>
        </a:lnSpc>
        <a:spcBef>
          <a:spcPct val="0"/>
        </a:spcBef>
        <a:spcAft>
          <a:spcPct val="0"/>
        </a:spcAft>
        <a:defRPr sz="4400" b="1">
          <a:solidFill>
            <a:schemeClr val="tx2"/>
          </a:solidFill>
          <a:latin typeface="Times New Roman" charset="0"/>
          <a:ea typeface="ＭＳ Ｐゴシック" charset="0"/>
        </a:defRPr>
      </a:lvl8pPr>
      <a:lvl9pPr marL="1828800" algn="l" rtl="0" eaLnBrk="0" fontAlgn="base" hangingPunct="0">
        <a:lnSpc>
          <a:spcPct val="90000"/>
        </a:lnSpc>
        <a:spcBef>
          <a:spcPct val="0"/>
        </a:spcBef>
        <a:spcAft>
          <a:spcPct val="0"/>
        </a:spcAft>
        <a:defRPr sz="4400" b="1">
          <a:solidFill>
            <a:schemeClr val="tx2"/>
          </a:solidFill>
          <a:latin typeface="Times New Roman" charset="0"/>
          <a:ea typeface="ＭＳ Ｐゴシック" charset="0"/>
        </a:defRPr>
      </a:lvl9pPr>
    </p:titleStyle>
    <p:bodyStyle>
      <a:lvl1pPr marL="342900" indent="-342900" algn="l" rtl="0" eaLnBrk="0" fontAlgn="base" hangingPunct="0">
        <a:lnSpc>
          <a:spcPct val="90000"/>
        </a:lnSpc>
        <a:spcBef>
          <a:spcPct val="20000"/>
        </a:spcBef>
        <a:spcAft>
          <a:spcPct val="0"/>
        </a:spcAft>
        <a:buSzPct val="80000"/>
        <a:buFont typeface="Wingdings" charset="0"/>
        <a:buChar char="l"/>
        <a:defRPr sz="3200">
          <a:solidFill>
            <a:schemeClr val="tx1"/>
          </a:solidFill>
          <a:effectLst>
            <a:outerShdw blurRad="38100" dist="38100" dir="2700000" algn="tl">
              <a:srgbClr val="000000"/>
            </a:outerShdw>
          </a:effectLst>
          <a:latin typeface="+mn-lt"/>
          <a:ea typeface="+mn-ea"/>
          <a:cs typeface="ＭＳ Ｐゴシック" charset="0"/>
        </a:defRPr>
      </a:lvl1pPr>
      <a:lvl2pPr marL="742950" indent="-285750" algn="l" rtl="0" eaLnBrk="0" fontAlgn="base" hangingPunct="0">
        <a:lnSpc>
          <a:spcPct val="90000"/>
        </a:lnSpc>
        <a:spcBef>
          <a:spcPct val="20000"/>
        </a:spcBef>
        <a:spcAft>
          <a:spcPct val="0"/>
        </a:spcAft>
        <a:buSzPct val="80000"/>
        <a:buFont typeface="Wingdings" charset="0"/>
        <a:buChar char="n"/>
        <a:defRPr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lnSpc>
          <a:spcPct val="90000"/>
        </a:lnSpc>
        <a:spcBef>
          <a:spcPct val="20000"/>
        </a:spcBef>
        <a:spcAft>
          <a:spcPct val="0"/>
        </a:spcAft>
        <a:buSzPct val="80000"/>
        <a:buFont typeface="Wingdings" charset="0"/>
        <a:buChar char="l"/>
        <a:defRPr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lnSpc>
          <a:spcPct val="90000"/>
        </a:lnSpc>
        <a:spcBef>
          <a:spcPct val="20000"/>
        </a:spcBef>
        <a:spcAft>
          <a:spcPct val="0"/>
        </a:spcAft>
        <a:buSzPct val="80000"/>
        <a:buFont typeface="Wingdings" charset="0"/>
        <a:buChar char="n"/>
        <a:defRPr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lnSpc>
          <a:spcPct val="90000"/>
        </a:lnSpc>
        <a:spcBef>
          <a:spcPct val="20000"/>
        </a:spcBef>
        <a:spcAft>
          <a:spcPct val="0"/>
        </a:spcAft>
        <a:buSzPct val="80000"/>
        <a:buFont typeface="Wingdings" charset="0"/>
        <a:buChar char="l"/>
        <a:defRPr sz="2000">
          <a:solidFill>
            <a:schemeClr val="tx1"/>
          </a:solidFill>
          <a:effectLst>
            <a:outerShdw blurRad="38100" dist="38100" dir="2700000" algn="tl">
              <a:srgbClr val="000000"/>
            </a:outerShdw>
          </a:effectLst>
          <a:latin typeface="+mn-lt"/>
          <a:ea typeface="+mn-ea"/>
        </a:defRPr>
      </a:lvl5pPr>
      <a:lvl6pPr marL="2514600" indent="-228600" algn="l" rtl="0" eaLnBrk="0" fontAlgn="base" hangingPunct="0">
        <a:lnSpc>
          <a:spcPct val="90000"/>
        </a:lnSpc>
        <a:spcBef>
          <a:spcPct val="20000"/>
        </a:spcBef>
        <a:spcAft>
          <a:spcPct val="0"/>
        </a:spcAft>
        <a:buSzPct val="80000"/>
        <a:buFont typeface="Wingdings" charset="0"/>
        <a:buChar char="l"/>
        <a:defRPr sz="2000">
          <a:solidFill>
            <a:schemeClr val="tx1"/>
          </a:solidFill>
          <a:effectLst>
            <a:outerShdw blurRad="38100" dist="38100" dir="2700000" algn="tl">
              <a:srgbClr val="000000"/>
            </a:outerShdw>
          </a:effectLst>
          <a:latin typeface="+mn-lt"/>
          <a:ea typeface="+mn-ea"/>
        </a:defRPr>
      </a:lvl6pPr>
      <a:lvl7pPr marL="2971800" indent="-228600" algn="l" rtl="0" eaLnBrk="0" fontAlgn="base" hangingPunct="0">
        <a:lnSpc>
          <a:spcPct val="90000"/>
        </a:lnSpc>
        <a:spcBef>
          <a:spcPct val="20000"/>
        </a:spcBef>
        <a:spcAft>
          <a:spcPct val="0"/>
        </a:spcAft>
        <a:buSzPct val="80000"/>
        <a:buFont typeface="Wingdings" charset="0"/>
        <a:buChar char="l"/>
        <a:defRPr sz="2000">
          <a:solidFill>
            <a:schemeClr val="tx1"/>
          </a:solidFill>
          <a:effectLst>
            <a:outerShdw blurRad="38100" dist="38100" dir="2700000" algn="tl">
              <a:srgbClr val="000000"/>
            </a:outerShdw>
          </a:effectLst>
          <a:latin typeface="+mn-lt"/>
          <a:ea typeface="+mn-ea"/>
        </a:defRPr>
      </a:lvl7pPr>
      <a:lvl8pPr marL="3429000" indent="-228600" algn="l" rtl="0" eaLnBrk="0" fontAlgn="base" hangingPunct="0">
        <a:lnSpc>
          <a:spcPct val="90000"/>
        </a:lnSpc>
        <a:spcBef>
          <a:spcPct val="20000"/>
        </a:spcBef>
        <a:spcAft>
          <a:spcPct val="0"/>
        </a:spcAft>
        <a:buSzPct val="80000"/>
        <a:buFont typeface="Wingdings" charset="0"/>
        <a:buChar char="l"/>
        <a:defRPr sz="2000">
          <a:solidFill>
            <a:schemeClr val="tx1"/>
          </a:solidFill>
          <a:effectLst>
            <a:outerShdw blurRad="38100" dist="38100" dir="2700000" algn="tl">
              <a:srgbClr val="000000"/>
            </a:outerShdw>
          </a:effectLst>
          <a:latin typeface="+mn-lt"/>
          <a:ea typeface="+mn-ea"/>
        </a:defRPr>
      </a:lvl8pPr>
      <a:lvl9pPr marL="3886200" indent="-228600" algn="l" rtl="0" eaLnBrk="0" fontAlgn="base" hangingPunct="0">
        <a:lnSpc>
          <a:spcPct val="90000"/>
        </a:lnSpc>
        <a:spcBef>
          <a:spcPct val="20000"/>
        </a:spcBef>
        <a:spcAft>
          <a:spcPct val="0"/>
        </a:spcAft>
        <a:buSzPct val="80000"/>
        <a:buFont typeface="Wingdings" charset="0"/>
        <a:buChar char="l"/>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ltGray">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1315" name="Rectangle 3"/>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1316" name="Rectangle 4"/>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1317" name="Rectangle 5"/>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kumimoji="1" sz="1400">
                <a:solidFill>
                  <a:srgbClr val="BBE0E3"/>
                </a:solidFill>
                <a:latin typeface="Helvetica"/>
              </a:defRPr>
            </a:lvl1pPr>
          </a:lstStyle>
          <a:p>
            <a:pPr>
              <a:defRPr/>
            </a:pPr>
            <a:endParaRPr lang="en-US"/>
          </a:p>
        </p:txBody>
      </p:sp>
      <p:sp>
        <p:nvSpPr>
          <p:cNvPr id="141318"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kumimoji="1" sz="1400">
                <a:solidFill>
                  <a:srgbClr val="BBE0E3"/>
                </a:solidFill>
                <a:latin typeface="Helvetica"/>
              </a:defRPr>
            </a:lvl1pPr>
          </a:lstStyle>
          <a:p>
            <a:pPr>
              <a:defRPr/>
            </a:pPr>
            <a:endParaRPr lang="en-US"/>
          </a:p>
        </p:txBody>
      </p:sp>
      <p:sp>
        <p:nvSpPr>
          <p:cNvPr id="141319" name="Rectangle 7"/>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kumimoji="1" sz="1400">
                <a:solidFill>
                  <a:srgbClr val="BBE0E3"/>
                </a:solidFill>
                <a:latin typeface="Helvetica"/>
              </a:defRPr>
            </a:lvl1pPr>
          </a:lstStyle>
          <a:p>
            <a:pPr>
              <a:defRPr/>
            </a:pPr>
            <a:fld id="{D99317D5-D401-4B4A-B765-B5C3AFFC62ED}" type="slidenum">
              <a:rPr lang="en-US"/>
              <a:pPr>
                <a:defRPr/>
              </a:pPr>
              <a:t>‹#›</a:t>
            </a:fld>
            <a:endParaRPr lang="en-US"/>
          </a:p>
        </p:txBody>
      </p:sp>
    </p:spTree>
    <p:extLst>
      <p:ext uri="{BB962C8B-B14F-4D97-AF65-F5344CB8AC3E}">
        <p14:creationId xmlns:p14="http://schemas.microsoft.com/office/powerpoint/2010/main" val="2281651217"/>
      </p:ext>
    </p:extLst>
  </p:cSld>
  <p:clrMap bg1="dk2" tx1="lt1" bg2="dk1" tx2="lt2" accent1="accent1" accent2="accent2" accent3="accent3" accent4="accent4" accent5="accent5" accent6="accent6" hlink="hlink" folHlink="folHlink"/>
  <p:sldLayoutIdLst>
    <p:sldLayoutId id="2147496607" r:id="rId1"/>
    <p:sldLayoutId id="2147496608" r:id="rId2"/>
    <p:sldLayoutId id="2147496609" r:id="rId3"/>
    <p:sldLayoutId id="2147496610" r:id="rId4"/>
    <p:sldLayoutId id="2147496611" r:id="rId5"/>
    <p:sldLayoutId id="2147496612" r:id="rId6"/>
    <p:sldLayoutId id="2147496613" r:id="rId7"/>
    <p:sldLayoutId id="2147496614" r:id="rId8"/>
    <p:sldLayoutId id="2147496615" r:id="rId9"/>
    <p:sldLayoutId id="2147496616" r:id="rId10"/>
    <p:sldLayoutId id="2147496617" r:id="rId11"/>
  </p:sldLayoutIdLst>
  <p:txStyles>
    <p:titleStyle>
      <a:lvl1pPr algn="ctr" rtl="0" eaLnBrk="0" fontAlgn="base" hangingPunct="0">
        <a:spcBef>
          <a:spcPct val="0"/>
        </a:spcBef>
        <a:spcAft>
          <a:spcPct val="0"/>
        </a:spcAft>
        <a:defRPr kumimoji="1" sz="4400" b="1">
          <a:solidFill>
            <a:schemeClr val="tx2"/>
          </a:solidFill>
          <a:latin typeface="+mj-lt"/>
          <a:ea typeface="+mj-ea"/>
          <a:cs typeface="+mj-cs"/>
        </a:defRPr>
      </a:lvl1pPr>
      <a:lvl2pPr algn="ctr" rtl="0" eaLnBrk="0" fontAlgn="base" hangingPunct="0">
        <a:spcBef>
          <a:spcPct val="0"/>
        </a:spcBef>
        <a:spcAft>
          <a:spcPct val="0"/>
        </a:spcAft>
        <a:defRPr kumimoji="1" sz="4400" b="1">
          <a:solidFill>
            <a:schemeClr val="tx2"/>
          </a:solidFill>
          <a:latin typeface="Helvetica" charset="0"/>
          <a:ea typeface="ＭＳ Ｐゴシック" charset="0"/>
          <a:cs typeface="ＭＳ Ｐゴシック" charset="0"/>
        </a:defRPr>
      </a:lvl2pPr>
      <a:lvl3pPr algn="ctr" rtl="0" eaLnBrk="0" fontAlgn="base" hangingPunct="0">
        <a:spcBef>
          <a:spcPct val="0"/>
        </a:spcBef>
        <a:spcAft>
          <a:spcPct val="0"/>
        </a:spcAft>
        <a:defRPr kumimoji="1" sz="4400" b="1">
          <a:solidFill>
            <a:schemeClr val="tx2"/>
          </a:solidFill>
          <a:latin typeface="Helvetica" charset="0"/>
          <a:ea typeface="ＭＳ Ｐゴシック" charset="0"/>
          <a:cs typeface="ＭＳ Ｐゴシック" charset="0"/>
        </a:defRPr>
      </a:lvl3pPr>
      <a:lvl4pPr algn="ctr" rtl="0" eaLnBrk="0" fontAlgn="base" hangingPunct="0">
        <a:spcBef>
          <a:spcPct val="0"/>
        </a:spcBef>
        <a:spcAft>
          <a:spcPct val="0"/>
        </a:spcAft>
        <a:defRPr kumimoji="1" sz="4400" b="1">
          <a:solidFill>
            <a:schemeClr val="tx2"/>
          </a:solidFill>
          <a:latin typeface="Helvetica" charset="0"/>
          <a:ea typeface="ＭＳ Ｐゴシック" charset="0"/>
          <a:cs typeface="ＭＳ Ｐゴシック" charset="0"/>
        </a:defRPr>
      </a:lvl4pPr>
      <a:lvl5pPr algn="ctr" rtl="0" eaLnBrk="0" fontAlgn="base" hangingPunct="0">
        <a:spcBef>
          <a:spcPct val="0"/>
        </a:spcBef>
        <a:spcAft>
          <a:spcPct val="0"/>
        </a:spcAft>
        <a:defRPr kumimoji="1" sz="4400" b="1">
          <a:solidFill>
            <a:schemeClr val="tx2"/>
          </a:solidFill>
          <a:latin typeface="Helvetica" charset="0"/>
          <a:ea typeface="ＭＳ Ｐゴシック" charset="0"/>
          <a:cs typeface="ＭＳ Ｐゴシック" charset="0"/>
        </a:defRPr>
      </a:lvl5pPr>
      <a:lvl6pPr marL="457200" algn="ctr" rtl="0" fontAlgn="base">
        <a:spcBef>
          <a:spcPct val="0"/>
        </a:spcBef>
        <a:spcAft>
          <a:spcPct val="0"/>
        </a:spcAft>
        <a:defRPr kumimoji="1" sz="4400" b="1">
          <a:solidFill>
            <a:schemeClr val="tx2"/>
          </a:solidFill>
          <a:latin typeface="Helvetica" charset="0"/>
          <a:ea typeface="ＭＳ Ｐゴシック" charset="0"/>
          <a:cs typeface="ＭＳ Ｐゴシック" charset="0"/>
        </a:defRPr>
      </a:lvl6pPr>
      <a:lvl7pPr marL="914400" algn="ctr" rtl="0" fontAlgn="base">
        <a:spcBef>
          <a:spcPct val="0"/>
        </a:spcBef>
        <a:spcAft>
          <a:spcPct val="0"/>
        </a:spcAft>
        <a:defRPr kumimoji="1" sz="4400" b="1">
          <a:solidFill>
            <a:schemeClr val="tx2"/>
          </a:solidFill>
          <a:latin typeface="Helvetica" charset="0"/>
          <a:ea typeface="ＭＳ Ｐゴシック" charset="0"/>
          <a:cs typeface="ＭＳ Ｐゴシック" charset="0"/>
        </a:defRPr>
      </a:lvl7pPr>
      <a:lvl8pPr marL="1371600" algn="ctr" rtl="0" fontAlgn="base">
        <a:spcBef>
          <a:spcPct val="0"/>
        </a:spcBef>
        <a:spcAft>
          <a:spcPct val="0"/>
        </a:spcAft>
        <a:defRPr kumimoji="1" sz="4400" b="1">
          <a:solidFill>
            <a:schemeClr val="tx2"/>
          </a:solidFill>
          <a:latin typeface="Helvetica" charset="0"/>
          <a:ea typeface="ＭＳ Ｐゴシック" charset="0"/>
          <a:cs typeface="ＭＳ Ｐゴシック" charset="0"/>
        </a:defRPr>
      </a:lvl8pPr>
      <a:lvl9pPr marL="1828800" algn="ctr" rtl="0" fontAlgn="base">
        <a:spcBef>
          <a:spcPct val="0"/>
        </a:spcBef>
        <a:spcAft>
          <a:spcPct val="0"/>
        </a:spcAft>
        <a:defRPr kumimoji="1" sz="4400" b="1">
          <a:solidFill>
            <a:schemeClr val="tx2"/>
          </a:solidFill>
          <a:latin typeface="Helvetica"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SzPct val="90000"/>
        <a:buBlip>
          <a:blip r:embed="rId14"/>
        </a:buBlip>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SzPct val="85000"/>
        <a:buBlip>
          <a:blip r:embed="rId15"/>
        </a:buBlip>
        <a:defRPr kumimoji="1" sz="2800">
          <a:solidFill>
            <a:schemeClr val="tx1"/>
          </a:solidFill>
          <a:latin typeface="+mn-lt"/>
          <a:ea typeface="+mn-ea"/>
        </a:defRPr>
      </a:lvl2pPr>
      <a:lvl3pPr marL="1143000" indent="-228600" algn="l" rtl="0" eaLnBrk="0" fontAlgn="base" hangingPunct="0">
        <a:spcBef>
          <a:spcPct val="20000"/>
        </a:spcBef>
        <a:spcAft>
          <a:spcPct val="0"/>
        </a:spcAft>
        <a:buSzPct val="95000"/>
        <a:buBlip>
          <a:blip r:embed="rId14"/>
        </a:buBlip>
        <a:defRPr kumimoji="1" sz="2400">
          <a:solidFill>
            <a:schemeClr val="tx1"/>
          </a:solidFill>
          <a:latin typeface="+mn-lt"/>
          <a:ea typeface="+mn-ea"/>
        </a:defRPr>
      </a:lvl3pPr>
      <a:lvl4pPr marL="1600200" indent="-228600" algn="l" rtl="0" eaLnBrk="0" fontAlgn="base" hangingPunct="0">
        <a:spcBef>
          <a:spcPct val="20000"/>
        </a:spcBef>
        <a:spcAft>
          <a:spcPct val="0"/>
        </a:spcAft>
        <a:buSzPct val="100000"/>
        <a:buBlip>
          <a:blip r:embed="rId15"/>
        </a:buBlip>
        <a:defRPr kumimoji="1" sz="2000">
          <a:solidFill>
            <a:schemeClr val="tx1"/>
          </a:solidFill>
          <a:latin typeface="+mn-lt"/>
          <a:ea typeface="+mn-ea"/>
        </a:defRPr>
      </a:lvl4pPr>
      <a:lvl5pPr marL="2057400" indent="-228600" algn="l" rtl="0" eaLnBrk="0" fontAlgn="base" hangingPunct="0">
        <a:spcBef>
          <a:spcPct val="20000"/>
        </a:spcBef>
        <a:spcAft>
          <a:spcPct val="0"/>
        </a:spcAft>
        <a:buBlip>
          <a:blip r:embed="rId14"/>
        </a:buBlip>
        <a:defRPr kumimoji="1" sz="2000">
          <a:solidFill>
            <a:schemeClr val="tx1"/>
          </a:solidFill>
          <a:latin typeface="+mn-lt"/>
          <a:ea typeface="+mn-ea"/>
        </a:defRPr>
      </a:lvl5pPr>
      <a:lvl6pPr marL="2514600" indent="-228600" algn="l" rtl="0" fontAlgn="base">
        <a:spcBef>
          <a:spcPct val="20000"/>
        </a:spcBef>
        <a:spcAft>
          <a:spcPct val="0"/>
        </a:spcAft>
        <a:buBlip>
          <a:blip r:embed="rId14"/>
        </a:buBlip>
        <a:defRPr kumimoji="1" sz="2000">
          <a:solidFill>
            <a:schemeClr val="tx1"/>
          </a:solidFill>
          <a:latin typeface="+mn-lt"/>
          <a:ea typeface="+mn-ea"/>
        </a:defRPr>
      </a:lvl6pPr>
      <a:lvl7pPr marL="2971800" indent="-228600" algn="l" rtl="0" fontAlgn="base">
        <a:spcBef>
          <a:spcPct val="20000"/>
        </a:spcBef>
        <a:spcAft>
          <a:spcPct val="0"/>
        </a:spcAft>
        <a:buBlip>
          <a:blip r:embed="rId14"/>
        </a:buBlip>
        <a:defRPr kumimoji="1" sz="2000">
          <a:solidFill>
            <a:schemeClr val="tx1"/>
          </a:solidFill>
          <a:latin typeface="+mn-lt"/>
          <a:ea typeface="+mn-ea"/>
        </a:defRPr>
      </a:lvl7pPr>
      <a:lvl8pPr marL="3429000" indent="-228600" algn="l" rtl="0" fontAlgn="base">
        <a:spcBef>
          <a:spcPct val="20000"/>
        </a:spcBef>
        <a:spcAft>
          <a:spcPct val="0"/>
        </a:spcAft>
        <a:buBlip>
          <a:blip r:embed="rId14"/>
        </a:buBlip>
        <a:defRPr kumimoji="1" sz="2000">
          <a:solidFill>
            <a:schemeClr val="tx1"/>
          </a:solidFill>
          <a:latin typeface="+mn-lt"/>
          <a:ea typeface="+mn-ea"/>
        </a:defRPr>
      </a:lvl8pPr>
      <a:lvl9pPr marL="3886200" indent="-228600" algn="l" rtl="0" fontAlgn="base">
        <a:spcBef>
          <a:spcPct val="20000"/>
        </a:spcBef>
        <a:spcAft>
          <a:spcPct val="0"/>
        </a:spcAft>
        <a:buBlip>
          <a:blip r:embed="rId14"/>
        </a:buBlip>
        <a:defRPr kumimoji="1"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ctr" anchorCtr="0" compatLnSpc="1">
            <a:prstTxWarp prst="textNoShape">
              <a:avLst/>
            </a:prstTxWarp>
          </a:bodyPr>
          <a:lstStyle/>
          <a:p>
            <a:pPr lvl="0"/>
            <a:r>
              <a:rPr lang="en-US"/>
              <a:t>Click to edit Master title style</a:t>
            </a:r>
          </a:p>
        </p:txBody>
      </p:sp>
      <p:sp>
        <p:nvSpPr>
          <p:cNvPr id="901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eaLnBrk="0" hangingPunct="0">
              <a:defRPr sz="1400">
                <a:solidFill>
                  <a:srgbClr val="FFFFFF"/>
                </a:solidFill>
                <a:latin typeface="Arial Black" charset="0"/>
                <a:ea typeface="ＭＳ Ｐゴシック" charset="-128"/>
                <a:cs typeface="ＭＳ Ｐゴシック" charset="-128"/>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ctr" eaLnBrk="0" hangingPunct="0">
              <a:defRPr sz="1400">
                <a:solidFill>
                  <a:srgbClr val="FFFFFF"/>
                </a:solidFill>
                <a:latin typeface="Arial Black" charset="0"/>
                <a:ea typeface="ＭＳ Ｐゴシック" charset="-128"/>
                <a:cs typeface="ＭＳ Ｐゴシック" charset="-128"/>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r" eaLnBrk="0" hangingPunct="0">
              <a:defRPr sz="1400">
                <a:solidFill>
                  <a:srgbClr val="FFFFFF"/>
                </a:solidFill>
                <a:latin typeface="Arial Black" charset="0"/>
              </a:defRPr>
            </a:lvl1pPr>
          </a:lstStyle>
          <a:p>
            <a:pPr>
              <a:defRPr/>
            </a:pPr>
            <a:fld id="{7C1846C4-A05F-DE4B-A771-EC7A8985D81D}"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96141" r:id="rId1"/>
  </p:sldLayoutIdLst>
  <p:txStyles>
    <p:titleStyle>
      <a:lvl1pPr algn="ctr" rtl="0" eaLnBrk="0" fontAlgn="base" hangingPunct="0">
        <a:spcBef>
          <a:spcPct val="0"/>
        </a:spcBef>
        <a:spcAft>
          <a:spcPct val="0"/>
        </a:spcAft>
        <a:defRPr sz="4400">
          <a:solidFill>
            <a:schemeClr val="tx2"/>
          </a:solidFill>
          <a:latin typeface="+mj-lt"/>
          <a:ea typeface="ＭＳ Ｐゴシック" pitchFamily="-105" charset="-128"/>
          <a:cs typeface="ＭＳ Ｐゴシック" pitchFamily="-105" charset="-128"/>
        </a:defRPr>
      </a:lvl1pPr>
      <a:lvl2pPr algn="ctr" rtl="0" eaLnBrk="0" fontAlgn="base" hangingPunct="0">
        <a:spcBef>
          <a:spcPct val="0"/>
        </a:spcBef>
        <a:spcAft>
          <a:spcPct val="0"/>
        </a:spcAft>
        <a:defRPr sz="4400">
          <a:solidFill>
            <a:schemeClr val="tx2"/>
          </a:solidFill>
          <a:latin typeface="Arial Black" pitchFamily="-105"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a:solidFill>
            <a:schemeClr val="tx2"/>
          </a:solidFill>
          <a:latin typeface="Arial Black" pitchFamily="-105"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a:solidFill>
            <a:schemeClr val="tx2"/>
          </a:solidFill>
          <a:latin typeface="Arial Black" pitchFamily="-105"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a:solidFill>
            <a:schemeClr val="tx2"/>
          </a:solidFill>
          <a:latin typeface="Arial Black" pitchFamily="-105" charset="0"/>
          <a:ea typeface="ＭＳ Ｐゴシック" pitchFamily="-105" charset="-128"/>
          <a:cs typeface="ＭＳ Ｐゴシック" pitchFamily="-105" charset="-128"/>
        </a:defRPr>
      </a:lvl5pPr>
      <a:lvl6pPr marL="456411" algn="ctr" rtl="0" fontAlgn="base">
        <a:spcBef>
          <a:spcPct val="0"/>
        </a:spcBef>
        <a:spcAft>
          <a:spcPct val="0"/>
        </a:spcAft>
        <a:defRPr sz="4400">
          <a:solidFill>
            <a:schemeClr val="tx2"/>
          </a:solidFill>
          <a:latin typeface="Arial Black" pitchFamily="-105" charset="0"/>
        </a:defRPr>
      </a:lvl6pPr>
      <a:lvl7pPr marL="912825" algn="ctr" rtl="0" fontAlgn="base">
        <a:spcBef>
          <a:spcPct val="0"/>
        </a:spcBef>
        <a:spcAft>
          <a:spcPct val="0"/>
        </a:spcAft>
        <a:defRPr sz="4400">
          <a:solidFill>
            <a:schemeClr val="tx2"/>
          </a:solidFill>
          <a:latin typeface="Arial Black" pitchFamily="-105" charset="0"/>
        </a:defRPr>
      </a:lvl7pPr>
      <a:lvl8pPr marL="1369220" algn="ctr" rtl="0" fontAlgn="base">
        <a:spcBef>
          <a:spcPct val="0"/>
        </a:spcBef>
        <a:spcAft>
          <a:spcPct val="0"/>
        </a:spcAft>
        <a:defRPr sz="4400">
          <a:solidFill>
            <a:schemeClr val="tx2"/>
          </a:solidFill>
          <a:latin typeface="Arial Black" pitchFamily="-105" charset="0"/>
        </a:defRPr>
      </a:lvl8pPr>
      <a:lvl9pPr marL="1825644" algn="ctr" rtl="0" fontAlgn="base">
        <a:spcBef>
          <a:spcPct val="0"/>
        </a:spcBef>
        <a:spcAft>
          <a:spcPct val="0"/>
        </a:spcAft>
        <a:defRPr sz="4400">
          <a:solidFill>
            <a:schemeClr val="tx2"/>
          </a:solidFill>
          <a:latin typeface="Arial Black" pitchFamily="-105" charset="0"/>
        </a:defRPr>
      </a:lvl9pPr>
    </p:titleStyle>
    <p:bodyStyle>
      <a:lvl1pPr marL="342305" indent="-342305" algn="l" rtl="0" eaLnBrk="0" fontAlgn="base" hangingPunct="0">
        <a:spcBef>
          <a:spcPct val="20000"/>
        </a:spcBef>
        <a:spcAft>
          <a:spcPct val="0"/>
        </a:spcAft>
        <a:buChar char="•"/>
        <a:defRPr sz="3200">
          <a:solidFill>
            <a:schemeClr val="tx1"/>
          </a:solidFill>
          <a:latin typeface="+mn-lt"/>
          <a:ea typeface="ＭＳ Ｐゴシック" pitchFamily="-105" charset="-128"/>
          <a:cs typeface="ＭＳ Ｐゴシック" pitchFamily="-105" charset="-128"/>
        </a:defRPr>
      </a:lvl1pPr>
      <a:lvl2pPr marL="741657" indent="-285260" algn="l" rtl="0" eaLnBrk="0" fontAlgn="base" hangingPunct="0">
        <a:spcBef>
          <a:spcPct val="20000"/>
        </a:spcBef>
        <a:spcAft>
          <a:spcPct val="0"/>
        </a:spcAft>
        <a:buChar char="–"/>
        <a:defRPr sz="2800">
          <a:solidFill>
            <a:schemeClr val="tx1"/>
          </a:solidFill>
          <a:latin typeface="+mn-lt"/>
          <a:ea typeface="ＭＳ Ｐゴシック" pitchFamily="-105" charset="-128"/>
        </a:defRPr>
      </a:lvl2pPr>
      <a:lvl3pPr marL="1141010" indent="-228206" algn="l" rtl="0" eaLnBrk="0" fontAlgn="base" hangingPunct="0">
        <a:spcBef>
          <a:spcPct val="20000"/>
        </a:spcBef>
        <a:spcAft>
          <a:spcPct val="0"/>
        </a:spcAft>
        <a:buChar char="•"/>
        <a:defRPr sz="2400">
          <a:solidFill>
            <a:schemeClr val="tx1"/>
          </a:solidFill>
          <a:latin typeface="+mn-lt"/>
          <a:ea typeface="ＭＳ Ｐゴシック" pitchFamily="34" charset="-128"/>
          <a:cs typeface="Geneva" charset="0"/>
        </a:defRPr>
      </a:lvl3pPr>
      <a:lvl4pPr marL="1597431" indent="-228206" algn="l" rtl="0" eaLnBrk="0" fontAlgn="base" hangingPunct="0">
        <a:spcBef>
          <a:spcPct val="20000"/>
        </a:spcBef>
        <a:spcAft>
          <a:spcPct val="0"/>
        </a:spcAft>
        <a:buChar char="–"/>
        <a:defRPr sz="2000">
          <a:solidFill>
            <a:schemeClr val="tx1"/>
          </a:solidFill>
          <a:latin typeface="+mn-lt"/>
          <a:ea typeface="ＭＳ Ｐゴシック" pitchFamily="34" charset="-128"/>
          <a:cs typeface="Geneva" charset="0"/>
        </a:defRPr>
      </a:lvl4pPr>
      <a:lvl5pPr marL="2053830" indent="-228206" algn="l" rtl="0" eaLnBrk="0" fontAlgn="base" hangingPunct="0">
        <a:spcBef>
          <a:spcPct val="20000"/>
        </a:spcBef>
        <a:spcAft>
          <a:spcPct val="0"/>
        </a:spcAft>
        <a:buChar char="»"/>
        <a:defRPr sz="2000">
          <a:solidFill>
            <a:schemeClr val="tx1"/>
          </a:solidFill>
          <a:latin typeface="+mn-lt"/>
          <a:ea typeface="ＭＳ Ｐゴシック" pitchFamily="34" charset="-128"/>
          <a:cs typeface="Geneva" charset="0"/>
        </a:defRPr>
      </a:lvl5pPr>
      <a:lvl6pPr marL="2510238" indent="-228206" algn="l" rtl="0" fontAlgn="base">
        <a:spcBef>
          <a:spcPct val="20000"/>
        </a:spcBef>
        <a:spcAft>
          <a:spcPct val="0"/>
        </a:spcAft>
        <a:buChar char="»"/>
        <a:defRPr sz="2000">
          <a:solidFill>
            <a:schemeClr val="tx1"/>
          </a:solidFill>
          <a:latin typeface="+mn-lt"/>
          <a:ea typeface="ＭＳ Ｐゴシック" pitchFamily="-105" charset="-128"/>
        </a:defRPr>
      </a:lvl6pPr>
      <a:lvl7pPr marL="2966653" indent="-228206" algn="l" rtl="0" fontAlgn="base">
        <a:spcBef>
          <a:spcPct val="20000"/>
        </a:spcBef>
        <a:spcAft>
          <a:spcPct val="0"/>
        </a:spcAft>
        <a:buChar char="»"/>
        <a:defRPr sz="2000">
          <a:solidFill>
            <a:schemeClr val="tx1"/>
          </a:solidFill>
          <a:latin typeface="+mn-lt"/>
          <a:ea typeface="ＭＳ Ｐゴシック" pitchFamily="-105" charset="-128"/>
        </a:defRPr>
      </a:lvl7pPr>
      <a:lvl8pPr marL="3423050" indent="-228206" algn="l" rtl="0" fontAlgn="base">
        <a:spcBef>
          <a:spcPct val="20000"/>
        </a:spcBef>
        <a:spcAft>
          <a:spcPct val="0"/>
        </a:spcAft>
        <a:buChar char="»"/>
        <a:defRPr sz="2000">
          <a:solidFill>
            <a:schemeClr val="tx1"/>
          </a:solidFill>
          <a:latin typeface="+mn-lt"/>
          <a:ea typeface="ＭＳ Ｐゴシック" pitchFamily="-105" charset="-128"/>
        </a:defRPr>
      </a:lvl8pPr>
      <a:lvl9pPr marL="3879469" indent="-228206" algn="l" rtl="0" fontAlgn="base">
        <a:spcBef>
          <a:spcPct val="20000"/>
        </a:spcBef>
        <a:spcAft>
          <a:spcPct val="0"/>
        </a:spcAft>
        <a:buChar char="»"/>
        <a:defRPr sz="2000">
          <a:solidFill>
            <a:schemeClr val="tx1"/>
          </a:solidFill>
          <a:latin typeface="+mn-lt"/>
          <a:ea typeface="ＭＳ Ｐゴシック" pitchFamily="-105" charset="-128"/>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ea typeface="ＭＳ Ｐゴシック" charset="-128"/>
                <a:cs typeface="ＭＳ Ｐゴシック" charset="-128"/>
              </a:defRPr>
            </a:lvl1pPr>
          </a:lstStyle>
          <a:p>
            <a:pPr>
              <a:defRPr/>
            </a:pPr>
            <a:endParaRPr lang="en-US">
              <a:solidFill>
                <a:srgbClr val="000000"/>
              </a:solidFill>
              <a:latin typeface="Times New Roman"/>
            </a:endParaRPr>
          </a:p>
        </p:txBody>
      </p:sp>
      <p:sp>
        <p:nvSpPr>
          <p:cNvPr id="81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ＭＳ Ｐゴシック" charset="-128"/>
              </a:defRPr>
            </a:lvl1pPr>
          </a:lstStyle>
          <a:p>
            <a:pPr>
              <a:defRPr/>
            </a:pPr>
            <a:endParaRPr lang="en-US">
              <a:solidFill>
                <a:srgbClr val="000000"/>
              </a:solidFill>
              <a:latin typeface="Times New Roman"/>
            </a:endParaRPr>
          </a:p>
        </p:txBody>
      </p:sp>
      <p:sp>
        <p:nvSpPr>
          <p:cNvPr id="81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Times New Roman" charset="0"/>
              </a:defRPr>
            </a:lvl1pPr>
          </a:lstStyle>
          <a:p>
            <a:fld id="{B7B56E44-33D6-DA4A-AF38-E16461CA84EF}"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85300830"/>
      </p:ext>
    </p:extLst>
  </p:cSld>
  <p:clrMap bg1="lt1" tx1="dk1" bg2="lt2" tx2="dk2" accent1="accent1" accent2="accent2" accent3="accent3" accent4="accent4" accent5="accent5" accent6="accent6" hlink="hlink" folHlink="folHlink"/>
  <p:sldLayoutIdLst>
    <p:sldLayoutId id="2147496643" r:id="rId1"/>
    <p:sldLayoutId id="2147496644" r:id="rId2"/>
    <p:sldLayoutId id="2147496645" r:id="rId3"/>
    <p:sldLayoutId id="2147496646" r:id="rId4"/>
    <p:sldLayoutId id="2147496647" r:id="rId5"/>
    <p:sldLayoutId id="2147496648" r:id="rId6"/>
    <p:sldLayoutId id="2147496649" r:id="rId7"/>
    <p:sldLayoutId id="2147496650" r:id="rId8"/>
    <p:sldLayoutId id="2147496651" r:id="rId9"/>
    <p:sldLayoutId id="2147496652" r:id="rId10"/>
    <p:sldLayoutId id="2147496653" r:id="rId11"/>
  </p:sldLayoutIdLst>
  <p:transition spd="med">
    <p:randomBar dir="vert"/>
  </p:transition>
  <p:txStyles>
    <p:titleStyle>
      <a:lvl1pPr algn="ctr" rtl="0" eaLnBrk="0" fontAlgn="base" hangingPunct="0">
        <a:spcBef>
          <a:spcPct val="0"/>
        </a:spcBef>
        <a:spcAft>
          <a:spcPct val="0"/>
        </a:spcAft>
        <a:defRPr sz="4400" b="1">
          <a:solidFill>
            <a:schemeClr val="bg1"/>
          </a:solidFill>
          <a:latin typeface="Arial"/>
          <a:ea typeface="ＭＳ Ｐゴシック" charset="-128"/>
          <a:cs typeface="Arial"/>
        </a:defRPr>
      </a:lvl1pPr>
      <a:lvl2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2pPr>
      <a:lvl3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3pPr>
      <a:lvl4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4pPr>
      <a:lvl5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a:ea typeface="ＭＳ Ｐゴシック" charset="-128"/>
          <a:cs typeface="Arial"/>
        </a:defRPr>
      </a:lvl1pPr>
      <a:lvl2pPr marL="742950" indent="-285750" algn="l" rtl="0" eaLnBrk="0" fontAlgn="base" hangingPunct="0">
        <a:spcBef>
          <a:spcPct val="20000"/>
        </a:spcBef>
        <a:spcAft>
          <a:spcPct val="0"/>
        </a:spcAft>
        <a:buChar char="–"/>
        <a:defRPr sz="2800">
          <a:solidFill>
            <a:schemeClr val="tx1"/>
          </a:solidFill>
          <a:latin typeface="Arial"/>
          <a:ea typeface="ＭＳ Ｐゴシック" charset="-128"/>
          <a:cs typeface="Arial"/>
        </a:defRPr>
      </a:lvl2pPr>
      <a:lvl3pPr marL="1143000" indent="-228600" algn="l" rtl="0" eaLnBrk="0" fontAlgn="base" hangingPunct="0">
        <a:spcBef>
          <a:spcPct val="20000"/>
        </a:spcBef>
        <a:spcAft>
          <a:spcPct val="0"/>
        </a:spcAft>
        <a:buChar char="•"/>
        <a:defRPr sz="2400">
          <a:solidFill>
            <a:schemeClr val="tx1"/>
          </a:solidFill>
          <a:latin typeface="Arial"/>
          <a:ea typeface="ＭＳ Ｐゴシック" charset="-128"/>
          <a:cs typeface="Arial"/>
        </a:defRPr>
      </a:lvl3pPr>
      <a:lvl4pPr marL="1600200" indent="-228600" algn="l" rtl="0" eaLnBrk="0" fontAlgn="base" hangingPunct="0">
        <a:spcBef>
          <a:spcPct val="20000"/>
        </a:spcBef>
        <a:spcAft>
          <a:spcPct val="0"/>
        </a:spcAft>
        <a:buChar char="–"/>
        <a:defRPr sz="2000">
          <a:solidFill>
            <a:schemeClr val="tx1"/>
          </a:solidFill>
          <a:latin typeface="Arial"/>
          <a:ea typeface="ＭＳ Ｐゴシック" charset="-128"/>
          <a:cs typeface="Arial"/>
        </a:defRPr>
      </a:lvl4pPr>
      <a:lvl5pPr marL="2057400" indent="-228600" algn="l" rtl="0" eaLnBrk="0" fontAlgn="base" hangingPunct="0">
        <a:spcBef>
          <a:spcPct val="20000"/>
        </a:spcBef>
        <a:spcAft>
          <a:spcPct val="0"/>
        </a:spcAft>
        <a:buChar char="»"/>
        <a:defRPr sz="2000">
          <a:solidFill>
            <a:schemeClr val="tx1"/>
          </a:solidFill>
          <a:latin typeface="Arial"/>
          <a:ea typeface="ＭＳ Ｐゴシック" charset="-128"/>
          <a:cs typeface="Arial"/>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0"/>
            <a:ext cx="7242175" cy="1981200"/>
            <a:chOff x="0" y="0"/>
            <a:chExt cx="4562" cy="1248"/>
          </a:xfrm>
        </p:grpSpPr>
        <p:sp>
          <p:nvSpPr>
            <p:cNvPr id="100355"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en-US">
                <a:latin typeface="Tahoma" pitchFamily="-107" charset="-52"/>
                <a:ea typeface="+mn-ea"/>
              </a:endParaRPr>
            </a:p>
          </p:txBody>
        </p:sp>
        <p:sp>
          <p:nvSpPr>
            <p:cNvPr id="27657" name="Freeform 4"/>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grpSp>
      <p:sp>
        <p:nvSpPr>
          <p:cNvPr id="100357"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0358"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9"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endParaRPr lang="en-US" altLang="en-US"/>
          </a:p>
        </p:txBody>
      </p:sp>
      <p:sp>
        <p:nvSpPr>
          <p:cNvPr id="100360"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en-US" altLang="en-US"/>
          </a:p>
        </p:txBody>
      </p:sp>
      <p:sp>
        <p:nvSpPr>
          <p:cNvPr id="100361"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5483AB95-8A6B-437B-B35D-3F3F801EBC6C}" type="slidenum">
              <a:rPr lang="en-US" altLang="en-US"/>
              <a:pPr/>
              <a:t>‹#›</a:t>
            </a:fld>
            <a:endParaRPr lang="en-US" altLang="en-US"/>
          </a:p>
        </p:txBody>
      </p:sp>
    </p:spTree>
    <p:extLst>
      <p:ext uri="{BB962C8B-B14F-4D97-AF65-F5344CB8AC3E}">
        <p14:creationId xmlns:p14="http://schemas.microsoft.com/office/powerpoint/2010/main" val="866594786"/>
      </p:ext>
    </p:extLst>
  </p:cSld>
  <p:clrMap bg1="dk2" tx1="lt1" bg2="dk1" tx2="lt2" accent1="accent1" accent2="accent2" accent3="accent3" accent4="accent4" accent5="accent5" accent6="accent6" hlink="hlink" folHlink="folHlink"/>
  <p:sldLayoutIdLst>
    <p:sldLayoutId id="2147496657" r:id="rId1"/>
    <p:sldLayoutId id="2147496658" r:id="rId2"/>
    <p:sldLayoutId id="2147496659" r:id="rId3"/>
    <p:sldLayoutId id="2147496660" r:id="rId4"/>
    <p:sldLayoutId id="2147496661" r:id="rId5"/>
    <p:sldLayoutId id="2147496662" r:id="rId6"/>
    <p:sldLayoutId id="2147496663" r:id="rId7"/>
    <p:sldLayoutId id="2147496664" r:id="rId8"/>
    <p:sldLayoutId id="2147496665" r:id="rId9"/>
    <p:sldLayoutId id="2147496666" r:id="rId10"/>
    <p:sldLayoutId id="2147496667"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S PGothic" pitchFamily="34" charset="-128"/>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107" charset="-52"/>
          <a:ea typeface="MS PGothic" pitchFamily="34" charset="-128"/>
          <a:cs typeface="ＭＳ Ｐゴシック"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107" charset="-52"/>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S PGothic" pitchFamily="34" charset="-128"/>
          <a:cs typeface="ＭＳ Ｐゴシック" charset="-128"/>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S PGothic" pitchFamily="34" charset="-128"/>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MS PGothic" pitchFamily="34" charset="-128"/>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MS PGothic" pitchFamily="34" charset="-128"/>
        </a:defRPr>
      </a:lvl5pPr>
      <a:lvl6pPr marL="25146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6pPr>
      <a:lvl7pPr marL="29718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7pPr>
      <a:lvl8pPr marL="34290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8pPr>
      <a:lvl9pPr marL="3886200" indent="-228600" algn="l" rtl="0" fontAlgn="base">
        <a:spcBef>
          <a:spcPct val="20000"/>
        </a:spcBef>
        <a:spcAft>
          <a:spcPct val="0"/>
        </a:spcAft>
        <a:buClr>
          <a:schemeClr val="hlink"/>
        </a:buClr>
        <a:buFont typeface="Wingdings" pitchFamily="-107" charset="2"/>
        <a:buChar char="§"/>
        <a:defRPr sz="2000">
          <a:solidFill>
            <a:schemeClr val="tx1"/>
          </a:solidFill>
          <a:effectLst>
            <a:outerShdw blurRad="38100" dist="38100" dir="2700000" algn="tl">
              <a:srgbClr val="000000"/>
            </a:outerShdw>
          </a:effectLst>
          <a:latin typeface="+mn-lt"/>
          <a:ea typeface="ＭＳ Ｐゴシック" pitchFamily="-10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6019" name="Rectangle 3"/>
          <p:cNvSpPr>
            <a:spLocks noGrp="1" noChangeArrowheads="1"/>
          </p:cNvSpPr>
          <p:nvPr>
            <p:ph type="title"/>
          </p:nvPr>
        </p:nvSpPr>
        <p:spPr bwMode="auto">
          <a:xfrm>
            <a:off x="38100" y="60960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6020" name="Rectangle 4"/>
          <p:cNvSpPr>
            <a:spLocks noGrp="1" noChangeArrowheads="1"/>
          </p:cNvSpPr>
          <p:nvPr>
            <p:ph type="body" idx="1"/>
          </p:nvPr>
        </p:nvSpPr>
        <p:spPr bwMode="auto">
          <a:xfrm>
            <a:off x="38100" y="1981200"/>
            <a:ext cx="907097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773" name="Rectangle 5"/>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400">
                <a:ea typeface="+mn-ea"/>
                <a:cs typeface="+mn-cs"/>
              </a:defRPr>
            </a:lvl1pPr>
          </a:lstStyle>
          <a:p>
            <a:pPr>
              <a:defRPr/>
            </a:pPr>
            <a:endParaRPr lang="en-US"/>
          </a:p>
        </p:txBody>
      </p:sp>
      <p:sp>
        <p:nvSpPr>
          <p:cNvPr id="32774"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a:defRPr sz="1400">
                <a:ea typeface="+mn-ea"/>
                <a:cs typeface="+mn-cs"/>
              </a:defRPr>
            </a:lvl1pPr>
          </a:lstStyle>
          <a:p>
            <a:pPr>
              <a:defRPr/>
            </a:pPr>
            <a:endParaRPr lang="en-US"/>
          </a:p>
        </p:txBody>
      </p:sp>
      <p:sp>
        <p:nvSpPr>
          <p:cNvPr id="32775" name="Rectangle 7"/>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a:defRPr/>
            </a:pPr>
            <a:fld id="{C1B24FDB-6D8B-EC47-9C3E-A0114DFA94DD}" type="slidenum">
              <a:rPr lang="en-US"/>
              <a:pPr>
                <a:defRPr/>
              </a:pPr>
              <a:t>‹#›</a:t>
            </a:fld>
            <a:endParaRPr lang="en-US"/>
          </a:p>
        </p:txBody>
      </p:sp>
    </p:spTree>
    <p:extLst>
      <p:ext uri="{BB962C8B-B14F-4D97-AF65-F5344CB8AC3E}">
        <p14:creationId xmlns:p14="http://schemas.microsoft.com/office/powerpoint/2010/main" val="266640668"/>
      </p:ext>
    </p:extLst>
  </p:cSld>
  <p:clrMap bg1="lt1" tx1="dk1" bg2="lt2" tx2="dk2" accent1="accent1" accent2="accent2" accent3="accent3" accent4="accent4" accent5="accent5" accent6="accent6" hlink="hlink" folHlink="folHlink"/>
  <p:sldLayoutIdLst>
    <p:sldLayoutId id="2147496669" r:id="rId1"/>
    <p:sldLayoutId id="2147496670" r:id="rId2"/>
  </p:sldLayoutIdLst>
  <p:txStyles>
    <p:titleStyle>
      <a:lvl1pPr algn="ctr" rtl="0" eaLnBrk="0" fontAlgn="base" hangingPunct="0">
        <a:spcBef>
          <a:spcPct val="0"/>
        </a:spcBef>
        <a:spcAft>
          <a:spcPct val="0"/>
        </a:spcAft>
        <a:defRPr kumimoji="1" sz="4400" b="1">
          <a:solidFill>
            <a:schemeClr val="tx2"/>
          </a:solidFill>
          <a:latin typeface="Arial"/>
          <a:ea typeface="+mj-ea"/>
          <a:cs typeface="Arial"/>
        </a:defRPr>
      </a:lvl1pPr>
      <a:lvl2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2pPr>
      <a:lvl3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3pPr>
      <a:lvl4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4pPr>
      <a:lvl5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5pPr>
      <a:lvl6pPr marL="457200"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6pPr>
      <a:lvl7pPr marL="914400"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7pPr>
      <a:lvl8pPr marL="1371600"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8pPr>
      <a:lvl9pPr marL="1828800"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9pPr>
    </p:titleStyle>
    <p:bodyStyle>
      <a:lvl1pPr marL="465138" indent="-465138" algn="l" rtl="0" eaLnBrk="0" fontAlgn="base" hangingPunct="0">
        <a:spcBef>
          <a:spcPct val="20000"/>
        </a:spcBef>
        <a:spcAft>
          <a:spcPct val="0"/>
        </a:spcAft>
        <a:buClr>
          <a:srgbClr val="2D5902"/>
        </a:buClr>
        <a:buFont typeface="Wingdings" charset="0"/>
        <a:buChar char=""/>
        <a:defRPr kumimoji="1" sz="3200" b="1">
          <a:solidFill>
            <a:schemeClr val="tx1"/>
          </a:solidFill>
          <a:latin typeface="Arial"/>
          <a:ea typeface="+mn-ea"/>
          <a:cs typeface="Arial"/>
        </a:defRPr>
      </a:lvl1pPr>
      <a:lvl2pPr marL="965200" indent="-385763" algn="l" rtl="0" eaLnBrk="0" fontAlgn="base" hangingPunct="0">
        <a:spcBef>
          <a:spcPct val="20000"/>
        </a:spcBef>
        <a:spcAft>
          <a:spcPct val="0"/>
        </a:spcAft>
        <a:buClr>
          <a:srgbClr val="2D5902"/>
        </a:buClr>
        <a:buFont typeface="Wingdings" charset="0"/>
        <a:buChar char=""/>
        <a:defRPr kumimoji="1" sz="2800" b="1">
          <a:solidFill>
            <a:schemeClr val="tx1"/>
          </a:solidFill>
          <a:latin typeface="Arial"/>
          <a:ea typeface="+mn-ea"/>
          <a:cs typeface="Arial"/>
        </a:defRPr>
      </a:lvl2pPr>
      <a:lvl3pPr marL="1484313" indent="-331788" algn="l" rtl="0" eaLnBrk="0" fontAlgn="base" hangingPunct="0">
        <a:spcBef>
          <a:spcPct val="20000"/>
        </a:spcBef>
        <a:spcAft>
          <a:spcPct val="0"/>
        </a:spcAft>
        <a:buClr>
          <a:srgbClr val="2D5902"/>
        </a:buClr>
        <a:buFont typeface="Wingdings" charset="0"/>
        <a:buChar char=""/>
        <a:defRPr kumimoji="1" sz="2400" b="1">
          <a:solidFill>
            <a:schemeClr val="tx1"/>
          </a:solidFill>
          <a:latin typeface="Arial"/>
          <a:ea typeface="+mn-ea"/>
          <a:cs typeface="Arial"/>
        </a:defRPr>
      </a:lvl3pPr>
      <a:lvl4pPr marL="1949450" indent="-296863" algn="l" rtl="0" eaLnBrk="0" fontAlgn="base" hangingPunct="0">
        <a:spcBef>
          <a:spcPct val="20000"/>
        </a:spcBef>
        <a:spcAft>
          <a:spcPct val="0"/>
        </a:spcAft>
        <a:buClr>
          <a:srgbClr val="2D5902"/>
        </a:buClr>
        <a:buFont typeface="Wingdings" charset="0"/>
        <a:buChar char=""/>
        <a:defRPr kumimoji="1" sz="2000" b="1">
          <a:solidFill>
            <a:schemeClr val="tx1"/>
          </a:solidFill>
          <a:latin typeface="Arial"/>
          <a:ea typeface="+mn-ea"/>
          <a:cs typeface="Arial"/>
        </a:defRPr>
      </a:lvl4pPr>
      <a:lvl5pPr marL="2343150" indent="-279400" algn="l" rtl="0" eaLnBrk="0" fontAlgn="base" hangingPunct="0">
        <a:spcBef>
          <a:spcPct val="20000"/>
        </a:spcBef>
        <a:spcAft>
          <a:spcPct val="0"/>
        </a:spcAft>
        <a:buClr>
          <a:srgbClr val="2D5902"/>
        </a:buClr>
        <a:buFont typeface="Wingdings" charset="0"/>
        <a:buChar char=""/>
        <a:defRPr kumimoji="1" sz="2000" b="1">
          <a:solidFill>
            <a:schemeClr val="tx1"/>
          </a:solidFill>
          <a:latin typeface="Arial"/>
          <a:ea typeface="+mn-ea"/>
          <a:cs typeface="Arial"/>
        </a:defRPr>
      </a:lvl5pPr>
      <a:lvl6pPr marL="2800350" indent="-279400"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6pPr>
      <a:lvl7pPr marL="3257550" indent="-279400"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7pPr>
      <a:lvl8pPr marL="3714750" indent="-279400"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8pPr>
      <a:lvl9pPr marL="4171950" indent="-279400"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0345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a:outerShdw blurRad="38100" dist="38099" dir="2700000" algn="ctr" rotWithShape="0">
              <a:schemeClr val="bg2">
                <a:alpha val="99962"/>
              </a:schemeClr>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0345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a:outerShdw blurRad="38100" dist="38099" dir="2700000" algn="ctr" rotWithShape="0">
              <a:schemeClr val="bg2">
                <a:alpha val="99962"/>
              </a:schemeClr>
            </a:outerShdw>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346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blurRad="38100" dist="38099" dir="2700000" algn="ctr" rotWithShape="0">
              <a:schemeClr val="bg2">
                <a:alpha val="99962"/>
              </a:schemeClr>
            </a:outerShdw>
          </a:effectLst>
        </p:spPr>
        <p:txBody>
          <a:bodyPr vert="horz" wrap="square" lIns="91440" tIns="45720" rIns="91440" bIns="45720" numCol="1" anchor="t" anchorCtr="0" compatLnSpc="1">
            <a:prstTxWarp prst="textNoShape">
              <a:avLst/>
            </a:prstTxWarp>
          </a:bodyPr>
          <a:lstStyle>
            <a:lvl1pPr eaLnBrk="0" hangingPunct="0">
              <a:defRPr sz="1400">
                <a:solidFill>
                  <a:srgbClr val="FFFF66"/>
                </a:solidFill>
                <a:latin typeface="Trebuchet MS" charset="0"/>
                <a:ea typeface="Osaka"/>
                <a:cs typeface="Osaka"/>
              </a:defRPr>
            </a:lvl1pPr>
          </a:lstStyle>
          <a:p>
            <a:pPr>
              <a:defRPr/>
            </a:pPr>
            <a:endParaRPr lang="en-US"/>
          </a:p>
        </p:txBody>
      </p:sp>
      <p:sp>
        <p:nvSpPr>
          <p:cNvPr id="40346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blurRad="38100" dist="38099" dir="2700000" algn="ctr" rotWithShape="0">
              <a:schemeClr val="bg2">
                <a:alpha val="99962"/>
              </a:schemeClr>
            </a:outerShdw>
          </a:effectLst>
        </p:spPr>
        <p:txBody>
          <a:bodyPr vert="horz" wrap="square" lIns="91440" tIns="45720" rIns="91440" bIns="45720" numCol="1" anchor="t" anchorCtr="0" compatLnSpc="1">
            <a:prstTxWarp prst="textNoShape">
              <a:avLst/>
            </a:prstTxWarp>
          </a:bodyPr>
          <a:lstStyle>
            <a:lvl1pPr algn="ctr" eaLnBrk="0" hangingPunct="0">
              <a:defRPr sz="1400">
                <a:solidFill>
                  <a:srgbClr val="FFFF66"/>
                </a:solidFill>
                <a:latin typeface="Trebuchet MS" charset="0"/>
                <a:ea typeface="Osaka"/>
                <a:cs typeface="Osaka"/>
              </a:defRPr>
            </a:lvl1pPr>
          </a:lstStyle>
          <a:p>
            <a:pPr>
              <a:defRPr/>
            </a:pPr>
            <a:endParaRPr lang="en-US"/>
          </a:p>
        </p:txBody>
      </p:sp>
      <p:sp>
        <p:nvSpPr>
          <p:cNvPr id="40346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blurRad="38100" dist="38099" dir="2700000" algn="ctr" rotWithShape="0">
              <a:schemeClr val="bg2">
                <a:alpha val="99962"/>
              </a:schemeClr>
            </a:outerShdw>
          </a:effectLst>
        </p:spPr>
        <p:txBody>
          <a:bodyPr vert="horz" wrap="square" lIns="91440" tIns="45720" rIns="91440" bIns="45720" numCol="1" anchor="t" anchorCtr="0" compatLnSpc="1">
            <a:prstTxWarp prst="textNoShape">
              <a:avLst/>
            </a:prstTxWarp>
          </a:bodyPr>
          <a:lstStyle>
            <a:lvl1pPr algn="r" eaLnBrk="0" hangingPunct="0">
              <a:defRPr sz="1400">
                <a:solidFill>
                  <a:srgbClr val="FFFF66"/>
                </a:solidFill>
                <a:latin typeface="Trebuchet MS" charset="0"/>
                <a:ea typeface="Osaka" charset="-128"/>
                <a:cs typeface="Osaka" charset="-128"/>
              </a:defRPr>
            </a:lvl1pPr>
          </a:lstStyle>
          <a:p>
            <a:pPr>
              <a:defRPr/>
            </a:pPr>
            <a:fld id="{C233DCF7-D56E-C741-9286-0F50E86C9849}" type="slidenum">
              <a:rPr lang="en-US"/>
              <a:pPr>
                <a:defRPr/>
              </a:pPr>
              <a:t>‹#›</a:t>
            </a:fld>
            <a:endParaRPr lang="en-US"/>
          </a:p>
        </p:txBody>
      </p:sp>
    </p:spTree>
    <p:extLst>
      <p:ext uri="{BB962C8B-B14F-4D97-AF65-F5344CB8AC3E}">
        <p14:creationId xmlns:p14="http://schemas.microsoft.com/office/powerpoint/2010/main" val="3022163254"/>
      </p:ext>
    </p:extLst>
  </p:cSld>
  <p:clrMap bg1="dk2" tx1="lt1" bg2="dk1" tx2="lt2" accent1="accent1" accent2="accent2" accent3="accent3" accent4="accent4" accent5="accent5" accent6="accent6" hlink="hlink" folHlink="folHlink"/>
  <p:sldLayoutIdLst>
    <p:sldLayoutId id="2147496672" r:id="rId1"/>
    <p:sldLayoutId id="2147496673" r:id="rId2"/>
    <p:sldLayoutId id="2147496674" r:id="rId3"/>
    <p:sldLayoutId id="2147496675" r:id="rId4"/>
    <p:sldLayoutId id="2147496676" r:id="rId5"/>
    <p:sldLayoutId id="2147496677" r:id="rId6"/>
    <p:sldLayoutId id="2147496678" r:id="rId7"/>
    <p:sldLayoutId id="2147496679" r:id="rId8"/>
    <p:sldLayoutId id="2147496680" r:id="rId9"/>
    <p:sldLayoutId id="2147496681" r:id="rId10"/>
    <p:sldLayoutId id="2147496682" r:id="rId11"/>
  </p:sldLayoutIdLst>
  <p:transition/>
  <p:hf sldNum="0" hdr="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Trebuchet MS" pitchFamily="-112" charset="0"/>
          <a:ea typeface="Osaka" pitchFamily="-112" charset="-128"/>
          <a:cs typeface="Osaka" pitchFamily="-112" charset="-128"/>
        </a:defRPr>
      </a:lvl2pPr>
      <a:lvl3pPr algn="ctr" rtl="0" eaLnBrk="0" fontAlgn="base" hangingPunct="0">
        <a:spcBef>
          <a:spcPct val="0"/>
        </a:spcBef>
        <a:spcAft>
          <a:spcPct val="0"/>
        </a:spcAft>
        <a:defRPr sz="4400" b="1">
          <a:solidFill>
            <a:schemeClr val="tx2"/>
          </a:solidFill>
          <a:latin typeface="Trebuchet MS" pitchFamily="-112" charset="0"/>
          <a:ea typeface="Osaka" pitchFamily="-112" charset="-128"/>
          <a:cs typeface="Osaka" pitchFamily="-112" charset="-128"/>
        </a:defRPr>
      </a:lvl3pPr>
      <a:lvl4pPr algn="ctr" rtl="0" eaLnBrk="0" fontAlgn="base" hangingPunct="0">
        <a:spcBef>
          <a:spcPct val="0"/>
        </a:spcBef>
        <a:spcAft>
          <a:spcPct val="0"/>
        </a:spcAft>
        <a:defRPr sz="4400" b="1">
          <a:solidFill>
            <a:schemeClr val="tx2"/>
          </a:solidFill>
          <a:latin typeface="Trebuchet MS" pitchFamily="-112" charset="0"/>
          <a:ea typeface="Osaka" pitchFamily="-112" charset="-128"/>
          <a:cs typeface="Osaka" pitchFamily="-112" charset="-128"/>
        </a:defRPr>
      </a:lvl4pPr>
      <a:lvl5pPr algn="ctr" rtl="0" eaLnBrk="0" fontAlgn="base" hangingPunct="0">
        <a:spcBef>
          <a:spcPct val="0"/>
        </a:spcBef>
        <a:spcAft>
          <a:spcPct val="0"/>
        </a:spcAft>
        <a:defRPr sz="4400" b="1">
          <a:solidFill>
            <a:schemeClr val="tx2"/>
          </a:solidFill>
          <a:latin typeface="Trebuchet MS" pitchFamily="-112" charset="0"/>
          <a:ea typeface="Osaka" pitchFamily="-112" charset="-128"/>
          <a:cs typeface="Osaka" pitchFamily="-112" charset="-128"/>
        </a:defRPr>
      </a:lvl5pPr>
      <a:lvl6pPr marL="457200" algn="ctr" rtl="0" fontAlgn="base">
        <a:spcBef>
          <a:spcPct val="0"/>
        </a:spcBef>
        <a:spcAft>
          <a:spcPct val="0"/>
        </a:spcAft>
        <a:defRPr sz="4400" b="1">
          <a:solidFill>
            <a:schemeClr val="tx2"/>
          </a:solidFill>
          <a:latin typeface="Trebuchet MS" pitchFamily="-112" charset="0"/>
          <a:ea typeface="Osaka" pitchFamily="-112" charset="-128"/>
          <a:cs typeface="Osaka" pitchFamily="-112" charset="-128"/>
        </a:defRPr>
      </a:lvl6pPr>
      <a:lvl7pPr marL="914400" algn="ctr" rtl="0" fontAlgn="base">
        <a:spcBef>
          <a:spcPct val="0"/>
        </a:spcBef>
        <a:spcAft>
          <a:spcPct val="0"/>
        </a:spcAft>
        <a:defRPr sz="4400" b="1">
          <a:solidFill>
            <a:schemeClr val="tx2"/>
          </a:solidFill>
          <a:latin typeface="Trebuchet MS" pitchFamily="-112" charset="0"/>
          <a:ea typeface="Osaka" pitchFamily="-112" charset="-128"/>
          <a:cs typeface="Osaka" pitchFamily="-112" charset="-128"/>
        </a:defRPr>
      </a:lvl7pPr>
      <a:lvl8pPr marL="1371600" algn="ctr" rtl="0" fontAlgn="base">
        <a:spcBef>
          <a:spcPct val="0"/>
        </a:spcBef>
        <a:spcAft>
          <a:spcPct val="0"/>
        </a:spcAft>
        <a:defRPr sz="4400" b="1">
          <a:solidFill>
            <a:schemeClr val="tx2"/>
          </a:solidFill>
          <a:latin typeface="Trebuchet MS" pitchFamily="-112" charset="0"/>
          <a:ea typeface="Osaka" pitchFamily="-112" charset="-128"/>
          <a:cs typeface="Osaka" pitchFamily="-112" charset="-128"/>
        </a:defRPr>
      </a:lvl8pPr>
      <a:lvl9pPr marL="1828800" algn="ctr" rtl="0" fontAlgn="base">
        <a:spcBef>
          <a:spcPct val="0"/>
        </a:spcBef>
        <a:spcAft>
          <a:spcPct val="0"/>
        </a:spcAft>
        <a:defRPr sz="4400" b="1">
          <a:solidFill>
            <a:schemeClr val="tx2"/>
          </a:solidFill>
          <a:latin typeface="Trebuchet MS" pitchFamily="-112" charset="0"/>
          <a:ea typeface="Osaka" pitchFamily="-112" charset="-128"/>
          <a:cs typeface="Osaka" pitchFamily="-112" charset="-128"/>
        </a:defRPr>
      </a:lvl9pPr>
    </p:titleStyle>
    <p:bodyStyle>
      <a:lvl1pPr marL="342900" indent="-342900" algn="l" rtl="0" eaLnBrk="0" fontAlgn="base" hangingPunct="0">
        <a:spcBef>
          <a:spcPct val="20000"/>
        </a:spcBef>
        <a:spcAft>
          <a:spcPct val="0"/>
        </a:spcAft>
        <a:buFont typeface="Times"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Times" charset="0"/>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Font typeface="Times" charset="0"/>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Font typeface="Times" charset="0"/>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Font typeface="Times" charset="0"/>
        <a:buChar char="•"/>
        <a:defRPr sz="2000">
          <a:solidFill>
            <a:schemeClr val="tx1"/>
          </a:solidFill>
          <a:latin typeface="+mn-lt"/>
          <a:ea typeface="+mn-ea"/>
          <a:cs typeface="+mn-cs"/>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cs typeface="+mn-cs"/>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cs typeface="+mn-cs"/>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cs typeface="+mn-cs"/>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47095AD-3F2C-2E4B-8082-2FDB25342444}"/>
              </a:ext>
            </a:extLst>
          </p:cNvPr>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8195" name="Rectangle 3">
            <a:extLst>
              <a:ext uri="{FF2B5EF4-FFF2-40B4-BE49-F238E27FC236}">
                <a16:creationId xmlns:a16="http://schemas.microsoft.com/office/drawing/2014/main" id="{81F43C46-0958-C14B-8148-BC394235251E}"/>
              </a:ext>
            </a:extLst>
          </p:cNvPr>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6" name="Rectangle 4">
            <a:extLst>
              <a:ext uri="{FF2B5EF4-FFF2-40B4-BE49-F238E27FC236}">
                <a16:creationId xmlns:a16="http://schemas.microsoft.com/office/drawing/2014/main" id="{3FBFB59D-EEA5-3A4F-819E-350C5C9C947F}"/>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charset="0"/>
                <a:ea typeface="ＭＳ Ｐゴシック" charset="-128"/>
                <a:cs typeface="ＭＳ Ｐゴシック" charset="-128"/>
              </a:defRPr>
            </a:lvl1pPr>
          </a:lstStyle>
          <a:p>
            <a:pPr>
              <a:defRPr/>
            </a:pPr>
            <a:endParaRPr lang="en-US"/>
          </a:p>
        </p:txBody>
      </p:sp>
      <p:sp>
        <p:nvSpPr>
          <p:cNvPr id="8197" name="Rectangle 5">
            <a:extLst>
              <a:ext uri="{FF2B5EF4-FFF2-40B4-BE49-F238E27FC236}">
                <a16:creationId xmlns:a16="http://schemas.microsoft.com/office/drawing/2014/main" id="{5DDBE7FE-E963-C148-84BB-D673F9F754F9}"/>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charset="0"/>
                <a:ea typeface="ＭＳ Ｐゴシック" charset="-128"/>
                <a:cs typeface="ＭＳ Ｐゴシック" charset="-128"/>
              </a:defRPr>
            </a:lvl1pPr>
          </a:lstStyle>
          <a:p>
            <a:pPr>
              <a:defRPr/>
            </a:pPr>
            <a:endParaRPr lang="en-US"/>
          </a:p>
        </p:txBody>
      </p:sp>
      <p:sp>
        <p:nvSpPr>
          <p:cNvPr id="8198" name="Rectangle 6">
            <a:extLst>
              <a:ext uri="{FF2B5EF4-FFF2-40B4-BE49-F238E27FC236}">
                <a16:creationId xmlns:a16="http://schemas.microsoft.com/office/drawing/2014/main" id="{144F9668-90A4-7144-B975-9D455606631D}"/>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anose="02020603050405020304" pitchFamily="18" charset="0"/>
              </a:defRPr>
            </a:lvl1pPr>
          </a:lstStyle>
          <a:p>
            <a:fld id="{07244A12-9FD9-8D42-9C6E-563B1DEE9779}" type="slidenum">
              <a:rPr lang="en-US" altLang="en-US"/>
              <a:pPr/>
              <a:t>‹#›</a:t>
            </a:fld>
            <a:endParaRPr lang="en-US" altLang="en-US"/>
          </a:p>
        </p:txBody>
      </p:sp>
    </p:spTree>
    <p:extLst>
      <p:ext uri="{BB962C8B-B14F-4D97-AF65-F5344CB8AC3E}">
        <p14:creationId xmlns:p14="http://schemas.microsoft.com/office/powerpoint/2010/main" val="1844392551"/>
      </p:ext>
    </p:extLst>
  </p:cSld>
  <p:clrMap bg1="lt1" tx1="dk1" bg2="lt2" tx2="dk2" accent1="accent1" accent2="accent2" accent3="accent3" accent4="accent4" accent5="accent5" accent6="accent6" hlink="hlink" folHlink="folHlink"/>
  <p:sldLayoutIdLst>
    <p:sldLayoutId id="2147496684" r:id="rId1"/>
  </p:sldLayoutIdLst>
  <p:transition spd="med">
    <p:randomBar dir="vert"/>
  </p:transition>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alpha val="43137"/>
              </a:srgbClr>
            </a:outerShdw>
          </a:effectLst>
          <a:latin typeface="Arial"/>
          <a:ea typeface="ＭＳ Ｐゴシック" charset="-128"/>
          <a:cs typeface="Arial"/>
        </a:defRPr>
      </a:lvl1pPr>
      <a:lvl2pPr algn="ctr" rtl="0" eaLnBrk="0" fontAlgn="base" hangingPunct="0">
        <a:spcBef>
          <a:spcPct val="0"/>
        </a:spcBef>
        <a:spcAft>
          <a:spcPct val="0"/>
        </a:spcAft>
        <a:defRPr sz="4400" b="1">
          <a:solidFill>
            <a:schemeClr val="tx2"/>
          </a:solidFill>
          <a:latin typeface="Arial" charset="0"/>
          <a:ea typeface="ＭＳ Ｐゴシック" charset="-128"/>
        </a:defRPr>
      </a:lvl2pPr>
      <a:lvl3pPr algn="ctr" rtl="0" eaLnBrk="0" fontAlgn="base" hangingPunct="0">
        <a:spcBef>
          <a:spcPct val="0"/>
        </a:spcBef>
        <a:spcAft>
          <a:spcPct val="0"/>
        </a:spcAft>
        <a:defRPr sz="4400" b="1">
          <a:solidFill>
            <a:schemeClr val="tx2"/>
          </a:solidFill>
          <a:latin typeface="Arial" charset="0"/>
          <a:ea typeface="ＭＳ Ｐゴシック" charset="-128"/>
        </a:defRPr>
      </a:lvl3pPr>
      <a:lvl4pPr algn="ctr" rtl="0" eaLnBrk="0" fontAlgn="base" hangingPunct="0">
        <a:spcBef>
          <a:spcPct val="0"/>
        </a:spcBef>
        <a:spcAft>
          <a:spcPct val="0"/>
        </a:spcAft>
        <a:defRPr sz="4400" b="1">
          <a:solidFill>
            <a:schemeClr val="tx2"/>
          </a:solidFill>
          <a:latin typeface="Arial" charset="0"/>
          <a:ea typeface="ＭＳ Ｐゴシック" charset="-128"/>
        </a:defRPr>
      </a:lvl4pPr>
      <a:lvl5pPr algn="ctr" rtl="0" eaLnBrk="0" fontAlgn="base" hangingPunct="0">
        <a:spcBef>
          <a:spcPct val="0"/>
        </a:spcBef>
        <a:spcAft>
          <a:spcPct val="0"/>
        </a:spcAft>
        <a:defRPr sz="4400" b="1">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alpha val="43137"/>
              </a:srgbClr>
            </a:outerShdw>
          </a:effectLst>
          <a:latin typeface="Arial"/>
          <a:ea typeface="ＭＳ Ｐゴシック" charset="-128"/>
          <a:cs typeface="Arial"/>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alpha val="43137"/>
              </a:srgbClr>
            </a:outerShdw>
          </a:effectLst>
          <a:latin typeface="Arial"/>
          <a:ea typeface="ＭＳ Ｐゴシック" charset="-128"/>
          <a:cs typeface="Arial"/>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alpha val="43137"/>
              </a:srgbClr>
            </a:outerShdw>
          </a:effectLst>
          <a:latin typeface="Arial"/>
          <a:ea typeface="ＭＳ Ｐゴシック" charset="-128"/>
          <a:cs typeface="Arial"/>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alpha val="43137"/>
              </a:srgbClr>
            </a:outerShdw>
          </a:effectLst>
          <a:latin typeface="Arial"/>
          <a:ea typeface="ＭＳ Ｐゴシック" charset="-128"/>
          <a:cs typeface="Arial"/>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alpha val="43137"/>
              </a:srgbClr>
            </a:outerShdw>
          </a:effectLst>
          <a:latin typeface="Arial"/>
          <a:ea typeface="ＭＳ Ｐゴシック" charset="-128"/>
          <a:cs typeface="Arial"/>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D3D7869D-DDF8-B04F-887F-7FB07071B9BB}"/>
              </a:ext>
            </a:extLst>
          </p:cNvPr>
          <p:cNvSpPr>
            <a:spLocks noGrp="1" noChangeArrowheads="1"/>
          </p:cNvSpPr>
          <p:nvPr>
            <p:ph type="title"/>
          </p:nvPr>
        </p:nvSpPr>
        <p:spPr bwMode="auto">
          <a:xfrm>
            <a:off x="304800" y="990600"/>
            <a:ext cx="8305800" cy="838200"/>
          </a:xfrm>
          <a:prstGeom prst="rect">
            <a:avLst/>
          </a:prstGeom>
          <a:noFill/>
          <a:ln>
            <a:noFill/>
          </a:ln>
          <a:effectLst>
            <a:outerShdw blurRad="38100" dist="25399" dir="2700000" algn="ctr" rotWithShape="0">
              <a:srgbClr val="808080">
                <a:alpha val="7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3075" name="Rectangle 3">
            <a:extLst>
              <a:ext uri="{FF2B5EF4-FFF2-40B4-BE49-F238E27FC236}">
                <a16:creationId xmlns:a16="http://schemas.microsoft.com/office/drawing/2014/main" id="{07612022-F996-564E-AA7C-A7F4BB54661B}"/>
              </a:ext>
            </a:extLst>
          </p:cNvPr>
          <p:cNvSpPr>
            <a:spLocks noGrp="1" noChangeArrowheads="1"/>
          </p:cNvSpPr>
          <p:nvPr>
            <p:ph type="dt" sz="half" idx="2"/>
          </p:nvPr>
        </p:nvSpPr>
        <p:spPr bwMode="auto">
          <a:xfrm>
            <a:off x="304800" y="6400800"/>
            <a:ext cx="19050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eaLnBrk="1" hangingPunct="1">
              <a:defRPr sz="1400" b="1">
                <a:solidFill>
                  <a:srgbClr val="003300"/>
                </a:solidFill>
                <a:latin typeface="Arial" charset="0"/>
                <a:ea typeface="ＭＳ Ｐゴシック" charset="-128"/>
                <a:cs typeface="ＭＳ Ｐゴシック" charset="-128"/>
              </a:defRPr>
            </a:lvl1pPr>
          </a:lstStyle>
          <a:p>
            <a:pPr>
              <a:defRPr/>
            </a:pPr>
            <a:endParaRPr lang="en-US"/>
          </a:p>
        </p:txBody>
      </p:sp>
      <p:sp>
        <p:nvSpPr>
          <p:cNvPr id="3076" name="Rectangle 4">
            <a:extLst>
              <a:ext uri="{FF2B5EF4-FFF2-40B4-BE49-F238E27FC236}">
                <a16:creationId xmlns:a16="http://schemas.microsoft.com/office/drawing/2014/main" id="{7EB3C0CE-5219-A440-B5AA-9EF59B0EA273}"/>
              </a:ext>
            </a:extLst>
          </p:cNvPr>
          <p:cNvSpPr>
            <a:spLocks noGrp="1" noChangeArrowheads="1"/>
          </p:cNvSpPr>
          <p:nvPr>
            <p:ph type="ftr" sz="quarter" idx="3"/>
          </p:nvPr>
        </p:nvSpPr>
        <p:spPr bwMode="auto">
          <a:xfrm>
            <a:off x="3124200" y="6400800"/>
            <a:ext cx="28956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ctr" eaLnBrk="1" hangingPunct="1">
              <a:defRPr sz="1400" b="1">
                <a:solidFill>
                  <a:srgbClr val="003300"/>
                </a:solidFill>
                <a:latin typeface="Arial" charset="0"/>
                <a:ea typeface="ＭＳ Ｐゴシック" charset="-128"/>
                <a:cs typeface="ＭＳ Ｐゴシック" charset="-128"/>
              </a:defRPr>
            </a:lvl1pPr>
          </a:lstStyle>
          <a:p>
            <a:pPr>
              <a:defRPr/>
            </a:pPr>
            <a:endParaRPr lang="en-US"/>
          </a:p>
        </p:txBody>
      </p:sp>
      <p:sp>
        <p:nvSpPr>
          <p:cNvPr id="3077" name="Rectangle 5">
            <a:extLst>
              <a:ext uri="{FF2B5EF4-FFF2-40B4-BE49-F238E27FC236}">
                <a16:creationId xmlns:a16="http://schemas.microsoft.com/office/drawing/2014/main" id="{D43AA95C-D909-8947-8ACA-1AA1E08B7DD2}"/>
              </a:ext>
            </a:extLst>
          </p:cNvPr>
          <p:cNvSpPr>
            <a:spLocks noGrp="1" noChangeArrowheads="1"/>
          </p:cNvSpPr>
          <p:nvPr>
            <p:ph type="sldNum" sz="quarter" idx="4"/>
          </p:nvPr>
        </p:nvSpPr>
        <p:spPr bwMode="auto">
          <a:xfrm>
            <a:off x="6705600" y="6400800"/>
            <a:ext cx="19050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r" eaLnBrk="1" hangingPunct="1">
              <a:defRPr sz="1400" b="1">
                <a:solidFill>
                  <a:srgbClr val="003300"/>
                </a:solidFill>
              </a:defRPr>
            </a:lvl1pPr>
          </a:lstStyle>
          <a:p>
            <a:fld id="{A4D20398-9050-FA46-AD79-8D548F79420F}" type="slidenum">
              <a:rPr lang="en-US" altLang="en-US"/>
              <a:pPr/>
              <a:t>‹#›</a:t>
            </a:fld>
            <a:endParaRPr lang="en-US" altLang="en-US"/>
          </a:p>
        </p:txBody>
      </p:sp>
      <p:sp>
        <p:nvSpPr>
          <p:cNvPr id="57350" name="Rectangle 6">
            <a:extLst>
              <a:ext uri="{FF2B5EF4-FFF2-40B4-BE49-F238E27FC236}">
                <a16:creationId xmlns:a16="http://schemas.microsoft.com/office/drawing/2014/main" id="{78AADBF7-A182-574F-A3E9-3D42D0330539}"/>
              </a:ext>
            </a:extLst>
          </p:cNvPr>
          <p:cNvSpPr>
            <a:spLocks noGrp="1" noChangeArrowheads="1"/>
          </p:cNvSpPr>
          <p:nvPr>
            <p:ph type="body" idx="1"/>
          </p:nvPr>
        </p:nvSpPr>
        <p:spPr bwMode="auto">
          <a:xfrm>
            <a:off x="304800" y="2057400"/>
            <a:ext cx="83058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4034272201"/>
      </p:ext>
    </p:extLst>
  </p:cSld>
  <p:clrMap bg1="lt1" tx1="dk1" bg2="lt2" tx2="dk2" accent1="accent1" accent2="accent2" accent3="accent3" accent4="accent4" accent5="accent5" accent6="accent6" hlink="hlink" folHlink="folHlink"/>
  <p:sldLayoutIdLst>
    <p:sldLayoutId id="2147496686" r:id="rId1"/>
  </p:sldLayoutIdLst>
  <p:txStyles>
    <p:titleStyle>
      <a:lvl1pPr algn="l" rtl="0" eaLnBrk="0" fontAlgn="base" hangingPunct="0">
        <a:spcBef>
          <a:spcPct val="20000"/>
        </a:spcBef>
        <a:spcAft>
          <a:spcPct val="0"/>
        </a:spcAft>
        <a:defRPr sz="4400" b="1" i="1">
          <a:solidFill>
            <a:schemeClr val="tx2"/>
          </a:solidFill>
          <a:latin typeface="+mj-lt"/>
          <a:ea typeface="ＭＳ Ｐゴシック" charset="-128"/>
          <a:cs typeface="ＭＳ Ｐゴシック" charset="-128"/>
        </a:defRPr>
      </a:lvl1pPr>
      <a:lvl2pPr algn="l" rtl="0" eaLnBrk="0" fontAlgn="base" hangingPunct="0">
        <a:spcBef>
          <a:spcPct val="20000"/>
        </a:spcBef>
        <a:spcAft>
          <a:spcPct val="0"/>
        </a:spcAft>
        <a:defRPr sz="4400" b="1" i="1">
          <a:solidFill>
            <a:schemeClr val="tx2"/>
          </a:solidFill>
          <a:latin typeface="Times New Roman" charset="0"/>
          <a:ea typeface="ＭＳ Ｐゴシック" charset="-128"/>
          <a:cs typeface="ＭＳ Ｐゴシック" charset="-128"/>
        </a:defRPr>
      </a:lvl2pPr>
      <a:lvl3pPr algn="l" rtl="0" eaLnBrk="0" fontAlgn="base" hangingPunct="0">
        <a:spcBef>
          <a:spcPct val="20000"/>
        </a:spcBef>
        <a:spcAft>
          <a:spcPct val="0"/>
        </a:spcAft>
        <a:defRPr sz="4400" b="1" i="1">
          <a:solidFill>
            <a:schemeClr val="tx2"/>
          </a:solidFill>
          <a:latin typeface="Times New Roman" charset="0"/>
          <a:ea typeface="ＭＳ Ｐゴシック" charset="-128"/>
          <a:cs typeface="ＭＳ Ｐゴシック" charset="-128"/>
        </a:defRPr>
      </a:lvl3pPr>
      <a:lvl4pPr algn="l" rtl="0" eaLnBrk="0" fontAlgn="base" hangingPunct="0">
        <a:spcBef>
          <a:spcPct val="20000"/>
        </a:spcBef>
        <a:spcAft>
          <a:spcPct val="0"/>
        </a:spcAft>
        <a:defRPr sz="4400" b="1" i="1">
          <a:solidFill>
            <a:schemeClr val="tx2"/>
          </a:solidFill>
          <a:latin typeface="Times New Roman" charset="0"/>
          <a:ea typeface="ＭＳ Ｐゴシック" charset="-128"/>
          <a:cs typeface="ＭＳ Ｐゴシック" charset="-128"/>
        </a:defRPr>
      </a:lvl4pPr>
      <a:lvl5pPr algn="l" rtl="0" eaLnBrk="0" fontAlgn="base" hangingPunct="0">
        <a:spcBef>
          <a:spcPct val="20000"/>
        </a:spcBef>
        <a:spcAft>
          <a:spcPct val="0"/>
        </a:spcAft>
        <a:defRPr sz="4400" b="1" i="1">
          <a:solidFill>
            <a:schemeClr val="tx2"/>
          </a:solidFill>
          <a:latin typeface="Times New Roman" charset="0"/>
          <a:ea typeface="ＭＳ Ｐゴシック" charset="-128"/>
          <a:cs typeface="ＭＳ Ｐゴシック" charset="-128"/>
        </a:defRPr>
      </a:lvl5pPr>
      <a:lvl6pPr marL="457200" algn="l" rtl="0" fontAlgn="base">
        <a:spcBef>
          <a:spcPct val="20000"/>
        </a:spcBef>
        <a:spcAft>
          <a:spcPct val="0"/>
        </a:spcAft>
        <a:defRPr sz="4400" b="1" i="1">
          <a:solidFill>
            <a:schemeClr val="tx2"/>
          </a:solidFill>
          <a:latin typeface="Times New Roman" charset="0"/>
        </a:defRPr>
      </a:lvl6pPr>
      <a:lvl7pPr marL="914400" algn="l" rtl="0" fontAlgn="base">
        <a:spcBef>
          <a:spcPct val="20000"/>
        </a:spcBef>
        <a:spcAft>
          <a:spcPct val="0"/>
        </a:spcAft>
        <a:defRPr sz="4400" b="1" i="1">
          <a:solidFill>
            <a:schemeClr val="tx2"/>
          </a:solidFill>
          <a:latin typeface="Times New Roman" charset="0"/>
        </a:defRPr>
      </a:lvl7pPr>
      <a:lvl8pPr marL="1371600" algn="l" rtl="0" fontAlgn="base">
        <a:spcBef>
          <a:spcPct val="20000"/>
        </a:spcBef>
        <a:spcAft>
          <a:spcPct val="0"/>
        </a:spcAft>
        <a:defRPr sz="4400" b="1" i="1">
          <a:solidFill>
            <a:schemeClr val="tx2"/>
          </a:solidFill>
          <a:latin typeface="Times New Roman" charset="0"/>
        </a:defRPr>
      </a:lvl8pPr>
      <a:lvl9pPr marL="1828800" algn="l" rtl="0" fontAlgn="base">
        <a:spcBef>
          <a:spcPct val="20000"/>
        </a:spcBef>
        <a:spcAft>
          <a:spcPct val="0"/>
        </a:spcAft>
        <a:defRPr sz="4400" b="1" i="1">
          <a:solidFill>
            <a:schemeClr val="tx2"/>
          </a:solidFill>
          <a:latin typeface="Times New Roman" charset="0"/>
        </a:defRPr>
      </a:lvl9pPr>
    </p:titleStyle>
    <p:bodyStyle>
      <a:lvl1pPr marL="342900" indent="-342900" algn="l" rtl="0" eaLnBrk="0" fontAlgn="base" hangingPunct="0">
        <a:spcBef>
          <a:spcPct val="20000"/>
        </a:spcBef>
        <a:spcAft>
          <a:spcPct val="0"/>
        </a:spcAft>
        <a:buClr>
          <a:schemeClr val="tx1"/>
        </a:buClr>
        <a:buSzPct val="80000"/>
        <a:buFont typeface="Wingdings" pitchFamily="2" charset="2"/>
        <a:buChar char="û"/>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tx1"/>
        </a:buClr>
        <a:buSzPct val="80000"/>
        <a:buFont typeface="Wingdings" pitchFamily="2" charset="2"/>
        <a:buChar char="û"/>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lr>
          <a:schemeClr val="tx1"/>
        </a:buClr>
        <a:buSzPct val="80000"/>
        <a:buFont typeface="Wingdings" pitchFamily="2" charset="2"/>
        <a:buChar char="û"/>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lr>
          <a:schemeClr val="tx1"/>
        </a:buClr>
        <a:buSzPct val="80000"/>
        <a:buFont typeface="Wingdings" pitchFamily="2" charset="2"/>
        <a:buChar char="û"/>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lr>
          <a:schemeClr val="tx1"/>
        </a:buClr>
        <a:buSzPct val="80000"/>
        <a:buFont typeface="Wingdings" pitchFamily="2" charset="2"/>
        <a:buChar char="û"/>
        <a:defRPr sz="2000">
          <a:solidFill>
            <a:schemeClr val="tx1"/>
          </a:solidFill>
          <a:latin typeface="+mn-lt"/>
          <a:ea typeface="ＭＳ Ｐゴシック" charset="-128"/>
        </a:defRPr>
      </a:lvl5pPr>
      <a:lvl6pPr marL="2514600" indent="-228600" algn="l" rtl="0" fontAlgn="base">
        <a:spcBef>
          <a:spcPct val="20000"/>
        </a:spcBef>
        <a:spcAft>
          <a:spcPct val="0"/>
        </a:spcAft>
        <a:buClr>
          <a:schemeClr val="tx1"/>
        </a:buClr>
        <a:buSzPct val="80000"/>
        <a:buFont typeface="Wingdings" charset="2"/>
        <a:buChar char="û"/>
        <a:defRPr sz="2000">
          <a:solidFill>
            <a:schemeClr val="tx1"/>
          </a:solidFill>
          <a:latin typeface="+mn-lt"/>
          <a:ea typeface="ＭＳ Ｐゴシック" charset="-128"/>
        </a:defRPr>
      </a:lvl6pPr>
      <a:lvl7pPr marL="2971800" indent="-228600" algn="l" rtl="0" fontAlgn="base">
        <a:spcBef>
          <a:spcPct val="20000"/>
        </a:spcBef>
        <a:spcAft>
          <a:spcPct val="0"/>
        </a:spcAft>
        <a:buClr>
          <a:schemeClr val="tx1"/>
        </a:buClr>
        <a:buSzPct val="80000"/>
        <a:buFont typeface="Wingdings" charset="2"/>
        <a:buChar char="û"/>
        <a:defRPr sz="2000">
          <a:solidFill>
            <a:schemeClr val="tx1"/>
          </a:solidFill>
          <a:latin typeface="+mn-lt"/>
          <a:ea typeface="ＭＳ Ｐゴシック" charset="-128"/>
        </a:defRPr>
      </a:lvl7pPr>
      <a:lvl8pPr marL="3429000" indent="-228600" algn="l" rtl="0" fontAlgn="base">
        <a:spcBef>
          <a:spcPct val="20000"/>
        </a:spcBef>
        <a:spcAft>
          <a:spcPct val="0"/>
        </a:spcAft>
        <a:buClr>
          <a:schemeClr val="tx1"/>
        </a:buClr>
        <a:buSzPct val="80000"/>
        <a:buFont typeface="Wingdings" charset="2"/>
        <a:buChar char="û"/>
        <a:defRPr sz="2000">
          <a:solidFill>
            <a:schemeClr val="tx1"/>
          </a:solidFill>
          <a:latin typeface="+mn-lt"/>
          <a:ea typeface="ＭＳ Ｐゴシック" charset="-128"/>
        </a:defRPr>
      </a:lvl8pPr>
      <a:lvl9pPr marL="3886200" indent="-228600" algn="l" rtl="0" fontAlgn="base">
        <a:spcBef>
          <a:spcPct val="20000"/>
        </a:spcBef>
        <a:spcAft>
          <a:spcPct val="0"/>
        </a:spcAft>
        <a:buClr>
          <a:schemeClr val="tx1"/>
        </a:buClr>
        <a:buSzPct val="80000"/>
        <a:buFont typeface="Wingdings" charset="2"/>
        <a:buChar char="û"/>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70C8538-61A1-5242-BC7F-9EC95AA61F7C}"/>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EDD9156-B970-3C40-8E6C-22498677B55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1F8DC93-D3D6-854A-98EE-2E1C6EA0487A}"/>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ＭＳ Ｐゴシック" charset="-128"/>
                <a:cs typeface="+mn-cs"/>
              </a:defRPr>
            </a:lvl1pPr>
          </a:lstStyle>
          <a:p>
            <a:pPr>
              <a:defRPr/>
            </a:pPr>
            <a:fld id="{580AAA75-0406-0E4C-861E-32C920E362F8}" type="datetimeFigureOut">
              <a:rPr lang="en-US" altLang="en-US"/>
              <a:pPr>
                <a:defRPr/>
              </a:pPr>
              <a:t>6/16/26</a:t>
            </a:fld>
            <a:endParaRPr lang="en-US" altLang="en-US"/>
          </a:p>
        </p:txBody>
      </p:sp>
      <p:sp>
        <p:nvSpPr>
          <p:cNvPr id="5" name="Footer Placeholder 4">
            <a:extLst>
              <a:ext uri="{FF2B5EF4-FFF2-40B4-BE49-F238E27FC236}">
                <a16:creationId xmlns:a16="http://schemas.microsoft.com/office/drawing/2014/main" id="{FCA1B541-ACA9-2141-A578-4E16BD4E39A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6FBFC22D-FBEB-184E-956C-54984C4B8B5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ea typeface="ＭＳ Ｐゴシック" charset="-128"/>
                <a:cs typeface="+mn-cs"/>
              </a:defRPr>
            </a:lvl1pPr>
          </a:lstStyle>
          <a:p>
            <a:pPr>
              <a:defRPr/>
            </a:pPr>
            <a:fld id="{D0145842-0FD9-304A-BD17-14FACE846058}" type="slidenum">
              <a:rPr lang="en-US" altLang="en-US"/>
              <a:pPr>
                <a:defRPr/>
              </a:pPr>
              <a:t>‹#›</a:t>
            </a:fld>
            <a:endParaRPr lang="en-US" altLang="en-US"/>
          </a:p>
        </p:txBody>
      </p:sp>
    </p:spTree>
    <p:extLst>
      <p:ext uri="{BB962C8B-B14F-4D97-AF65-F5344CB8AC3E}">
        <p14:creationId xmlns:p14="http://schemas.microsoft.com/office/powerpoint/2010/main" val="1174594232"/>
      </p:ext>
    </p:extLst>
  </p:cSld>
  <p:clrMap bg1="lt1" tx1="dk1" bg2="lt2" tx2="dk2" accent1="accent1" accent2="accent2" accent3="accent3" accent4="accent4" accent5="accent5" accent6="accent6" hlink="hlink" folHlink="folHlink"/>
  <p:sldLayoutIdLst>
    <p:sldLayoutId id="2147496688" r:id="rId1"/>
    <p:sldLayoutId id="2147496689" r:id="rId2"/>
    <p:sldLayoutId id="2147496690" r:id="rId3"/>
    <p:sldLayoutId id="2147496691" r:id="rId4"/>
    <p:sldLayoutId id="2147496692" r:id="rId5"/>
    <p:sldLayoutId id="2147496693" r:id="rId6"/>
    <p:sldLayoutId id="2147496694" r:id="rId7"/>
    <p:sldLayoutId id="2147496695" r:id="rId8"/>
    <p:sldLayoutId id="2147496696" r:id="rId9"/>
    <p:sldLayoutId id="2147496697" r:id="rId10"/>
    <p:sldLayoutId id="2147496698"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ＭＳ Ｐゴシック" charset="-128"/>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ＭＳ Ｐゴシック"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ＭＳ Ｐゴシック"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ＭＳ Ｐゴシック"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0" y="4445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defRPr>
            </a:lvl1pPr>
          </a:lstStyle>
          <a:p>
            <a:pPr defTabSz="914400" eaLnBrk="0" fontAlgn="base" hangingPunct="0">
              <a:spcBef>
                <a:spcPct val="0"/>
              </a:spcBef>
              <a:spcAft>
                <a:spcPct val="0"/>
              </a:spcAft>
              <a:defRPr/>
            </a:pPr>
            <a:fld id="{C7FCEC4A-0619-534F-AB0C-4C4D1986DF16}" type="slidenum">
              <a:rPr lang="en-US">
                <a:ea typeface="ＭＳ Ｐゴシック" charset="0"/>
                <a:cs typeface="ＭＳ Ｐゴシック" charset="0"/>
              </a:rPr>
              <a:pPr defTabSz="914400" eaLnBrk="0" fontAlgn="base" hangingPunct="0">
                <a:spcBef>
                  <a:spcPct val="0"/>
                </a:spcBef>
                <a:spcAft>
                  <a:spcPct val="0"/>
                </a:spcAft>
                <a:defRPr/>
              </a:pPr>
              <a:t>‹#›</a:t>
            </a:fld>
            <a:endParaRPr lang="en-US">
              <a:ea typeface="ＭＳ Ｐゴシック" charset="0"/>
              <a:cs typeface="ＭＳ Ｐゴシック" charset="0"/>
            </a:endParaRPr>
          </a:p>
        </p:txBody>
      </p:sp>
    </p:spTree>
    <p:extLst>
      <p:ext uri="{BB962C8B-B14F-4D97-AF65-F5344CB8AC3E}">
        <p14:creationId xmlns:p14="http://schemas.microsoft.com/office/powerpoint/2010/main" val="1178238326"/>
      </p:ext>
    </p:extLst>
  </p:cSld>
  <p:clrMap bg1="lt1" tx1="dk1" bg2="lt2" tx2="dk2" accent1="accent1" accent2="accent2" accent3="accent3" accent4="accent4" accent5="accent5" accent6="accent6" hlink="hlink" folHlink="folHlink"/>
  <p:sldLayoutIdLst>
    <p:sldLayoutId id="2147496700" r:id="rId1"/>
    <p:sldLayoutId id="2147496701" r:id="rId2"/>
    <p:sldLayoutId id="2147496702" r:id="rId3"/>
    <p:sldLayoutId id="2147496703" r:id="rId4"/>
    <p:sldLayoutId id="2147496704" r:id="rId5"/>
    <p:sldLayoutId id="2147496705" r:id="rId6"/>
    <p:sldLayoutId id="2147496706" r:id="rId7"/>
    <p:sldLayoutId id="2147496707" r:id="rId8"/>
    <p:sldLayoutId id="2147496708" r:id="rId9"/>
    <p:sldLayoutId id="2147496709" r:id="rId10"/>
    <p:sldLayoutId id="2147496710" r:id="rId11"/>
    <p:sldLayoutId id="2147496711" r:id="rId12"/>
    <p:sldLayoutId id="2147496712"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950" indent="-285750"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3000" indent="-228600"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600200" indent="-228600"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7400" indent="-228600"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solidFill>
          <a:srgbClr val="FDF4E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768596"/>
      </p:ext>
    </p:extLst>
  </p:cSld>
  <p:clrMap bg1="lt1" tx1="dk1" bg2="lt2" tx2="dk2" accent1="accent1" accent2="accent2" accent3="accent3" accent4="accent4" accent5="accent5" accent6="accent6" hlink="hlink" folHlink="folHlink"/>
  <p:sldLayoutIdLst>
    <p:sldLayoutId id="2147496714" r:id="rId1"/>
    <p:sldLayoutId id="2147496715" r:id="rId2"/>
    <p:sldLayoutId id="2147496716" r:id="rId3"/>
    <p:sldLayoutId id="2147496717" r:id="rId4"/>
    <p:sldLayoutId id="2147496718" r:id="rId5"/>
    <p:sldLayoutId id="2147496719" r:id="rId6"/>
    <p:sldLayoutId id="2147496720" r:id="rId7"/>
    <p:sldLayoutId id="2147496721" r:id="rId8"/>
    <p:sldLayoutId id="2147496722" r:id="rId9"/>
    <p:sldLayoutId id="2147496723" r:id="rId10"/>
    <p:sldLayoutId id="2147496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1588" y="-1588"/>
            <a:ext cx="9145588" cy="6859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2579" name="Picture 3"/>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1219200" y="1600200"/>
            <a:ext cx="5926138"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2580" name="Rectangle 4"/>
          <p:cNvSpPr>
            <a:spLocks noGrp="1" noChangeArrowheads="1"/>
          </p:cNvSpPr>
          <p:nvPr>
            <p:ph type="title"/>
          </p:nvPr>
        </p:nvSpPr>
        <p:spPr bwMode="auto">
          <a:xfrm>
            <a:off x="685800" y="457200"/>
            <a:ext cx="77724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52581" name="Rectangle 5"/>
          <p:cNvSpPr>
            <a:spLocks noGrp="1" noChangeArrowheads="1"/>
          </p:cNvSpPr>
          <p:nvPr>
            <p:ph type="body" idx="1"/>
          </p:nvPr>
        </p:nvSpPr>
        <p:spPr bwMode="auto">
          <a:xfrm>
            <a:off x="685800" y="1981200"/>
            <a:ext cx="7772400" cy="403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97734" name="Rectangle 6"/>
          <p:cNvSpPr>
            <a:spLocks noGrp="1" noChangeArrowheads="1"/>
          </p:cNvSpPr>
          <p:nvPr>
            <p:ph type="dt" sz="half" idx="2"/>
          </p:nvPr>
        </p:nvSpPr>
        <p:spPr bwMode="auto">
          <a:xfrm>
            <a:off x="685800" y="61722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400">
                <a:solidFill>
                  <a:srgbClr val="272776"/>
                </a:solidFill>
                <a:latin typeface="Arial" pitchFamily="-112" charset="0"/>
                <a:ea typeface="ＭＳ Ｐゴシック"/>
                <a:cs typeface="ＭＳ Ｐゴシック"/>
              </a:defRPr>
            </a:lvl1pPr>
          </a:lstStyle>
          <a:p>
            <a:pPr defTabSz="914400" fontAlgn="base">
              <a:spcBef>
                <a:spcPct val="0"/>
              </a:spcBef>
              <a:spcAft>
                <a:spcPct val="0"/>
              </a:spcAft>
              <a:defRPr/>
            </a:pPr>
            <a:endParaRPr lang="en-US"/>
          </a:p>
        </p:txBody>
      </p:sp>
      <p:sp>
        <p:nvSpPr>
          <p:cNvPr id="1097735" name="Rectangle 7"/>
          <p:cNvSpPr>
            <a:spLocks noGrp="1" noChangeArrowheads="1"/>
          </p:cNvSpPr>
          <p:nvPr>
            <p:ph type="ftr" sz="quarter" idx="3"/>
          </p:nvPr>
        </p:nvSpPr>
        <p:spPr bwMode="auto">
          <a:xfrm>
            <a:off x="3124200" y="61722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solidFill>
                  <a:srgbClr val="272776"/>
                </a:solidFill>
                <a:latin typeface="Arial" pitchFamily="-112" charset="0"/>
                <a:ea typeface="ＭＳ Ｐゴシック"/>
                <a:cs typeface="ＭＳ Ｐゴシック"/>
              </a:defRPr>
            </a:lvl1pPr>
          </a:lstStyle>
          <a:p>
            <a:pPr defTabSz="914400" fontAlgn="base">
              <a:spcBef>
                <a:spcPct val="0"/>
              </a:spcBef>
              <a:spcAft>
                <a:spcPct val="0"/>
              </a:spcAft>
              <a:defRPr/>
            </a:pPr>
            <a:endParaRPr lang="en-US"/>
          </a:p>
        </p:txBody>
      </p:sp>
      <p:sp>
        <p:nvSpPr>
          <p:cNvPr id="1097736" name="Rectangle 8"/>
          <p:cNvSpPr>
            <a:spLocks noGrp="1" noChangeArrowheads="1"/>
          </p:cNvSpPr>
          <p:nvPr>
            <p:ph type="sldNum" sz="quarter" idx="4"/>
          </p:nvPr>
        </p:nvSpPr>
        <p:spPr bwMode="auto">
          <a:xfrm>
            <a:off x="6553200" y="61722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solidFill>
                  <a:srgbClr val="272776"/>
                </a:solidFill>
                <a:latin typeface="Arial" charset="0"/>
                <a:ea typeface="ＭＳ Ｐゴシック" charset="-128"/>
                <a:cs typeface="ＭＳ Ｐゴシック" charset="-128"/>
              </a:defRPr>
            </a:lvl1pPr>
          </a:lstStyle>
          <a:p>
            <a:pPr defTabSz="914400" fontAlgn="base">
              <a:spcBef>
                <a:spcPct val="0"/>
              </a:spcBef>
              <a:spcAft>
                <a:spcPct val="0"/>
              </a:spcAft>
              <a:defRPr/>
            </a:pPr>
            <a:fld id="{9D0BEB1D-05AC-264A-9AEA-D90780F74C35}" type="slidenum">
              <a:rPr lang="en-US"/>
              <a:pPr defTabSz="914400" fontAlgn="base">
                <a:spcBef>
                  <a:spcPct val="0"/>
                </a:spcBef>
                <a:spcAft>
                  <a:spcPct val="0"/>
                </a:spcAft>
                <a:defRPr/>
              </a:pPr>
              <a:t>‹#›</a:t>
            </a:fld>
            <a:endParaRPr lang="en-US"/>
          </a:p>
        </p:txBody>
      </p:sp>
    </p:spTree>
    <p:extLst>
      <p:ext uri="{BB962C8B-B14F-4D97-AF65-F5344CB8AC3E}">
        <p14:creationId xmlns:p14="http://schemas.microsoft.com/office/powerpoint/2010/main" val="2727374046"/>
      </p:ext>
    </p:extLst>
  </p:cSld>
  <p:clrMap bg1="lt1" tx1="dk1" bg2="lt2" tx2="dk2" accent1="accent1" accent2="accent2" accent3="accent3" accent4="accent4" accent5="accent5" accent6="accent6" hlink="hlink" folHlink="folHlink"/>
  <p:sldLayoutIdLst>
    <p:sldLayoutId id="2147496726" r:id="rId1"/>
    <p:sldLayoutId id="2147496727" r:id="rId2"/>
    <p:sldLayoutId id="2147496728" r:id="rId3"/>
    <p:sldLayoutId id="2147496729" r:id="rId4"/>
    <p:sldLayoutId id="2147496730" r:id="rId5"/>
    <p:sldLayoutId id="2147496731" r:id="rId6"/>
    <p:sldLayoutId id="2147496732" r:id="rId7"/>
    <p:sldLayoutId id="2147496733" r:id="rId8"/>
    <p:sldLayoutId id="2147496734" r:id="rId9"/>
    <p:sldLayoutId id="2147496735" r:id="rId10"/>
    <p:sldLayoutId id="2147496736" r:id="rId11"/>
  </p:sldLayoutIdLst>
  <p:transition/>
  <p:txStyles>
    <p:titleStyle>
      <a:lvl1pPr algn="ctr" rtl="0" eaLnBrk="0" fontAlgn="base" hangingPunct="0">
        <a:spcBef>
          <a:spcPct val="0"/>
        </a:spcBef>
        <a:spcAft>
          <a:spcPct val="0"/>
        </a:spcAft>
        <a:defRPr kumimoji="1" sz="4400" b="1">
          <a:solidFill>
            <a:schemeClr val="tx2"/>
          </a:solidFill>
          <a:latin typeface="+mj-lt"/>
          <a:ea typeface="+mj-ea"/>
          <a:cs typeface="+mj-cs"/>
        </a:defRPr>
      </a:lvl1pPr>
      <a:lvl2pPr algn="ctr" rtl="0" eaLnBrk="0" fontAlgn="base" hangingPunct="0">
        <a:spcBef>
          <a:spcPct val="0"/>
        </a:spcBef>
        <a:spcAft>
          <a:spcPct val="0"/>
        </a:spcAft>
        <a:defRPr kumimoji="1" sz="4400" b="1">
          <a:solidFill>
            <a:schemeClr val="tx2"/>
          </a:solidFill>
          <a:latin typeface="Helvetica" pitchFamily="-111" charset="0"/>
          <a:ea typeface="ＭＳ Ｐゴシック" pitchFamily="-111" charset="-128"/>
          <a:cs typeface="ＭＳ Ｐゴシック" pitchFamily="-111" charset="-128"/>
        </a:defRPr>
      </a:lvl2pPr>
      <a:lvl3pPr algn="ctr" rtl="0" eaLnBrk="0" fontAlgn="base" hangingPunct="0">
        <a:spcBef>
          <a:spcPct val="0"/>
        </a:spcBef>
        <a:spcAft>
          <a:spcPct val="0"/>
        </a:spcAft>
        <a:defRPr kumimoji="1" sz="4400" b="1">
          <a:solidFill>
            <a:schemeClr val="tx2"/>
          </a:solidFill>
          <a:latin typeface="Helvetica" pitchFamily="-111" charset="0"/>
          <a:ea typeface="ＭＳ Ｐゴシック" pitchFamily="-111" charset="-128"/>
          <a:cs typeface="ＭＳ Ｐゴシック" pitchFamily="-111" charset="-128"/>
        </a:defRPr>
      </a:lvl3pPr>
      <a:lvl4pPr algn="ctr" rtl="0" eaLnBrk="0" fontAlgn="base" hangingPunct="0">
        <a:spcBef>
          <a:spcPct val="0"/>
        </a:spcBef>
        <a:spcAft>
          <a:spcPct val="0"/>
        </a:spcAft>
        <a:defRPr kumimoji="1" sz="4400" b="1">
          <a:solidFill>
            <a:schemeClr val="tx2"/>
          </a:solidFill>
          <a:latin typeface="Helvetica" pitchFamily="-111" charset="0"/>
          <a:ea typeface="ＭＳ Ｐゴシック" pitchFamily="-111" charset="-128"/>
          <a:cs typeface="ＭＳ Ｐゴシック" pitchFamily="-111" charset="-128"/>
        </a:defRPr>
      </a:lvl4pPr>
      <a:lvl5pPr algn="ctr" rtl="0" eaLnBrk="0" fontAlgn="base" hangingPunct="0">
        <a:spcBef>
          <a:spcPct val="0"/>
        </a:spcBef>
        <a:spcAft>
          <a:spcPct val="0"/>
        </a:spcAft>
        <a:defRPr kumimoji="1" sz="4400" b="1">
          <a:solidFill>
            <a:schemeClr val="tx2"/>
          </a:solidFill>
          <a:latin typeface="Helvetica" pitchFamily="-111" charset="0"/>
          <a:ea typeface="ＭＳ Ｐゴシック" pitchFamily="-111" charset="-128"/>
          <a:cs typeface="ＭＳ Ｐゴシック" pitchFamily="-111" charset="-128"/>
        </a:defRPr>
      </a:lvl5pPr>
      <a:lvl6pPr marL="457200" algn="ctr" rtl="0" fontAlgn="base">
        <a:spcBef>
          <a:spcPct val="0"/>
        </a:spcBef>
        <a:spcAft>
          <a:spcPct val="0"/>
        </a:spcAft>
        <a:defRPr kumimoji="1" sz="4400" b="1">
          <a:solidFill>
            <a:schemeClr val="tx2"/>
          </a:solidFill>
          <a:latin typeface="Helvetica" pitchFamily="-111" charset="0"/>
          <a:ea typeface="ＭＳ Ｐゴシック" pitchFamily="-111" charset="-128"/>
          <a:cs typeface="ＭＳ Ｐゴシック" pitchFamily="-111" charset="-128"/>
        </a:defRPr>
      </a:lvl6pPr>
      <a:lvl7pPr marL="914400" algn="ctr" rtl="0" fontAlgn="base">
        <a:spcBef>
          <a:spcPct val="0"/>
        </a:spcBef>
        <a:spcAft>
          <a:spcPct val="0"/>
        </a:spcAft>
        <a:defRPr kumimoji="1" sz="4400" b="1">
          <a:solidFill>
            <a:schemeClr val="tx2"/>
          </a:solidFill>
          <a:latin typeface="Helvetica" pitchFamily="-111" charset="0"/>
          <a:ea typeface="ＭＳ Ｐゴシック" pitchFamily="-111" charset="-128"/>
          <a:cs typeface="ＭＳ Ｐゴシック" pitchFamily="-111" charset="-128"/>
        </a:defRPr>
      </a:lvl7pPr>
      <a:lvl8pPr marL="1371600" algn="ctr" rtl="0" fontAlgn="base">
        <a:spcBef>
          <a:spcPct val="0"/>
        </a:spcBef>
        <a:spcAft>
          <a:spcPct val="0"/>
        </a:spcAft>
        <a:defRPr kumimoji="1" sz="4400" b="1">
          <a:solidFill>
            <a:schemeClr val="tx2"/>
          </a:solidFill>
          <a:latin typeface="Helvetica" pitchFamily="-111" charset="0"/>
          <a:ea typeface="ＭＳ Ｐゴシック" pitchFamily="-111" charset="-128"/>
          <a:cs typeface="ＭＳ Ｐゴシック" pitchFamily="-111" charset="-128"/>
        </a:defRPr>
      </a:lvl8pPr>
      <a:lvl9pPr marL="1828800" algn="ctr" rtl="0" fontAlgn="base">
        <a:spcBef>
          <a:spcPct val="0"/>
        </a:spcBef>
        <a:spcAft>
          <a:spcPct val="0"/>
        </a:spcAft>
        <a:defRPr kumimoji="1" sz="4400" b="1">
          <a:solidFill>
            <a:schemeClr val="tx2"/>
          </a:solidFill>
          <a:latin typeface="Helvetica" pitchFamily="-111" charset="0"/>
          <a:ea typeface="ＭＳ Ｐゴシック" pitchFamily="-111" charset="-128"/>
          <a:cs typeface="ＭＳ Ｐゴシック" pitchFamily="-111"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ＭＳ Ｐゴシック" charset="0"/>
          <a:cs typeface="Geneva" charset="0"/>
        </a:defRPr>
      </a:lvl3pPr>
      <a:lvl4pPr marL="1600200" indent="-228600" algn="l" rtl="0" eaLnBrk="0" fontAlgn="base" hangingPunct="0">
        <a:spcBef>
          <a:spcPct val="20000"/>
        </a:spcBef>
        <a:spcAft>
          <a:spcPct val="0"/>
        </a:spcAft>
        <a:buChar char="–"/>
        <a:defRPr kumimoji="1" sz="2000">
          <a:solidFill>
            <a:schemeClr val="tx1"/>
          </a:solidFill>
          <a:latin typeface="+mn-lt"/>
          <a:ea typeface="Geneva" charset="-128"/>
          <a:cs typeface="Geneva" charset="0"/>
        </a:defRPr>
      </a:lvl4pPr>
      <a:lvl5pPr marL="2057400" indent="-228600" algn="l" rtl="0" eaLnBrk="0" fontAlgn="base" hangingPunct="0">
        <a:spcBef>
          <a:spcPct val="20000"/>
        </a:spcBef>
        <a:spcAft>
          <a:spcPct val="0"/>
        </a:spcAft>
        <a:buChar char="»"/>
        <a:defRPr kumimoji="1" sz="2000">
          <a:solidFill>
            <a:schemeClr val="tx1"/>
          </a:solidFill>
          <a:latin typeface="+mn-lt"/>
          <a:ea typeface="Geneva" charset="-128"/>
          <a:cs typeface="Geneva" charset="0"/>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bwMode="auto">
          <a:xfrm>
            <a:off x="304800" y="274638"/>
            <a:ext cx="7620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ctr" anchorCtr="0" compatLnSpc="1">
            <a:prstTxWarp prst="textNoShape">
              <a:avLst/>
            </a:prstTxWarp>
          </a:bodyPr>
          <a:lstStyle/>
          <a:p>
            <a:pPr lvl="0"/>
            <a:r>
              <a:rPr lang="en-US"/>
              <a:t>Click to edit Master title style</a:t>
            </a:r>
          </a:p>
        </p:txBody>
      </p:sp>
      <p:sp>
        <p:nvSpPr>
          <p:cNvPr id="94211" name="Rectangle 3"/>
          <p:cNvSpPr>
            <a:spLocks noGrp="1" noChangeArrowheads="1"/>
          </p:cNvSpPr>
          <p:nvPr>
            <p:ph type="body" idx="1"/>
          </p:nvPr>
        </p:nvSpPr>
        <p:spPr bwMode="auto">
          <a:xfrm>
            <a:off x="1295401" y="1676400"/>
            <a:ext cx="7467600" cy="4449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1908" name="Rectangle 4"/>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defRPr sz="1400">
                <a:solidFill>
                  <a:srgbClr val="000000"/>
                </a:solidFill>
                <a:latin typeface="Arial" charset="0"/>
                <a:ea typeface="ＭＳ Ｐゴシック" charset="-128"/>
                <a:cs typeface="ＭＳ Ｐゴシック" charset="-128"/>
              </a:defRPr>
            </a:lvl1pPr>
          </a:lstStyle>
          <a:p>
            <a:pPr>
              <a:defRPr/>
            </a:pPr>
            <a:endParaRPr lang="en-US"/>
          </a:p>
        </p:txBody>
      </p:sp>
      <p:sp>
        <p:nvSpPr>
          <p:cNvPr id="251909" name="Rectangle 5"/>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ctr">
              <a:defRPr sz="1400">
                <a:solidFill>
                  <a:srgbClr val="000000"/>
                </a:solidFill>
                <a:latin typeface="Arial" charset="0"/>
                <a:ea typeface="ＭＳ Ｐゴシック" charset="-128"/>
                <a:cs typeface="ＭＳ Ｐゴシック" charset="-128"/>
              </a:defRPr>
            </a:lvl1pPr>
          </a:lstStyle>
          <a:p>
            <a:pPr>
              <a:defRPr/>
            </a:pPr>
            <a:endParaRPr lang="en-US"/>
          </a:p>
        </p:txBody>
      </p:sp>
      <p:sp>
        <p:nvSpPr>
          <p:cNvPr id="251910"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r">
              <a:defRPr sz="1400">
                <a:solidFill>
                  <a:srgbClr val="000000"/>
                </a:solidFill>
                <a:latin typeface="Arial" charset="0"/>
              </a:defRPr>
            </a:lvl1pPr>
          </a:lstStyle>
          <a:p>
            <a:pPr>
              <a:defRPr/>
            </a:pPr>
            <a:fld id="{09FF033A-B6CE-B441-AF47-A505C5DBE84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6099" r:id="rId1"/>
    <p:sldLayoutId id="2147496100" r:id="rId2"/>
  </p:sldLayoutIdLst>
  <p:txStyles>
    <p:titleStyle>
      <a:lvl1pPr algn="ctr" rtl="0" eaLnBrk="0" fontAlgn="base" hangingPunct="0">
        <a:spcBef>
          <a:spcPct val="0"/>
        </a:spcBef>
        <a:spcAft>
          <a:spcPct val="0"/>
        </a:spcAft>
        <a:defRPr sz="4400" b="1">
          <a:solidFill>
            <a:schemeClr val="tx1"/>
          </a:solidFill>
          <a:latin typeface="+mj-lt"/>
          <a:ea typeface="ＭＳ Ｐゴシック" pitchFamily="-105" charset="-128"/>
          <a:cs typeface="ＭＳ Ｐゴシック" pitchFamily="-105" charset="-128"/>
        </a:defRPr>
      </a:lvl1pPr>
      <a:lvl2pPr algn="ctr" rtl="0" eaLnBrk="0" fontAlgn="base" hangingPunct="0">
        <a:spcBef>
          <a:spcPct val="0"/>
        </a:spcBef>
        <a:spcAft>
          <a:spcPct val="0"/>
        </a:spcAft>
        <a:defRPr sz="4400" b="1">
          <a:solidFill>
            <a:schemeClr val="tx1"/>
          </a:solidFill>
          <a:latin typeface="Arial" pitchFamily="-105"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b="1">
          <a:solidFill>
            <a:schemeClr val="tx1"/>
          </a:solidFill>
          <a:latin typeface="Arial" pitchFamily="-105"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b="1">
          <a:solidFill>
            <a:schemeClr val="tx1"/>
          </a:solidFill>
          <a:latin typeface="Arial" pitchFamily="-105"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b="1">
          <a:solidFill>
            <a:schemeClr val="tx1"/>
          </a:solidFill>
          <a:latin typeface="Arial" pitchFamily="-105" charset="0"/>
          <a:ea typeface="ＭＳ Ｐゴシック" pitchFamily="-105" charset="-128"/>
          <a:cs typeface="ＭＳ Ｐゴシック" pitchFamily="-105" charset="-128"/>
        </a:defRPr>
      </a:lvl5pPr>
      <a:lvl6pPr marL="456411" algn="ctr" rtl="0" fontAlgn="base">
        <a:spcBef>
          <a:spcPct val="0"/>
        </a:spcBef>
        <a:spcAft>
          <a:spcPct val="0"/>
        </a:spcAft>
        <a:defRPr sz="4400" b="1">
          <a:solidFill>
            <a:schemeClr val="tx1"/>
          </a:solidFill>
          <a:latin typeface="Arial" pitchFamily="-105" charset="0"/>
        </a:defRPr>
      </a:lvl6pPr>
      <a:lvl7pPr marL="912825" algn="ctr" rtl="0" fontAlgn="base">
        <a:spcBef>
          <a:spcPct val="0"/>
        </a:spcBef>
        <a:spcAft>
          <a:spcPct val="0"/>
        </a:spcAft>
        <a:defRPr sz="4400" b="1">
          <a:solidFill>
            <a:schemeClr val="tx1"/>
          </a:solidFill>
          <a:latin typeface="Arial" pitchFamily="-105" charset="0"/>
        </a:defRPr>
      </a:lvl7pPr>
      <a:lvl8pPr marL="1369220" algn="ctr" rtl="0" fontAlgn="base">
        <a:spcBef>
          <a:spcPct val="0"/>
        </a:spcBef>
        <a:spcAft>
          <a:spcPct val="0"/>
        </a:spcAft>
        <a:defRPr sz="4400" b="1">
          <a:solidFill>
            <a:schemeClr val="tx1"/>
          </a:solidFill>
          <a:latin typeface="Arial" pitchFamily="-105" charset="0"/>
        </a:defRPr>
      </a:lvl8pPr>
      <a:lvl9pPr marL="1825644" algn="ctr" rtl="0" fontAlgn="base">
        <a:spcBef>
          <a:spcPct val="0"/>
        </a:spcBef>
        <a:spcAft>
          <a:spcPct val="0"/>
        </a:spcAft>
        <a:defRPr sz="4400" b="1">
          <a:solidFill>
            <a:schemeClr val="tx1"/>
          </a:solidFill>
          <a:latin typeface="Arial" pitchFamily="-105" charset="0"/>
        </a:defRPr>
      </a:lvl9pPr>
    </p:titleStyle>
    <p:bodyStyle>
      <a:lvl1pPr marL="342305" indent="-342305" algn="l" rtl="0" eaLnBrk="0" fontAlgn="base" hangingPunct="0">
        <a:spcBef>
          <a:spcPct val="20000"/>
        </a:spcBef>
        <a:spcAft>
          <a:spcPct val="0"/>
        </a:spcAft>
        <a:buChar char="•"/>
        <a:defRPr sz="3200">
          <a:solidFill>
            <a:schemeClr val="tx1"/>
          </a:solidFill>
          <a:latin typeface="+mn-lt"/>
          <a:ea typeface="ＭＳ Ｐゴシック" pitchFamily="-105" charset="-128"/>
          <a:cs typeface="ＭＳ Ｐゴシック" pitchFamily="-105" charset="-128"/>
        </a:defRPr>
      </a:lvl1pPr>
      <a:lvl2pPr marL="741657" indent="-285260" algn="l" rtl="0" eaLnBrk="0" fontAlgn="base" hangingPunct="0">
        <a:spcBef>
          <a:spcPct val="20000"/>
        </a:spcBef>
        <a:spcAft>
          <a:spcPct val="0"/>
        </a:spcAft>
        <a:buChar char="–"/>
        <a:defRPr sz="2800">
          <a:solidFill>
            <a:schemeClr val="tx1"/>
          </a:solidFill>
          <a:latin typeface="+mn-lt"/>
          <a:ea typeface="ＭＳ Ｐゴシック" pitchFamily="-105" charset="-128"/>
        </a:defRPr>
      </a:lvl2pPr>
      <a:lvl3pPr marL="1141010" indent="-228206" algn="l" rtl="0" eaLnBrk="0" fontAlgn="base" hangingPunct="0">
        <a:spcBef>
          <a:spcPct val="20000"/>
        </a:spcBef>
        <a:spcAft>
          <a:spcPct val="0"/>
        </a:spcAft>
        <a:buChar char="•"/>
        <a:defRPr sz="2400">
          <a:solidFill>
            <a:schemeClr val="tx1"/>
          </a:solidFill>
          <a:latin typeface="+mn-lt"/>
          <a:ea typeface="ＭＳ Ｐゴシック" pitchFamily="34" charset="-128"/>
          <a:cs typeface="Geneva" charset="0"/>
        </a:defRPr>
      </a:lvl3pPr>
      <a:lvl4pPr marL="1597431" indent="-228206" algn="l" rtl="0" eaLnBrk="0" fontAlgn="base" hangingPunct="0">
        <a:spcBef>
          <a:spcPct val="20000"/>
        </a:spcBef>
        <a:spcAft>
          <a:spcPct val="0"/>
        </a:spcAft>
        <a:buChar char="–"/>
        <a:defRPr sz="2000">
          <a:solidFill>
            <a:schemeClr val="tx1"/>
          </a:solidFill>
          <a:latin typeface="+mn-lt"/>
          <a:ea typeface="ＭＳ Ｐゴシック" pitchFamily="34" charset="-128"/>
          <a:cs typeface="Geneva" charset="0"/>
        </a:defRPr>
      </a:lvl4pPr>
      <a:lvl5pPr marL="2053830" indent="-228206" algn="l" rtl="0" eaLnBrk="0" fontAlgn="base" hangingPunct="0">
        <a:spcBef>
          <a:spcPct val="20000"/>
        </a:spcBef>
        <a:spcAft>
          <a:spcPct val="0"/>
        </a:spcAft>
        <a:buChar char="»"/>
        <a:defRPr sz="2000">
          <a:solidFill>
            <a:schemeClr val="tx1"/>
          </a:solidFill>
          <a:latin typeface="+mn-lt"/>
          <a:ea typeface="ＭＳ Ｐゴシック" pitchFamily="34" charset="-128"/>
          <a:cs typeface="Geneva" charset="0"/>
        </a:defRPr>
      </a:lvl5pPr>
      <a:lvl6pPr marL="2510238" indent="-228206" algn="l" rtl="0" fontAlgn="base">
        <a:spcBef>
          <a:spcPct val="20000"/>
        </a:spcBef>
        <a:spcAft>
          <a:spcPct val="0"/>
        </a:spcAft>
        <a:buChar char="»"/>
        <a:defRPr sz="2000">
          <a:solidFill>
            <a:schemeClr val="tx1"/>
          </a:solidFill>
          <a:latin typeface="+mn-lt"/>
          <a:ea typeface="ＭＳ Ｐゴシック" pitchFamily="-105" charset="-128"/>
        </a:defRPr>
      </a:lvl6pPr>
      <a:lvl7pPr marL="2966653" indent="-228206" algn="l" rtl="0" fontAlgn="base">
        <a:spcBef>
          <a:spcPct val="20000"/>
        </a:spcBef>
        <a:spcAft>
          <a:spcPct val="0"/>
        </a:spcAft>
        <a:buChar char="»"/>
        <a:defRPr sz="2000">
          <a:solidFill>
            <a:schemeClr val="tx1"/>
          </a:solidFill>
          <a:latin typeface="+mn-lt"/>
          <a:ea typeface="ＭＳ Ｐゴシック" pitchFamily="-105" charset="-128"/>
        </a:defRPr>
      </a:lvl7pPr>
      <a:lvl8pPr marL="3423050" indent="-228206" algn="l" rtl="0" fontAlgn="base">
        <a:spcBef>
          <a:spcPct val="20000"/>
        </a:spcBef>
        <a:spcAft>
          <a:spcPct val="0"/>
        </a:spcAft>
        <a:buChar char="»"/>
        <a:defRPr sz="2000">
          <a:solidFill>
            <a:schemeClr val="tx1"/>
          </a:solidFill>
          <a:latin typeface="+mn-lt"/>
          <a:ea typeface="ＭＳ Ｐゴシック" pitchFamily="-105" charset="-128"/>
        </a:defRPr>
      </a:lvl8pPr>
      <a:lvl9pPr marL="3879469" indent="-228206" algn="l" rtl="0" fontAlgn="base">
        <a:spcBef>
          <a:spcPct val="20000"/>
        </a:spcBef>
        <a:spcAft>
          <a:spcPct val="0"/>
        </a:spcAft>
        <a:buChar char="»"/>
        <a:defRPr sz="2000">
          <a:solidFill>
            <a:schemeClr val="tx1"/>
          </a:solidFill>
          <a:latin typeface="+mn-lt"/>
          <a:ea typeface="ＭＳ Ｐゴシック" pitchFamily="-105" charset="-128"/>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20834" name="Group 2"/>
          <p:cNvGrpSpPr>
            <a:grpSpLocks/>
          </p:cNvGrpSpPr>
          <p:nvPr/>
        </p:nvGrpSpPr>
        <p:grpSpPr bwMode="auto">
          <a:xfrm>
            <a:off x="1" y="1591"/>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120841"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628" tIns="45812" rIns="91628" bIns="45812"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628" tIns="45812" rIns="91628" bIns="45812" numCol="1" anchor="ctr" anchorCtr="0" compatLnSpc="1">
            <a:prstTxWarp prst="textNoShape">
              <a:avLst/>
            </a:prstTxWarp>
          </a:bodyPr>
          <a:lstStyle>
            <a:lvl1pPr>
              <a:defRPr sz="1400">
                <a:solidFill>
                  <a:srgbClr val="FFFFFF"/>
                </a:solidFill>
                <a:ea typeface="ＭＳ Ｐゴシック" charset="-128"/>
                <a:cs typeface="ＭＳ Ｐゴシック" charset="-128"/>
              </a:defRPr>
            </a:lvl1pPr>
          </a:lstStyle>
          <a:p>
            <a:pPr>
              <a:defRPr/>
            </a:pPr>
            <a:endParaRPr lang="en-US"/>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628" tIns="45812" rIns="91628" bIns="45812" numCol="1" anchor="ctr" anchorCtr="0" compatLnSpc="1">
            <a:prstTxWarp prst="textNoShape">
              <a:avLst/>
            </a:prstTxWarp>
          </a:bodyPr>
          <a:lstStyle>
            <a:lvl1pPr algn="ctr">
              <a:defRPr sz="1400">
                <a:solidFill>
                  <a:srgbClr val="FFFFFF"/>
                </a:solidFill>
                <a:ea typeface="ＭＳ Ｐゴシック" charset="-128"/>
                <a:cs typeface="ＭＳ Ｐゴシック" charset="-128"/>
              </a:defRPr>
            </a:lvl1pPr>
          </a:lstStyle>
          <a:p>
            <a:pPr>
              <a:defRPr/>
            </a:pPr>
            <a:endParaRPr lang="en-US"/>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628" tIns="45812" rIns="91628" bIns="45812" numCol="1" anchor="ctr" anchorCtr="0" compatLnSpc="1">
            <a:prstTxWarp prst="textNoShape">
              <a:avLst/>
            </a:prstTxWarp>
          </a:bodyPr>
          <a:lstStyle>
            <a:lvl1pPr algn="r">
              <a:defRPr sz="1400">
                <a:solidFill>
                  <a:srgbClr val="FFFFFF"/>
                </a:solidFill>
              </a:defRPr>
            </a:lvl1pPr>
          </a:lstStyle>
          <a:p>
            <a:pPr>
              <a:defRPr/>
            </a:pPr>
            <a:fld id="{CBCD4914-FF6F-BB4A-83FE-EB42D331D2F6}" type="slidenum">
              <a:rPr lang="en-US"/>
              <a:pPr>
                <a:defRPr/>
              </a:pPr>
              <a:t>‹#›</a:t>
            </a:fld>
            <a:endParaRPr lang="en-US"/>
          </a:p>
        </p:txBody>
      </p:sp>
      <p:sp>
        <p:nvSpPr>
          <p:cNvPr id="120839"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0993" tIns="45499" rIns="90993" bIns="4549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8951423"/>
      </p:ext>
    </p:extLst>
  </p:cSld>
  <p:clrMap bg1="dk2" tx1="lt1" bg2="dk1" tx2="lt2" accent1="accent1" accent2="accent2" accent3="accent3" accent4="accent4" accent5="accent5" accent6="accent6" hlink="hlink" folHlink="folHlink"/>
  <p:sldLayoutIdLst>
    <p:sldLayoutId id="2147496738" r:id="rId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4998"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09996"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64972"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1998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1244" indent="-341244" algn="l" rtl="0" eaLnBrk="0" fontAlgn="base" hangingPunct="0">
        <a:spcBef>
          <a:spcPct val="20000"/>
        </a:spcBef>
        <a:spcAft>
          <a:spcPct val="0"/>
        </a:spcAft>
        <a:buClr>
          <a:schemeClr val="accent2"/>
        </a:buClr>
        <a:buSzPct val="80000"/>
        <a:buFont typeface="Wingdings" charset="0"/>
        <a:buChar char="l"/>
        <a:defRPr sz="3200">
          <a:solidFill>
            <a:schemeClr val="tx1"/>
          </a:solidFill>
          <a:latin typeface="Arial"/>
          <a:ea typeface="ＭＳ Ｐゴシック" pitchFamily="-108" charset="-128"/>
          <a:cs typeface="Arial"/>
        </a:defRPr>
      </a:lvl1pPr>
      <a:lvl2pPr marL="739354" indent="-284372" algn="l" rtl="0" eaLnBrk="0" fontAlgn="base" hangingPunct="0">
        <a:spcBef>
          <a:spcPct val="20000"/>
        </a:spcBef>
        <a:spcAft>
          <a:spcPct val="0"/>
        </a:spcAft>
        <a:buClr>
          <a:schemeClr val="tx1"/>
        </a:buClr>
        <a:buSzPct val="90000"/>
        <a:buChar char="–"/>
        <a:defRPr sz="2800">
          <a:solidFill>
            <a:schemeClr val="tx1"/>
          </a:solidFill>
          <a:latin typeface="Arial"/>
          <a:ea typeface="ＭＳ Ｐゴシック" pitchFamily="-108" charset="-128"/>
          <a:cs typeface="Arial"/>
        </a:defRPr>
      </a:lvl2pPr>
      <a:lvl3pPr marL="1137471" indent="-227503" algn="l" rtl="0" eaLnBrk="0" fontAlgn="base" hangingPunct="0">
        <a:spcBef>
          <a:spcPct val="20000"/>
        </a:spcBef>
        <a:spcAft>
          <a:spcPct val="0"/>
        </a:spcAft>
        <a:buClr>
          <a:schemeClr val="accent1"/>
        </a:buClr>
        <a:buSzPct val="60000"/>
        <a:buFont typeface="Wingdings" charset="0"/>
        <a:buChar char="l"/>
        <a:defRPr sz="2400">
          <a:solidFill>
            <a:schemeClr val="tx1"/>
          </a:solidFill>
          <a:latin typeface="Arial"/>
          <a:ea typeface="ＭＳ Ｐゴシック" pitchFamily="-108" charset="-128"/>
          <a:cs typeface="Arial"/>
        </a:defRPr>
      </a:lvl3pPr>
      <a:lvl4pPr marL="1592476" indent="-227503" algn="l" rtl="0" eaLnBrk="0" fontAlgn="base" hangingPunct="0">
        <a:spcBef>
          <a:spcPct val="20000"/>
        </a:spcBef>
        <a:spcAft>
          <a:spcPct val="0"/>
        </a:spcAft>
        <a:buClr>
          <a:schemeClr val="tx1"/>
        </a:buClr>
        <a:buChar char="–"/>
        <a:defRPr sz="2000">
          <a:solidFill>
            <a:schemeClr val="tx1"/>
          </a:solidFill>
          <a:latin typeface="Arial"/>
          <a:ea typeface="ＭＳ Ｐゴシック" pitchFamily="-108" charset="-128"/>
          <a:cs typeface="Arial"/>
        </a:defRPr>
      </a:lvl4pPr>
      <a:lvl5pPr marL="2047459" indent="-227503" algn="l" rtl="0" eaLnBrk="0" fontAlgn="base" hangingPunct="0">
        <a:spcBef>
          <a:spcPct val="20000"/>
        </a:spcBef>
        <a:spcAft>
          <a:spcPct val="0"/>
        </a:spcAft>
        <a:buClr>
          <a:schemeClr val="accent1"/>
        </a:buClr>
        <a:buChar char="•"/>
        <a:defRPr sz="2000">
          <a:solidFill>
            <a:schemeClr val="tx1"/>
          </a:solidFill>
          <a:latin typeface="Arial"/>
          <a:ea typeface="ＭＳ Ｐゴシック" pitchFamily="-108" charset="-128"/>
          <a:cs typeface="Arial"/>
        </a:defRPr>
      </a:lvl5pPr>
      <a:lvl6pPr marL="2502447" indent="-227503"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57449" indent="-227503"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12431" indent="-227503"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67430" indent="-227503"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4998" rtl="0" eaLnBrk="1" latinLnBrk="0" hangingPunct="1">
        <a:defRPr sz="1800" kern="1200">
          <a:solidFill>
            <a:schemeClr val="tx1"/>
          </a:solidFill>
          <a:latin typeface="+mn-lt"/>
          <a:ea typeface="+mn-ea"/>
          <a:cs typeface="+mn-cs"/>
        </a:defRPr>
      </a:lvl1pPr>
      <a:lvl2pPr marL="454998" algn="l" defTabSz="454998" rtl="0" eaLnBrk="1" latinLnBrk="0" hangingPunct="1">
        <a:defRPr sz="1800" kern="1200">
          <a:solidFill>
            <a:schemeClr val="tx1"/>
          </a:solidFill>
          <a:latin typeface="+mn-lt"/>
          <a:ea typeface="+mn-ea"/>
          <a:cs typeface="+mn-cs"/>
        </a:defRPr>
      </a:lvl2pPr>
      <a:lvl3pPr marL="909996" algn="l" defTabSz="454998" rtl="0" eaLnBrk="1" latinLnBrk="0" hangingPunct="1">
        <a:defRPr sz="1800" kern="1200">
          <a:solidFill>
            <a:schemeClr val="tx1"/>
          </a:solidFill>
          <a:latin typeface="+mn-lt"/>
          <a:ea typeface="+mn-ea"/>
          <a:cs typeface="+mn-cs"/>
        </a:defRPr>
      </a:lvl3pPr>
      <a:lvl4pPr marL="1364972" algn="l" defTabSz="454998" rtl="0" eaLnBrk="1" latinLnBrk="0" hangingPunct="1">
        <a:defRPr sz="1800" kern="1200">
          <a:solidFill>
            <a:schemeClr val="tx1"/>
          </a:solidFill>
          <a:latin typeface="+mn-lt"/>
          <a:ea typeface="+mn-ea"/>
          <a:cs typeface="+mn-cs"/>
        </a:defRPr>
      </a:lvl4pPr>
      <a:lvl5pPr marL="1819980" algn="l" defTabSz="454998" rtl="0" eaLnBrk="1" latinLnBrk="0" hangingPunct="1">
        <a:defRPr sz="1800" kern="1200">
          <a:solidFill>
            <a:schemeClr val="tx1"/>
          </a:solidFill>
          <a:latin typeface="+mn-lt"/>
          <a:ea typeface="+mn-ea"/>
          <a:cs typeface="+mn-cs"/>
        </a:defRPr>
      </a:lvl5pPr>
      <a:lvl6pPr marL="2274953" algn="l" defTabSz="454998" rtl="0" eaLnBrk="1" latinLnBrk="0" hangingPunct="1">
        <a:defRPr sz="1800" kern="1200">
          <a:solidFill>
            <a:schemeClr val="tx1"/>
          </a:solidFill>
          <a:latin typeface="+mn-lt"/>
          <a:ea typeface="+mn-ea"/>
          <a:cs typeface="+mn-cs"/>
        </a:defRPr>
      </a:lvl6pPr>
      <a:lvl7pPr marL="2729942" algn="l" defTabSz="454998" rtl="0" eaLnBrk="1" latinLnBrk="0" hangingPunct="1">
        <a:defRPr sz="1800" kern="1200">
          <a:solidFill>
            <a:schemeClr val="tx1"/>
          </a:solidFill>
          <a:latin typeface="+mn-lt"/>
          <a:ea typeface="+mn-ea"/>
          <a:cs typeface="+mn-cs"/>
        </a:defRPr>
      </a:lvl7pPr>
      <a:lvl8pPr marL="3184932" algn="l" defTabSz="454998" rtl="0" eaLnBrk="1" latinLnBrk="0" hangingPunct="1">
        <a:defRPr sz="1800" kern="1200">
          <a:solidFill>
            <a:schemeClr val="tx1"/>
          </a:solidFill>
          <a:latin typeface="+mn-lt"/>
          <a:ea typeface="+mn-ea"/>
          <a:cs typeface="+mn-cs"/>
        </a:defRPr>
      </a:lvl8pPr>
      <a:lvl9pPr marL="3639924" algn="l" defTabSz="454998"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rgbClr val="0B0B16"/>
        </a:solidFill>
        <a:effectLst/>
      </p:bgPr>
    </p:bg>
    <p:spTree>
      <p:nvGrpSpPr>
        <p:cNvPr id="1" name=""/>
        <p:cNvGrpSpPr/>
        <p:nvPr/>
      </p:nvGrpSpPr>
      <p:grpSpPr>
        <a:xfrm>
          <a:off x="0" y="0"/>
          <a:ext cx="0" cy="0"/>
          <a:chOff x="0" y="0"/>
          <a:chExt cx="0" cy="0"/>
        </a:xfrm>
      </p:grpSpPr>
      <p:sp>
        <p:nvSpPr>
          <p:cNvPr id="27707" name="Rectangle 59">
            <a:extLst>
              <a:ext uri="{FF2B5EF4-FFF2-40B4-BE49-F238E27FC236}">
                <a16:creationId xmlns:a16="http://schemas.microsoft.com/office/drawing/2014/main" id="{D42D59AC-7013-488C-850A-D5D1385404FF}"/>
              </a:ext>
            </a:extLst>
          </p:cNvPr>
          <p:cNvSpPr>
            <a:spLocks noGrp="1" noChangeArrowheads="1"/>
          </p:cNvSpPr>
          <p:nvPr>
            <p:ph type="title"/>
          </p:nvPr>
        </p:nvSpPr>
        <p:spPr bwMode="auto">
          <a:xfrm>
            <a:off x="0" y="609600"/>
            <a:ext cx="91440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708" name="Rectangle 60">
            <a:extLst>
              <a:ext uri="{FF2B5EF4-FFF2-40B4-BE49-F238E27FC236}">
                <a16:creationId xmlns:a16="http://schemas.microsoft.com/office/drawing/2014/main" id="{10ED6EB2-A502-43CC-B359-9A5DD0A0F075}"/>
              </a:ext>
            </a:extLst>
          </p:cNvPr>
          <p:cNvSpPr>
            <a:spLocks noGrp="1" noChangeArrowheads="1"/>
          </p:cNvSpPr>
          <p:nvPr>
            <p:ph type="body" idx="1"/>
          </p:nvPr>
        </p:nvSpPr>
        <p:spPr bwMode="auto">
          <a:xfrm>
            <a:off x="0" y="1981200"/>
            <a:ext cx="91440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3986317"/>
      </p:ext>
    </p:extLst>
  </p:cSld>
  <p:clrMap bg1="lt1" tx1="dk1" bg2="lt2" tx2="dk2" accent1="accent1" accent2="accent2" accent3="accent3" accent4="accent4" accent5="accent5" accent6="accent6" hlink="hlink" folHlink="folHlink"/>
  <p:sldLayoutIdLst>
    <p:sldLayoutId id="2147496740" r:id="rId1"/>
    <p:sldLayoutId id="2147496741" r:id="rId2"/>
    <p:sldLayoutId id="2147496742" r:id="rId3"/>
    <p:sldLayoutId id="2147496743" r:id="rId4"/>
    <p:sldLayoutId id="2147496744" r:id="rId5"/>
    <p:sldLayoutId id="2147496745" r:id="rId6"/>
    <p:sldLayoutId id="2147496746" r:id="rId7"/>
    <p:sldLayoutId id="2147496747" r:id="rId8"/>
    <p:sldLayoutId id="2147496748" r:id="rId9"/>
    <p:sldLayoutId id="2147496749" r:id="rId10"/>
    <p:sldLayoutId id="2147496750" r:id="rId11"/>
  </p:sldLayoutIdLst>
  <p:txStyles>
    <p:titleStyle>
      <a:lvl1pPr algn="ctr" rtl="0" eaLnBrk="0" fontAlgn="base" hangingPunct="0">
        <a:spcBef>
          <a:spcPct val="0"/>
        </a:spcBef>
        <a:spcAft>
          <a:spcPct val="0"/>
        </a:spcAft>
        <a:defRPr sz="4400" b="1">
          <a:solidFill>
            <a:srgbClr val="FFFFFF"/>
          </a:solidFill>
          <a:effectLst>
            <a:outerShdw blurRad="38100" dist="38100" dir="2700000" algn="tl">
              <a:srgbClr val="000000">
                <a:alpha val="43137"/>
              </a:srgbClr>
            </a:outerShdw>
          </a:effectLst>
          <a:latin typeface="+mj-lt"/>
          <a:ea typeface="MS PGothic" panose="020B0600070205080204" pitchFamily="34" charset="-128"/>
          <a:cs typeface="ＭＳ Ｐゴシック" charset="-128"/>
        </a:defRPr>
      </a:lvl1pPr>
      <a:lvl2pPr algn="ctr" rtl="0" eaLnBrk="0" fontAlgn="base" hangingPunct="0">
        <a:spcBef>
          <a:spcPct val="0"/>
        </a:spcBef>
        <a:spcAft>
          <a:spcPct val="0"/>
        </a:spcAft>
        <a:defRPr sz="4400" b="1">
          <a:solidFill>
            <a:srgbClr val="FFFFFF"/>
          </a:solidFill>
          <a:latin typeface="Arial" charset="0"/>
          <a:ea typeface="MS PGothic" panose="020B0600070205080204" pitchFamily="34" charset="-128"/>
          <a:cs typeface="ＭＳ Ｐゴシック" charset="-128"/>
        </a:defRPr>
      </a:lvl2pPr>
      <a:lvl3pPr algn="ctr" rtl="0" eaLnBrk="0" fontAlgn="base" hangingPunct="0">
        <a:spcBef>
          <a:spcPct val="0"/>
        </a:spcBef>
        <a:spcAft>
          <a:spcPct val="0"/>
        </a:spcAft>
        <a:defRPr sz="4400" b="1">
          <a:solidFill>
            <a:srgbClr val="FFFFFF"/>
          </a:solidFill>
          <a:latin typeface="Arial" charset="0"/>
          <a:ea typeface="MS PGothic" panose="020B0600070205080204" pitchFamily="34" charset="-128"/>
          <a:cs typeface="ＭＳ Ｐゴシック" charset="-128"/>
        </a:defRPr>
      </a:lvl3pPr>
      <a:lvl4pPr algn="ctr" rtl="0" eaLnBrk="0" fontAlgn="base" hangingPunct="0">
        <a:spcBef>
          <a:spcPct val="0"/>
        </a:spcBef>
        <a:spcAft>
          <a:spcPct val="0"/>
        </a:spcAft>
        <a:defRPr sz="4400" b="1">
          <a:solidFill>
            <a:srgbClr val="FFFFFF"/>
          </a:solidFill>
          <a:latin typeface="Arial" charset="0"/>
          <a:ea typeface="MS PGothic" panose="020B0600070205080204" pitchFamily="34" charset="-128"/>
          <a:cs typeface="ＭＳ Ｐゴシック" charset="-128"/>
        </a:defRPr>
      </a:lvl4pPr>
      <a:lvl5pPr algn="ctr" rtl="0" eaLnBrk="0" fontAlgn="base" hangingPunct="0">
        <a:spcBef>
          <a:spcPct val="0"/>
        </a:spcBef>
        <a:spcAft>
          <a:spcPct val="0"/>
        </a:spcAft>
        <a:defRPr sz="4400" b="1">
          <a:solidFill>
            <a:srgbClr val="FFFFFF"/>
          </a:solidFill>
          <a:latin typeface="Arial" charset="0"/>
          <a:ea typeface="MS PGothic" panose="020B0600070205080204" pitchFamily="34"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SzPct val="80000"/>
        <a:buBlip>
          <a:blip r:embed="rId13"/>
        </a:buBlip>
        <a:defRPr sz="3200" b="1">
          <a:solidFill>
            <a:srgbClr val="FFFFFF"/>
          </a:solidFill>
          <a:effectLst>
            <a:outerShdw blurRad="38100" dist="38100" dir="2700000" algn="tl">
              <a:srgbClr val="000000">
                <a:alpha val="43137"/>
              </a:srgbClr>
            </a:outerShdw>
          </a:effectLst>
          <a:latin typeface="+mn-lt"/>
          <a:ea typeface="MS PGothic" panose="020B0600070205080204" pitchFamily="34" charset="-128"/>
          <a:cs typeface="ＭＳ Ｐゴシック" charset="-128"/>
        </a:defRPr>
      </a:lvl1pPr>
      <a:lvl2pPr marL="742950" indent="-285750" algn="l" rtl="0" eaLnBrk="0" fontAlgn="base" hangingPunct="0">
        <a:spcBef>
          <a:spcPct val="20000"/>
        </a:spcBef>
        <a:spcAft>
          <a:spcPct val="0"/>
        </a:spcAft>
        <a:buClr>
          <a:schemeClr val="hlink"/>
        </a:buClr>
        <a:buSzPct val="70000"/>
        <a:buFont typeface="Wingdings" panose="05000000000000000000" pitchFamily="2" charset="2"/>
        <a:buChar char="l"/>
        <a:defRPr sz="2800" b="1">
          <a:solidFill>
            <a:srgbClr val="FFFFFF"/>
          </a:solidFill>
          <a:effectLst>
            <a:outerShdw blurRad="38100" dist="38100" dir="2700000" algn="tl">
              <a:srgbClr val="000000">
                <a:alpha val="43137"/>
              </a:srgbClr>
            </a:outerShdw>
          </a:effectLst>
          <a:latin typeface="+mn-lt"/>
          <a:ea typeface="MS PGothic" panose="020B0600070205080204" pitchFamily="34" charset="-128"/>
        </a:defRPr>
      </a:lvl2pPr>
      <a:lvl3pPr marL="1143000" indent="-228600" algn="l" rtl="0" eaLnBrk="0" fontAlgn="base" hangingPunct="0">
        <a:spcBef>
          <a:spcPct val="20000"/>
        </a:spcBef>
        <a:spcAft>
          <a:spcPct val="0"/>
        </a:spcAft>
        <a:buClr>
          <a:schemeClr val="accent2"/>
        </a:buClr>
        <a:buSzPct val="65000"/>
        <a:buFont typeface="Wingdings" panose="05000000000000000000" pitchFamily="2" charset="2"/>
        <a:buChar char="l"/>
        <a:defRPr sz="2400" b="1">
          <a:solidFill>
            <a:srgbClr val="FFFFFF"/>
          </a:solidFill>
          <a:effectLst>
            <a:outerShdw blurRad="38100" dist="38100" dir="2700000" algn="tl">
              <a:srgbClr val="000000">
                <a:alpha val="43137"/>
              </a:srgbClr>
            </a:outerShdw>
          </a:effectLst>
          <a:latin typeface="+mn-lt"/>
          <a:ea typeface="MS PGothic" panose="020B0600070205080204" pitchFamily="34" charset="-128"/>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l"/>
        <a:defRPr sz="2000" b="1">
          <a:solidFill>
            <a:srgbClr val="FFFFFF"/>
          </a:solidFill>
          <a:effectLst>
            <a:outerShdw blurRad="38100" dist="38100" dir="2700000" algn="tl">
              <a:srgbClr val="000000">
                <a:alpha val="43137"/>
              </a:srgbClr>
            </a:outerShdw>
          </a:effectLst>
          <a:latin typeface="+mn-lt"/>
          <a:ea typeface="MS PGothic" panose="020B0600070205080204" pitchFamily="34" charset="-128"/>
        </a:defRPr>
      </a:lvl4pPr>
      <a:lvl5pPr marL="2057400" indent="-228600" algn="l" rtl="0" eaLnBrk="0" fontAlgn="base" hangingPunct="0">
        <a:spcBef>
          <a:spcPct val="20000"/>
        </a:spcBef>
        <a:spcAft>
          <a:spcPct val="0"/>
        </a:spcAft>
        <a:buChar char="•"/>
        <a:defRPr sz="2000" b="1">
          <a:solidFill>
            <a:srgbClr val="FFFFFF"/>
          </a:solidFill>
          <a:effectLst>
            <a:outerShdw blurRad="38100" dist="38100" dir="2700000" algn="tl">
              <a:srgbClr val="000000">
                <a:alpha val="43137"/>
              </a:srgbClr>
            </a:outerShdw>
          </a:effectLst>
          <a:latin typeface="+mn-lt"/>
          <a:ea typeface="MS PGothic" panose="020B0600070205080204"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0A50C4-A7A1-4DCE-BF92-70DDF519BB63}"/>
              </a:ext>
            </a:extLst>
          </p:cNvPr>
          <p:cNvSpPr>
            <a:spLocks noGrp="1" noChangeArrowheads="1"/>
          </p:cNvSpPr>
          <p:nvPr>
            <p:ph type="title"/>
          </p:nvPr>
        </p:nvSpPr>
        <p:spPr bwMode="auto">
          <a:xfrm>
            <a:off x="685800" y="609600"/>
            <a:ext cx="7772400" cy="1143000"/>
          </a:xfrm>
          <a:prstGeom prst="rect">
            <a:avLst/>
          </a:prstGeom>
          <a:noFill/>
          <a:ln>
            <a:noFill/>
          </a:ln>
          <a:effectLst>
            <a:outerShdw blurRad="38100" dist="35921" dir="2700000" algn="ctr" rotWithShape="0">
              <a:schemeClr val="bg2">
                <a:alpha val="99962"/>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3555" name="Rectangle 3">
            <a:extLst>
              <a:ext uri="{FF2B5EF4-FFF2-40B4-BE49-F238E27FC236}">
                <a16:creationId xmlns:a16="http://schemas.microsoft.com/office/drawing/2014/main" id="{FBF5E096-4D9D-4A2E-86B9-DAC4DCEAA1B5}"/>
              </a:ext>
            </a:extLst>
          </p:cNvPr>
          <p:cNvSpPr>
            <a:spLocks noGrp="1" noChangeArrowheads="1"/>
          </p:cNvSpPr>
          <p:nvPr>
            <p:ph type="body" idx="1"/>
          </p:nvPr>
        </p:nvSpPr>
        <p:spPr bwMode="auto">
          <a:xfrm>
            <a:off x="685800" y="1981200"/>
            <a:ext cx="7772400" cy="4114800"/>
          </a:xfrm>
          <a:prstGeom prst="rect">
            <a:avLst/>
          </a:prstGeom>
          <a:noFill/>
          <a:ln>
            <a:noFill/>
          </a:ln>
          <a:effectLst>
            <a:outerShdw blurRad="38100" dist="35921" dir="2700000" algn="ctr" rotWithShape="0">
              <a:schemeClr val="bg2">
                <a:alpha val="99962"/>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556" name="Rectangle 4">
            <a:extLst>
              <a:ext uri="{FF2B5EF4-FFF2-40B4-BE49-F238E27FC236}">
                <a16:creationId xmlns:a16="http://schemas.microsoft.com/office/drawing/2014/main" id="{EEE77BAF-6BBD-4B34-8EA7-66B46CF054E2}"/>
              </a:ext>
            </a:extLst>
          </p:cNvPr>
          <p:cNvSpPr>
            <a:spLocks noGrp="1" noChangeArrowheads="1"/>
          </p:cNvSpPr>
          <p:nvPr>
            <p:ph type="dt" sz="half" idx="2"/>
          </p:nvPr>
        </p:nvSpPr>
        <p:spPr bwMode="auto">
          <a:xfrm>
            <a:off x="685800" y="6248400"/>
            <a:ext cx="1905000" cy="457200"/>
          </a:xfrm>
          <a:prstGeom prst="rect">
            <a:avLst/>
          </a:prstGeom>
          <a:noFill/>
          <a:ln>
            <a:noFill/>
          </a:ln>
          <a:effectLst>
            <a:outerShdw blurRad="38100" dist="35921" dir="2700000" algn="ctr" rotWithShape="0">
              <a:schemeClr val="bg2">
                <a:alpha val="99962"/>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atin typeface="Trebuchet MS" panose="020B0603020202020204" pitchFamily="34" charset="0"/>
                <a:ea typeface="Osaka" charset="-128"/>
              </a:defRPr>
            </a:lvl1pPr>
          </a:lstStyle>
          <a:p>
            <a:endParaRPr lang="en-US" altLang="en-US"/>
          </a:p>
        </p:txBody>
      </p:sp>
      <p:sp>
        <p:nvSpPr>
          <p:cNvPr id="23557" name="Rectangle 5">
            <a:extLst>
              <a:ext uri="{FF2B5EF4-FFF2-40B4-BE49-F238E27FC236}">
                <a16:creationId xmlns:a16="http://schemas.microsoft.com/office/drawing/2014/main" id="{5C22CE96-DFC5-4247-A052-64B8BC90189B}"/>
              </a:ext>
            </a:extLst>
          </p:cNvPr>
          <p:cNvSpPr>
            <a:spLocks noGrp="1" noChangeArrowheads="1"/>
          </p:cNvSpPr>
          <p:nvPr>
            <p:ph type="ftr" sz="quarter" idx="3"/>
          </p:nvPr>
        </p:nvSpPr>
        <p:spPr bwMode="auto">
          <a:xfrm>
            <a:off x="3124200" y="6248400"/>
            <a:ext cx="2895600" cy="457200"/>
          </a:xfrm>
          <a:prstGeom prst="rect">
            <a:avLst/>
          </a:prstGeom>
          <a:noFill/>
          <a:ln>
            <a:noFill/>
          </a:ln>
          <a:effectLst>
            <a:outerShdw blurRad="38100" dist="35921" dir="2700000" algn="ctr" rotWithShape="0">
              <a:schemeClr val="bg2">
                <a:alpha val="99962"/>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atin typeface="Trebuchet MS" panose="020B0603020202020204" pitchFamily="34" charset="0"/>
                <a:ea typeface="Osaka" charset="-128"/>
              </a:defRPr>
            </a:lvl1pPr>
          </a:lstStyle>
          <a:p>
            <a:endParaRPr lang="en-US" altLang="en-US"/>
          </a:p>
        </p:txBody>
      </p:sp>
      <p:sp>
        <p:nvSpPr>
          <p:cNvPr id="23558" name="Rectangle 6">
            <a:extLst>
              <a:ext uri="{FF2B5EF4-FFF2-40B4-BE49-F238E27FC236}">
                <a16:creationId xmlns:a16="http://schemas.microsoft.com/office/drawing/2014/main" id="{9C28926D-3582-46F2-8230-BB3973FC9E65}"/>
              </a:ext>
            </a:extLst>
          </p:cNvPr>
          <p:cNvSpPr>
            <a:spLocks noGrp="1" noChangeArrowheads="1"/>
          </p:cNvSpPr>
          <p:nvPr>
            <p:ph type="sldNum" sz="quarter" idx="4"/>
          </p:nvPr>
        </p:nvSpPr>
        <p:spPr bwMode="auto">
          <a:xfrm>
            <a:off x="6553200" y="6248400"/>
            <a:ext cx="1905000" cy="457200"/>
          </a:xfrm>
          <a:prstGeom prst="rect">
            <a:avLst/>
          </a:prstGeom>
          <a:noFill/>
          <a:ln>
            <a:noFill/>
          </a:ln>
          <a:effectLst>
            <a:outerShdw blurRad="38100" dist="35921" dir="2700000" algn="ctr" rotWithShape="0">
              <a:schemeClr val="bg2">
                <a:alpha val="99962"/>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atin typeface="Trebuchet MS" panose="020B0603020202020204" pitchFamily="34" charset="0"/>
                <a:ea typeface="Osaka" charset="-128"/>
              </a:defRPr>
            </a:lvl1pPr>
          </a:lstStyle>
          <a:p>
            <a:fld id="{29FDC91F-670E-48BE-97E6-050C0C466719}" type="slidenum">
              <a:rPr lang="en-US" altLang="en-US"/>
              <a:pPr/>
              <a:t>‹#›</a:t>
            </a:fld>
            <a:endParaRPr lang="en-US" altLang="en-US"/>
          </a:p>
        </p:txBody>
      </p:sp>
    </p:spTree>
    <p:extLst>
      <p:ext uri="{BB962C8B-B14F-4D97-AF65-F5344CB8AC3E}">
        <p14:creationId xmlns:p14="http://schemas.microsoft.com/office/powerpoint/2010/main" val="3004555437"/>
      </p:ext>
    </p:extLst>
  </p:cSld>
  <p:clrMap bg1="dk2" tx1="lt1" bg2="dk1" tx2="lt2" accent1="accent1" accent2="accent2" accent3="accent3" accent4="accent4" accent5="accent5" accent6="accent6" hlink="hlink" folHlink="folHlink"/>
  <p:sldLayoutIdLst>
    <p:sldLayoutId id="2147496752" r:id="rId1"/>
    <p:sldLayoutId id="2147496753" r:id="rId2"/>
    <p:sldLayoutId id="2147496754" r:id="rId3"/>
    <p:sldLayoutId id="2147496755" r:id="rId4"/>
    <p:sldLayoutId id="2147496756" r:id="rId5"/>
    <p:sldLayoutId id="2147496757" r:id="rId6"/>
    <p:sldLayoutId id="2147496758" r:id="rId7"/>
    <p:sldLayoutId id="2147496759" r:id="rId8"/>
    <p:sldLayoutId id="2147496760" r:id="rId9"/>
    <p:sldLayoutId id="2147496761" r:id="rId10"/>
    <p:sldLayoutId id="2147496762" r:id="rId11"/>
  </p:sldLayoutIdLst>
  <p:hf sldNum="0" hdr="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Trebuchet MS" charset="0"/>
          <a:ea typeface="Osaka" charset="-128"/>
          <a:cs typeface="Osaka" charset="-128"/>
        </a:defRPr>
      </a:lvl2pPr>
      <a:lvl3pPr algn="ctr" rtl="0" eaLnBrk="0" fontAlgn="base" hangingPunct="0">
        <a:spcBef>
          <a:spcPct val="0"/>
        </a:spcBef>
        <a:spcAft>
          <a:spcPct val="0"/>
        </a:spcAft>
        <a:defRPr sz="4400" b="1">
          <a:solidFill>
            <a:schemeClr val="tx2"/>
          </a:solidFill>
          <a:latin typeface="Trebuchet MS" charset="0"/>
          <a:ea typeface="Osaka" charset="-128"/>
          <a:cs typeface="Osaka" charset="-128"/>
        </a:defRPr>
      </a:lvl3pPr>
      <a:lvl4pPr algn="ctr" rtl="0" eaLnBrk="0" fontAlgn="base" hangingPunct="0">
        <a:spcBef>
          <a:spcPct val="0"/>
        </a:spcBef>
        <a:spcAft>
          <a:spcPct val="0"/>
        </a:spcAft>
        <a:defRPr sz="4400" b="1">
          <a:solidFill>
            <a:schemeClr val="tx2"/>
          </a:solidFill>
          <a:latin typeface="Trebuchet MS" charset="0"/>
          <a:ea typeface="Osaka" charset="-128"/>
          <a:cs typeface="Osaka" charset="-128"/>
        </a:defRPr>
      </a:lvl4pPr>
      <a:lvl5pPr algn="ctr" rtl="0" eaLnBrk="0" fontAlgn="base" hangingPunct="0">
        <a:spcBef>
          <a:spcPct val="0"/>
        </a:spcBef>
        <a:spcAft>
          <a:spcPct val="0"/>
        </a:spcAft>
        <a:defRPr sz="4400" b="1">
          <a:solidFill>
            <a:schemeClr val="tx2"/>
          </a:solidFill>
          <a:latin typeface="Trebuchet MS" charset="0"/>
          <a:ea typeface="Osaka" charset="-128"/>
          <a:cs typeface="Osaka" charset="-128"/>
        </a:defRPr>
      </a:lvl5pPr>
      <a:lvl6pPr marL="457200" algn="ctr" rtl="0" fontAlgn="base">
        <a:spcBef>
          <a:spcPct val="0"/>
        </a:spcBef>
        <a:spcAft>
          <a:spcPct val="0"/>
        </a:spcAft>
        <a:defRPr sz="4400" b="1">
          <a:solidFill>
            <a:schemeClr val="tx2"/>
          </a:solidFill>
          <a:latin typeface="Trebuchet MS" charset="0"/>
          <a:ea typeface="Osaka" charset="-128"/>
          <a:cs typeface="Osaka" charset="-128"/>
        </a:defRPr>
      </a:lvl6pPr>
      <a:lvl7pPr marL="914400" algn="ctr" rtl="0" fontAlgn="base">
        <a:spcBef>
          <a:spcPct val="0"/>
        </a:spcBef>
        <a:spcAft>
          <a:spcPct val="0"/>
        </a:spcAft>
        <a:defRPr sz="4400" b="1">
          <a:solidFill>
            <a:schemeClr val="tx2"/>
          </a:solidFill>
          <a:latin typeface="Trebuchet MS" charset="0"/>
          <a:ea typeface="Osaka" charset="-128"/>
          <a:cs typeface="Osaka" charset="-128"/>
        </a:defRPr>
      </a:lvl7pPr>
      <a:lvl8pPr marL="1371600" algn="ctr" rtl="0" fontAlgn="base">
        <a:spcBef>
          <a:spcPct val="0"/>
        </a:spcBef>
        <a:spcAft>
          <a:spcPct val="0"/>
        </a:spcAft>
        <a:defRPr sz="4400" b="1">
          <a:solidFill>
            <a:schemeClr val="tx2"/>
          </a:solidFill>
          <a:latin typeface="Trebuchet MS" charset="0"/>
          <a:ea typeface="Osaka" charset="-128"/>
          <a:cs typeface="Osaka" charset="-128"/>
        </a:defRPr>
      </a:lvl8pPr>
      <a:lvl9pPr marL="1828800" algn="ctr" rtl="0" fontAlgn="base">
        <a:spcBef>
          <a:spcPct val="0"/>
        </a:spcBef>
        <a:spcAft>
          <a:spcPct val="0"/>
        </a:spcAft>
        <a:defRPr sz="4400" b="1">
          <a:solidFill>
            <a:schemeClr val="tx2"/>
          </a:solidFill>
          <a:latin typeface="Trebuchet MS" charset="0"/>
          <a:ea typeface="Osaka" charset="-128"/>
          <a:cs typeface="Osaka" charset="-128"/>
        </a:defRPr>
      </a:lvl9pPr>
    </p:titleStyle>
    <p:bodyStyle>
      <a:lvl1pPr marL="342900" indent="-342900" algn="l" rtl="0" eaLnBrk="0" fontAlgn="base" hangingPunct="0">
        <a:spcBef>
          <a:spcPct val="20000"/>
        </a:spcBef>
        <a:spcAft>
          <a:spcPct val="0"/>
        </a:spcAft>
        <a:buFont typeface="Times" panose="02020603050405020304" pitchFamily="18"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Times" panose="02020603050405020304" pitchFamily="18" charset="0"/>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Font typeface="Times" panose="02020603050405020304" pitchFamily="18" charset="0"/>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Font typeface="Times" panose="02020603050405020304" pitchFamily="18" charset="0"/>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Font typeface="Times" panose="02020603050405020304" pitchFamily="18" charset="0"/>
        <a:buChar char="•"/>
        <a:defRPr sz="2000">
          <a:solidFill>
            <a:schemeClr val="tx1"/>
          </a:solidFill>
          <a:latin typeface="+mn-lt"/>
          <a:ea typeface="+mn-ea"/>
          <a:cs typeface="+mn-cs"/>
        </a:defRPr>
      </a:lvl5pPr>
      <a:lvl6pPr marL="2514600" indent="-228600" algn="l" rtl="0" fontAlgn="base">
        <a:spcBef>
          <a:spcPct val="20000"/>
        </a:spcBef>
        <a:spcAft>
          <a:spcPct val="0"/>
        </a:spcAft>
        <a:buFont typeface="Times" charset="0"/>
        <a:buChar char="•"/>
        <a:defRPr sz="2000">
          <a:solidFill>
            <a:schemeClr val="tx1"/>
          </a:solidFill>
          <a:latin typeface="+mn-lt"/>
          <a:ea typeface="+mn-ea"/>
          <a:cs typeface="+mn-cs"/>
        </a:defRPr>
      </a:lvl6pPr>
      <a:lvl7pPr marL="2971800" indent="-228600" algn="l" rtl="0" fontAlgn="base">
        <a:spcBef>
          <a:spcPct val="20000"/>
        </a:spcBef>
        <a:spcAft>
          <a:spcPct val="0"/>
        </a:spcAft>
        <a:buFont typeface="Times" charset="0"/>
        <a:buChar char="•"/>
        <a:defRPr sz="2000">
          <a:solidFill>
            <a:schemeClr val="tx1"/>
          </a:solidFill>
          <a:latin typeface="+mn-lt"/>
          <a:ea typeface="+mn-ea"/>
          <a:cs typeface="+mn-cs"/>
        </a:defRPr>
      </a:lvl7pPr>
      <a:lvl8pPr marL="3429000" indent="-228600" algn="l" rtl="0" fontAlgn="base">
        <a:spcBef>
          <a:spcPct val="20000"/>
        </a:spcBef>
        <a:spcAft>
          <a:spcPct val="0"/>
        </a:spcAft>
        <a:buFont typeface="Times" charset="0"/>
        <a:buChar char="•"/>
        <a:defRPr sz="2000">
          <a:solidFill>
            <a:schemeClr val="tx1"/>
          </a:solidFill>
          <a:latin typeface="+mn-lt"/>
          <a:ea typeface="+mn-ea"/>
          <a:cs typeface="+mn-cs"/>
        </a:defRPr>
      </a:lvl8pPr>
      <a:lvl9pPr marL="3886200" indent="-228600" algn="l" rtl="0" fontAlgn="base">
        <a:spcBef>
          <a:spcPct val="20000"/>
        </a:spcBef>
        <a:spcAft>
          <a:spcPct val="0"/>
        </a:spcAft>
        <a:buFont typeface="Times" charset="0"/>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390C4CBE-6B52-40AB-B15E-F2B4E9A0E57F}"/>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7891" name="Rectangle 3">
            <a:extLst>
              <a:ext uri="{FF2B5EF4-FFF2-40B4-BE49-F238E27FC236}">
                <a16:creationId xmlns:a16="http://schemas.microsoft.com/office/drawing/2014/main" id="{91B3403A-F642-4DFD-9797-D2E8034F5E2A}"/>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196" name="Rectangle 4">
            <a:extLst>
              <a:ext uri="{FF2B5EF4-FFF2-40B4-BE49-F238E27FC236}">
                <a16:creationId xmlns:a16="http://schemas.microsoft.com/office/drawing/2014/main" id="{0F9B6A1F-FDE4-4A7F-83C7-3B0920851802}"/>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ea typeface="ＭＳ Ｐゴシック" charset="-128"/>
                <a:cs typeface="ＭＳ Ｐゴシック" charset="-128"/>
              </a:defRPr>
            </a:lvl1pPr>
          </a:lstStyle>
          <a:p>
            <a:pPr>
              <a:defRPr/>
            </a:pPr>
            <a:endParaRPr lang="en-US"/>
          </a:p>
        </p:txBody>
      </p:sp>
      <p:sp>
        <p:nvSpPr>
          <p:cNvPr id="8197" name="Rectangle 5">
            <a:extLst>
              <a:ext uri="{FF2B5EF4-FFF2-40B4-BE49-F238E27FC236}">
                <a16:creationId xmlns:a16="http://schemas.microsoft.com/office/drawing/2014/main" id="{1F2438C2-FD28-4AA3-8136-25AB655DEFE5}"/>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ＭＳ Ｐゴシック" charset="-128"/>
              </a:defRPr>
            </a:lvl1pPr>
          </a:lstStyle>
          <a:p>
            <a:pPr>
              <a:defRPr/>
            </a:pPr>
            <a:endParaRPr lang="en-US"/>
          </a:p>
        </p:txBody>
      </p:sp>
      <p:sp>
        <p:nvSpPr>
          <p:cNvPr id="8198" name="Rectangle 6">
            <a:extLst>
              <a:ext uri="{FF2B5EF4-FFF2-40B4-BE49-F238E27FC236}">
                <a16:creationId xmlns:a16="http://schemas.microsoft.com/office/drawing/2014/main" id="{66963687-E3A9-489D-8FD4-982EF9A2F451}"/>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Times New Roman" panose="02020603050405020304" pitchFamily="18" charset="0"/>
              </a:defRPr>
            </a:lvl1pPr>
          </a:lstStyle>
          <a:p>
            <a:fld id="{AEF215B1-E196-4442-B37A-8703EE553A65}" type="slidenum">
              <a:rPr lang="en-US" altLang="en-US"/>
              <a:pPr/>
              <a:t>‹#›</a:t>
            </a:fld>
            <a:endParaRPr lang="en-US" altLang="en-US"/>
          </a:p>
        </p:txBody>
      </p:sp>
    </p:spTree>
    <p:extLst>
      <p:ext uri="{BB962C8B-B14F-4D97-AF65-F5344CB8AC3E}">
        <p14:creationId xmlns:p14="http://schemas.microsoft.com/office/powerpoint/2010/main" val="2645991654"/>
      </p:ext>
    </p:extLst>
  </p:cSld>
  <p:clrMap bg1="lt1" tx1="dk1" bg2="lt2" tx2="dk2" accent1="accent1" accent2="accent2" accent3="accent3" accent4="accent4" accent5="accent5" accent6="accent6" hlink="hlink" folHlink="folHlink"/>
  <p:sldLayoutIdLst>
    <p:sldLayoutId id="2147496764" r:id="rId1"/>
    <p:sldLayoutId id="2147496765" r:id="rId2"/>
    <p:sldLayoutId id="2147496766" r:id="rId3"/>
    <p:sldLayoutId id="2147496767" r:id="rId4"/>
    <p:sldLayoutId id="2147496768" r:id="rId5"/>
    <p:sldLayoutId id="2147496769" r:id="rId6"/>
    <p:sldLayoutId id="2147496770" r:id="rId7"/>
    <p:sldLayoutId id="2147496771" r:id="rId8"/>
    <p:sldLayoutId id="2147496772" r:id="rId9"/>
    <p:sldLayoutId id="2147496773" r:id="rId10"/>
    <p:sldLayoutId id="2147496774" r:id="rId11"/>
  </p:sldLayoutIdLst>
  <p:transition spd="med">
    <p:randomBar dir="vert"/>
  </p:transition>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MS PGothic" panose="020B0600070205080204" pitchFamily="34"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MS PGothic" panose="020B0600070205080204" pitchFamily="34"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MS PGothic" panose="020B0600070205080204" pitchFamily="34"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MS PGothic" panose="020B0600070205080204" pitchFamily="34"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ea typeface="ＭＳ Ｐゴシック" charset="-128"/>
                <a:cs typeface="ＭＳ Ｐゴシック" charset="-128"/>
              </a:defRPr>
            </a:lvl1pPr>
          </a:lstStyle>
          <a:p>
            <a:pPr>
              <a:defRPr/>
            </a:pPr>
            <a:endParaRPr lang="en-US"/>
          </a:p>
        </p:txBody>
      </p:sp>
      <p:sp>
        <p:nvSpPr>
          <p:cNvPr id="81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ＭＳ Ｐゴシック" charset="-128"/>
              </a:defRPr>
            </a:lvl1pPr>
          </a:lstStyle>
          <a:p>
            <a:pPr>
              <a:defRPr/>
            </a:pPr>
            <a:endParaRPr lang="en-US"/>
          </a:p>
        </p:txBody>
      </p:sp>
      <p:sp>
        <p:nvSpPr>
          <p:cNvPr id="81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Times New Roman" charset="0"/>
              </a:defRPr>
            </a:lvl1pPr>
          </a:lstStyle>
          <a:p>
            <a:fld id="{B7B56E44-33D6-DA4A-AF38-E16461CA84EF}" type="slidenum">
              <a:rPr lang="en-US"/>
              <a:pPr/>
              <a:t>‹#›</a:t>
            </a:fld>
            <a:endParaRPr lang="en-US"/>
          </a:p>
        </p:txBody>
      </p:sp>
    </p:spTree>
    <p:extLst>
      <p:ext uri="{BB962C8B-B14F-4D97-AF65-F5344CB8AC3E}">
        <p14:creationId xmlns:p14="http://schemas.microsoft.com/office/powerpoint/2010/main" val="1997720447"/>
      </p:ext>
    </p:extLst>
  </p:cSld>
  <p:clrMap bg1="lt1" tx1="dk1" bg2="lt2" tx2="dk2" accent1="accent1" accent2="accent2" accent3="accent3" accent4="accent4" accent5="accent5" accent6="accent6" hlink="hlink" folHlink="folHlink"/>
  <p:sldLayoutIdLst>
    <p:sldLayoutId id="2147496788" r:id="rId1"/>
    <p:sldLayoutId id="2147496789" r:id="rId2"/>
    <p:sldLayoutId id="2147496790" r:id="rId3"/>
    <p:sldLayoutId id="2147496791" r:id="rId4"/>
    <p:sldLayoutId id="2147496792" r:id="rId5"/>
    <p:sldLayoutId id="2147496793" r:id="rId6"/>
    <p:sldLayoutId id="2147496794" r:id="rId7"/>
    <p:sldLayoutId id="2147496795" r:id="rId8"/>
    <p:sldLayoutId id="2147496796" r:id="rId9"/>
    <p:sldLayoutId id="2147496797" r:id="rId10"/>
    <p:sldLayoutId id="2147496798" r:id="rId11"/>
  </p:sldLayoutIdLst>
  <p:transition spd="med">
    <p:randomBar dir="vert"/>
  </p:transition>
  <p:txStyles>
    <p:titleStyle>
      <a:lvl1pPr algn="ctr" rtl="0" eaLnBrk="0" fontAlgn="base" hangingPunct="0">
        <a:spcBef>
          <a:spcPct val="0"/>
        </a:spcBef>
        <a:spcAft>
          <a:spcPct val="0"/>
        </a:spcAft>
        <a:defRPr sz="4400" b="1">
          <a:solidFill>
            <a:schemeClr val="bg1"/>
          </a:solidFill>
          <a:latin typeface="Arial"/>
          <a:ea typeface="ＭＳ Ｐゴシック" charset="-128"/>
          <a:cs typeface="Arial"/>
        </a:defRPr>
      </a:lvl1pPr>
      <a:lvl2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2pPr>
      <a:lvl3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3pPr>
      <a:lvl4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4pPr>
      <a:lvl5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a:ea typeface="ＭＳ Ｐゴシック" charset="-128"/>
          <a:cs typeface="Arial"/>
        </a:defRPr>
      </a:lvl1pPr>
      <a:lvl2pPr marL="742950" indent="-285750" algn="l" rtl="0" eaLnBrk="0" fontAlgn="base" hangingPunct="0">
        <a:spcBef>
          <a:spcPct val="20000"/>
        </a:spcBef>
        <a:spcAft>
          <a:spcPct val="0"/>
        </a:spcAft>
        <a:buChar char="–"/>
        <a:defRPr sz="2800">
          <a:solidFill>
            <a:schemeClr val="tx1"/>
          </a:solidFill>
          <a:latin typeface="Arial"/>
          <a:ea typeface="ＭＳ Ｐゴシック" charset="-128"/>
          <a:cs typeface="Arial"/>
        </a:defRPr>
      </a:lvl2pPr>
      <a:lvl3pPr marL="1143000" indent="-228600" algn="l" rtl="0" eaLnBrk="0" fontAlgn="base" hangingPunct="0">
        <a:spcBef>
          <a:spcPct val="20000"/>
        </a:spcBef>
        <a:spcAft>
          <a:spcPct val="0"/>
        </a:spcAft>
        <a:buChar char="•"/>
        <a:defRPr sz="2400">
          <a:solidFill>
            <a:schemeClr val="tx1"/>
          </a:solidFill>
          <a:latin typeface="Arial"/>
          <a:ea typeface="ＭＳ Ｐゴシック" charset="-128"/>
          <a:cs typeface="Arial"/>
        </a:defRPr>
      </a:lvl3pPr>
      <a:lvl4pPr marL="1600200" indent="-228600" algn="l" rtl="0" eaLnBrk="0" fontAlgn="base" hangingPunct="0">
        <a:spcBef>
          <a:spcPct val="20000"/>
        </a:spcBef>
        <a:spcAft>
          <a:spcPct val="0"/>
        </a:spcAft>
        <a:buChar char="–"/>
        <a:defRPr sz="2000">
          <a:solidFill>
            <a:schemeClr val="tx1"/>
          </a:solidFill>
          <a:latin typeface="Arial"/>
          <a:ea typeface="ＭＳ Ｐゴシック" charset="-128"/>
          <a:cs typeface="Arial"/>
        </a:defRPr>
      </a:lvl4pPr>
      <a:lvl5pPr marL="2057400" indent="-228600" algn="l" rtl="0" eaLnBrk="0" fontAlgn="base" hangingPunct="0">
        <a:spcBef>
          <a:spcPct val="20000"/>
        </a:spcBef>
        <a:spcAft>
          <a:spcPct val="0"/>
        </a:spcAft>
        <a:buChar char="»"/>
        <a:defRPr sz="2000">
          <a:solidFill>
            <a:schemeClr val="tx1"/>
          </a:solidFill>
          <a:latin typeface="Arial"/>
          <a:ea typeface="ＭＳ Ｐゴシック" charset="-128"/>
          <a:cs typeface="Arial"/>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45058" name="Group 2"/>
          <p:cNvGrpSpPr>
            <a:grpSpLocks/>
          </p:cNvGrpSpPr>
          <p:nvPr/>
        </p:nvGrpSpPr>
        <p:grpSpPr bwMode="auto">
          <a:xfrm>
            <a:off x="0" y="0"/>
            <a:ext cx="9144000" cy="6856413"/>
            <a:chOff x="0" y="0"/>
            <a:chExt cx="5760" cy="4319"/>
          </a:xfrm>
        </p:grpSpPr>
        <p:sp>
          <p:nvSpPr>
            <p:cNvPr id="4099"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00"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01"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02"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03"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sz="1800">
                <a:solidFill>
                  <a:srgbClr val="FFFFFF"/>
                </a:solidFill>
                <a:latin typeface="Arial" pitchFamily="22" charset="0"/>
                <a:ea typeface="+mn-ea"/>
                <a:cs typeface="+mn-cs"/>
              </a:endParaRPr>
            </a:p>
          </p:txBody>
        </p:sp>
        <p:sp>
          <p:nvSpPr>
            <p:cNvPr id="4104"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05"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06"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07"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08"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09"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10"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11"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12"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13"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14"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15"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16"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17"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18"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19"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sz="1800">
                <a:solidFill>
                  <a:srgbClr val="FFFFFF"/>
                </a:solidFill>
                <a:latin typeface="Arial" pitchFamily="22" charset="0"/>
                <a:ea typeface="+mn-ea"/>
                <a:cs typeface="+mn-cs"/>
              </a:endParaRPr>
            </a:p>
          </p:txBody>
        </p:sp>
        <p:sp>
          <p:nvSpPr>
            <p:cNvPr id="4120"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21"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22"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23"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24"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25"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26"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27"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28"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29"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30"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31"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32"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33"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34"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grpSp>
          <p:nvGrpSpPr>
            <p:cNvPr id="45100" name="Group 39"/>
            <p:cNvGrpSpPr>
              <a:grpSpLocks/>
            </p:cNvGrpSpPr>
            <p:nvPr userDrawn="1"/>
          </p:nvGrpSpPr>
          <p:grpSpPr bwMode="auto">
            <a:xfrm>
              <a:off x="0" y="1632"/>
              <a:ext cx="5758" cy="1858"/>
              <a:chOff x="0" y="1632"/>
              <a:chExt cx="5758" cy="1858"/>
            </a:xfrm>
          </p:grpSpPr>
          <p:sp>
            <p:nvSpPr>
              <p:cNvPr id="4136"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sp>
            <p:nvSpPr>
              <p:cNvPr id="4137"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sz="1800">
                  <a:solidFill>
                    <a:srgbClr val="FFFFFF"/>
                  </a:solidFill>
                  <a:latin typeface="Arial" pitchFamily="22" charset="0"/>
                  <a:ea typeface="+mn-ea"/>
                  <a:cs typeface="+mn-cs"/>
                </a:endParaRPr>
              </a:p>
            </p:txBody>
          </p:sp>
        </p:grpSp>
      </p:grpSp>
      <p:sp>
        <p:nvSpPr>
          <p:cNvPr id="4138"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139"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40"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rgbClr val="FFFFFF"/>
                </a:solidFill>
                <a:effectLst>
                  <a:outerShdw blurRad="38100" dist="38100" dir="2700000" algn="tl">
                    <a:srgbClr val="000000"/>
                  </a:outerShdw>
                </a:effectLst>
                <a:latin typeface="Arial" pitchFamily="22" charset="0"/>
                <a:ea typeface="+mn-ea"/>
                <a:cs typeface="+mn-cs"/>
              </a:defRPr>
            </a:lvl1pPr>
          </a:lstStyle>
          <a:p>
            <a:pPr>
              <a:defRPr/>
            </a:pPr>
            <a:endParaRPr lang="en-US"/>
          </a:p>
        </p:txBody>
      </p:sp>
      <p:sp>
        <p:nvSpPr>
          <p:cNvPr id="4141"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effectLst>
                  <a:outerShdw blurRad="38100" dist="38100" dir="2700000" algn="tl">
                    <a:srgbClr val="000000"/>
                  </a:outerShdw>
                </a:effectLst>
                <a:latin typeface="Arial" pitchFamily="22" charset="0"/>
                <a:ea typeface="+mn-ea"/>
                <a:cs typeface="+mn-cs"/>
              </a:defRPr>
            </a:lvl1pPr>
          </a:lstStyle>
          <a:p>
            <a:pPr>
              <a:defRPr/>
            </a:pPr>
            <a:endParaRPr lang="en-US"/>
          </a:p>
        </p:txBody>
      </p:sp>
      <p:sp>
        <p:nvSpPr>
          <p:cNvPr id="4142"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rgbClr val="FFFFFF"/>
                </a:solidFill>
                <a:effectLst>
                  <a:outerShdw blurRad="38100" dist="38100" dir="2700000" algn="tl">
                    <a:srgbClr val="000000"/>
                  </a:outerShdw>
                </a:effectLst>
              </a:defRPr>
            </a:lvl1pPr>
          </a:lstStyle>
          <a:p>
            <a:fld id="{8B3BD92B-089A-E644-B0AC-3A28732A66E4}" type="slidenum">
              <a:rPr lang="en-US"/>
              <a:pPr/>
              <a:t>‹#›</a:t>
            </a:fld>
            <a:endParaRPr lang="en-US"/>
          </a:p>
        </p:txBody>
      </p:sp>
    </p:spTree>
    <p:extLst>
      <p:ext uri="{BB962C8B-B14F-4D97-AF65-F5344CB8AC3E}">
        <p14:creationId xmlns:p14="http://schemas.microsoft.com/office/powerpoint/2010/main" val="2983909510"/>
      </p:ext>
    </p:extLst>
  </p:cSld>
  <p:clrMap bg1="dk2" tx1="lt1" bg2="dk1" tx2="lt2" accent1="accent1" accent2="accent2" accent3="accent3" accent4="accent4" accent5="accent5" accent6="accent6" hlink="hlink" folHlink="folHlink"/>
  <p:sldLayoutIdLst>
    <p:sldLayoutId id="2147496800" r:id="rId1"/>
    <p:sldLayoutId id="2147496801" r:id="rId2"/>
    <p:sldLayoutId id="2147496802" r:id="rId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9" charset="-128"/>
          <a:cs typeface="ＭＳ Ｐゴシック" pitchFamily="-109"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2"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2"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2"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2" charset="0"/>
          <a:ea typeface="ＭＳ Ｐゴシック" pitchFamily="-109" charset="-128"/>
          <a:cs typeface="ＭＳ Ｐゴシック" pitchFamily="-109"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2"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2"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2"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2" charset="0"/>
        </a:defRPr>
      </a:lvl9pPr>
    </p:titleStyle>
    <p:bodyStyle>
      <a:lvl1pPr marL="342900" indent="-342900" algn="l" rtl="0" eaLnBrk="0" fontAlgn="base" hangingPunct="0">
        <a:spcBef>
          <a:spcPct val="20000"/>
        </a:spcBef>
        <a:spcAft>
          <a:spcPct val="0"/>
        </a:spcAft>
        <a:buClr>
          <a:schemeClr val="hlink"/>
        </a:buClr>
        <a:buSzPct val="90000"/>
        <a:buFont typeface="Wingdings" charset="0"/>
        <a:buBlip>
          <a:blip r:embed="rId5"/>
        </a:buBlip>
        <a:defRPr sz="3200">
          <a:solidFill>
            <a:schemeClr val="tx1"/>
          </a:solidFill>
          <a:effectLst>
            <a:outerShdw blurRad="38100" dist="38100" dir="2700000" algn="tl">
              <a:srgbClr val="000000"/>
            </a:outerShdw>
          </a:effectLst>
          <a:latin typeface="+mn-lt"/>
          <a:ea typeface="ＭＳ Ｐゴシック" pitchFamily="-109" charset="-128"/>
          <a:cs typeface="ＭＳ Ｐゴシック" pitchFamily="-109"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ＭＳ Ｐゴシック" pitchFamily="-112" charset="-128"/>
        </a:defRPr>
      </a:lvl2pPr>
      <a:lvl3pPr marL="1143000" indent="-228600" algn="l" rtl="0" eaLnBrk="0" fontAlgn="base" hangingPunct="0">
        <a:spcBef>
          <a:spcPct val="20000"/>
        </a:spcBef>
        <a:spcAft>
          <a:spcPct val="0"/>
        </a:spcAft>
        <a:buClr>
          <a:schemeClr val="accent2"/>
        </a:buClr>
        <a:buSzPct val="90000"/>
        <a:buFont typeface="Wingdings" charset="0"/>
        <a:buBlip>
          <a:blip r:embed="rId6"/>
        </a:buBlip>
        <a:defRPr sz="2400">
          <a:solidFill>
            <a:schemeClr val="tx1"/>
          </a:solidFill>
          <a:effectLst>
            <a:outerShdw blurRad="38100" dist="38100" dir="2700000" algn="tl">
              <a:srgbClr val="000000"/>
            </a:outerShdw>
          </a:effectLst>
          <a:latin typeface="+mn-lt"/>
          <a:ea typeface="ＭＳ Ｐゴシック" charset="0"/>
          <a:cs typeface="Geneva"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Geneva" charset="-128"/>
          <a:cs typeface="Geneva" charset="0"/>
        </a:defRPr>
      </a:lvl4pPr>
      <a:lvl5pPr marL="2057400" indent="-228600" algn="l" rtl="0" eaLnBrk="0" fontAlgn="base" hangingPunct="0">
        <a:spcBef>
          <a:spcPct val="20000"/>
        </a:spcBef>
        <a:spcAft>
          <a:spcPct val="0"/>
        </a:spcAft>
        <a:buClr>
          <a:schemeClr val="folHlink"/>
        </a:buClr>
        <a:buSzPct val="90000"/>
        <a:buFont typeface="Wingdings" charset="0"/>
        <a:buBlip>
          <a:blip r:embed="rId7"/>
        </a:buBlip>
        <a:defRPr sz="2000">
          <a:solidFill>
            <a:schemeClr val="tx1"/>
          </a:solidFill>
          <a:effectLst>
            <a:outerShdw blurRad="38100" dist="38100" dir="2700000" algn="tl">
              <a:srgbClr val="000000"/>
            </a:outerShdw>
          </a:effectLst>
          <a:latin typeface="+mn-lt"/>
          <a:ea typeface="ＭＳ Ｐゴシック" charset="-128"/>
          <a:cs typeface="ＭＳ Ｐゴシック" charset="-128"/>
        </a:defRPr>
      </a:lvl5pPr>
      <a:lvl6pPr marL="2514600" indent="-228600" algn="l" rtl="0" fontAlgn="base">
        <a:spcBef>
          <a:spcPct val="20000"/>
        </a:spcBef>
        <a:spcAft>
          <a:spcPct val="0"/>
        </a:spcAft>
        <a:buClr>
          <a:schemeClr val="folHlink"/>
        </a:buClr>
        <a:buSzPct val="90000"/>
        <a:buFont typeface="Wingdings" pitchFamily="-112" charset="2"/>
        <a:buBlip>
          <a:blip r:embed="rId7"/>
        </a:buBlip>
        <a:defRPr sz="2000">
          <a:solidFill>
            <a:schemeClr val="tx1"/>
          </a:solidFill>
          <a:effectLst>
            <a:outerShdw blurRad="38100" dist="38100" dir="2700000" algn="tl">
              <a:srgbClr val="000000"/>
            </a:outerShdw>
          </a:effectLst>
          <a:latin typeface="+mn-lt"/>
          <a:ea typeface="ＭＳ Ｐゴシック" pitchFamily="-112" charset="-128"/>
        </a:defRPr>
      </a:lvl6pPr>
      <a:lvl7pPr marL="2971800" indent="-228600" algn="l" rtl="0" fontAlgn="base">
        <a:spcBef>
          <a:spcPct val="20000"/>
        </a:spcBef>
        <a:spcAft>
          <a:spcPct val="0"/>
        </a:spcAft>
        <a:buClr>
          <a:schemeClr val="folHlink"/>
        </a:buClr>
        <a:buSzPct val="90000"/>
        <a:buFont typeface="Wingdings" pitchFamily="-112" charset="2"/>
        <a:buBlip>
          <a:blip r:embed="rId7"/>
        </a:buBlip>
        <a:defRPr sz="2000">
          <a:solidFill>
            <a:schemeClr val="tx1"/>
          </a:solidFill>
          <a:effectLst>
            <a:outerShdw blurRad="38100" dist="38100" dir="2700000" algn="tl">
              <a:srgbClr val="000000"/>
            </a:outerShdw>
          </a:effectLst>
          <a:latin typeface="+mn-lt"/>
          <a:ea typeface="ＭＳ Ｐゴシック" pitchFamily="-112" charset="-128"/>
        </a:defRPr>
      </a:lvl7pPr>
      <a:lvl8pPr marL="3429000" indent="-228600" algn="l" rtl="0" fontAlgn="base">
        <a:spcBef>
          <a:spcPct val="20000"/>
        </a:spcBef>
        <a:spcAft>
          <a:spcPct val="0"/>
        </a:spcAft>
        <a:buClr>
          <a:schemeClr val="folHlink"/>
        </a:buClr>
        <a:buSzPct val="90000"/>
        <a:buFont typeface="Wingdings" pitchFamily="-112" charset="2"/>
        <a:buBlip>
          <a:blip r:embed="rId7"/>
        </a:buBlip>
        <a:defRPr sz="2000">
          <a:solidFill>
            <a:schemeClr val="tx1"/>
          </a:solidFill>
          <a:effectLst>
            <a:outerShdw blurRad="38100" dist="38100" dir="2700000" algn="tl">
              <a:srgbClr val="000000"/>
            </a:outerShdw>
          </a:effectLst>
          <a:latin typeface="+mn-lt"/>
          <a:ea typeface="ＭＳ Ｐゴシック" pitchFamily="-112" charset="-128"/>
        </a:defRPr>
      </a:lvl8pPr>
      <a:lvl9pPr marL="3886200" indent="-228600" algn="l" rtl="0" fontAlgn="base">
        <a:spcBef>
          <a:spcPct val="20000"/>
        </a:spcBef>
        <a:spcAft>
          <a:spcPct val="0"/>
        </a:spcAft>
        <a:buClr>
          <a:schemeClr val="folHlink"/>
        </a:buClr>
        <a:buSzPct val="90000"/>
        <a:buFont typeface="Wingdings" pitchFamily="-112" charset="2"/>
        <a:buBlip>
          <a:blip r:embed="rId7"/>
        </a:buBlip>
        <a:defRPr sz="2000">
          <a:solidFill>
            <a:schemeClr val="tx1"/>
          </a:solidFill>
          <a:effectLst>
            <a:outerShdw blurRad="38100" dist="38100" dir="2700000" algn="tl">
              <a:srgbClr val="000000"/>
            </a:outerShdw>
          </a:effectLst>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758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758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ＭＳ Ｐゴシック" charset="-128"/>
                <a:cs typeface="ＭＳ Ｐゴシック" charset="-128"/>
              </a:defRPr>
            </a:lvl1pPr>
          </a:lstStyle>
          <a:p>
            <a:pPr>
              <a:defRPr/>
            </a:pPr>
            <a:endParaRPr lang="en-US"/>
          </a:p>
        </p:txBody>
      </p:sp>
      <p:sp>
        <p:nvSpPr>
          <p:cNvPr id="6758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ＭＳ Ｐゴシック" charset="-128"/>
                <a:cs typeface="ＭＳ Ｐゴシック" charset="-128"/>
              </a:defRPr>
            </a:lvl1pPr>
          </a:lstStyle>
          <a:p>
            <a:pPr>
              <a:defRPr/>
            </a:pPr>
            <a:endParaRPr lang="en-US"/>
          </a:p>
        </p:txBody>
      </p:sp>
      <p:sp>
        <p:nvSpPr>
          <p:cNvPr id="6759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ahoma" charset="0"/>
              </a:defRPr>
            </a:lvl1pPr>
          </a:lstStyle>
          <a:p>
            <a:fld id="{6E13FC9B-A5D2-1D42-BBD8-2E8D204BA869}" type="slidenum">
              <a:rPr lang="en-US"/>
              <a:pPr/>
              <a:t>‹#›</a:t>
            </a:fld>
            <a:endParaRPr lang="en-US"/>
          </a:p>
        </p:txBody>
      </p:sp>
    </p:spTree>
    <p:extLst>
      <p:ext uri="{BB962C8B-B14F-4D97-AF65-F5344CB8AC3E}">
        <p14:creationId xmlns:p14="http://schemas.microsoft.com/office/powerpoint/2010/main" val="2893025602"/>
      </p:ext>
    </p:extLst>
  </p:cSld>
  <p:clrMap bg1="dk2" tx1="lt1" bg2="dk1" tx2="lt2" accent1="accent1" accent2="accent2" accent3="accent3" accent4="accent4" accent5="accent5" accent6="accent6" hlink="hlink" folHlink="folHlink"/>
  <p:sldLayoutIdLst>
    <p:sldLayoutId id="2147496804" r:id="rId1"/>
    <p:sldLayoutId id="2147496805" r:id="rId2"/>
    <p:sldLayoutId id="2147496806" r:id="rId3"/>
    <p:sldLayoutId id="2147496807" r:id="rId4"/>
    <p:sldLayoutId id="2147496808" r:id="rId5"/>
    <p:sldLayoutId id="2147496809" r:id="rId6"/>
    <p:sldLayoutId id="2147496810" r:id="rId7"/>
    <p:sldLayoutId id="2147496811" r:id="rId8"/>
    <p:sldLayoutId id="2147496812" r:id="rId9"/>
    <p:sldLayoutId id="2147496813" r:id="rId10"/>
    <p:sldLayoutId id="2147496814" r:id="rId11"/>
  </p:sldLayoutIdLst>
  <p:txStyles>
    <p:titleStyle>
      <a:lvl1pPr algn="ctr" rtl="0" eaLnBrk="0" fontAlgn="base" hangingPunct="0">
        <a:spcBef>
          <a:spcPct val="0"/>
        </a:spcBef>
        <a:spcAft>
          <a:spcPct val="0"/>
        </a:spcAft>
        <a:defRPr sz="4400" i="1">
          <a:solidFill>
            <a:schemeClr val="tx2"/>
          </a:solidFill>
          <a:latin typeface="+mj-lt"/>
          <a:ea typeface="+mj-ea"/>
          <a:cs typeface="+mj-cs"/>
        </a:defRPr>
      </a:lvl1pPr>
      <a:lvl2pPr algn="ctr" rtl="0" eaLnBrk="0" fontAlgn="base" hangingPunct="0">
        <a:spcBef>
          <a:spcPct val="0"/>
        </a:spcBef>
        <a:spcAft>
          <a:spcPct val="0"/>
        </a:spcAft>
        <a:defRPr sz="4400" i="1">
          <a:solidFill>
            <a:schemeClr val="tx2"/>
          </a:solidFill>
          <a:latin typeface="Tahoma" charset="-52"/>
          <a:ea typeface="ＭＳ Ｐゴシック" charset="-128"/>
          <a:cs typeface="ＭＳ Ｐゴシック" charset="-128"/>
        </a:defRPr>
      </a:lvl2pPr>
      <a:lvl3pPr algn="ctr" rtl="0" eaLnBrk="0" fontAlgn="base" hangingPunct="0">
        <a:spcBef>
          <a:spcPct val="0"/>
        </a:spcBef>
        <a:spcAft>
          <a:spcPct val="0"/>
        </a:spcAft>
        <a:defRPr sz="4400" i="1">
          <a:solidFill>
            <a:schemeClr val="tx2"/>
          </a:solidFill>
          <a:latin typeface="Tahoma" charset="-52"/>
          <a:ea typeface="ＭＳ Ｐゴシック" charset="-128"/>
          <a:cs typeface="ＭＳ Ｐゴシック" charset="-128"/>
        </a:defRPr>
      </a:lvl3pPr>
      <a:lvl4pPr algn="ctr" rtl="0" eaLnBrk="0" fontAlgn="base" hangingPunct="0">
        <a:spcBef>
          <a:spcPct val="0"/>
        </a:spcBef>
        <a:spcAft>
          <a:spcPct val="0"/>
        </a:spcAft>
        <a:defRPr sz="4400" i="1">
          <a:solidFill>
            <a:schemeClr val="tx2"/>
          </a:solidFill>
          <a:latin typeface="Tahoma" charset="-52"/>
          <a:ea typeface="ＭＳ Ｐゴシック" charset="-128"/>
          <a:cs typeface="ＭＳ Ｐゴシック" charset="-128"/>
        </a:defRPr>
      </a:lvl4pPr>
      <a:lvl5pPr algn="ctr" rtl="0" eaLnBrk="0" fontAlgn="base" hangingPunct="0">
        <a:spcBef>
          <a:spcPct val="0"/>
        </a:spcBef>
        <a:spcAft>
          <a:spcPct val="0"/>
        </a:spcAft>
        <a:defRPr sz="4400" i="1">
          <a:solidFill>
            <a:schemeClr val="tx2"/>
          </a:solidFill>
          <a:latin typeface="Tahoma" charset="-52"/>
          <a:ea typeface="ＭＳ Ｐゴシック" charset="-128"/>
          <a:cs typeface="ＭＳ Ｐゴシック" charset="-128"/>
        </a:defRPr>
      </a:lvl5pPr>
      <a:lvl6pPr marL="457200" algn="ctr" rtl="0" fontAlgn="base">
        <a:spcBef>
          <a:spcPct val="0"/>
        </a:spcBef>
        <a:spcAft>
          <a:spcPct val="0"/>
        </a:spcAft>
        <a:defRPr sz="4400" i="1">
          <a:solidFill>
            <a:schemeClr val="tx2"/>
          </a:solidFill>
          <a:latin typeface="Tahoma" charset="-52"/>
          <a:ea typeface="ＭＳ Ｐゴシック" charset="-128"/>
          <a:cs typeface="ＭＳ Ｐゴシック" charset="-128"/>
        </a:defRPr>
      </a:lvl6pPr>
      <a:lvl7pPr marL="914400" algn="ctr" rtl="0" fontAlgn="base">
        <a:spcBef>
          <a:spcPct val="0"/>
        </a:spcBef>
        <a:spcAft>
          <a:spcPct val="0"/>
        </a:spcAft>
        <a:defRPr sz="4400" i="1">
          <a:solidFill>
            <a:schemeClr val="tx2"/>
          </a:solidFill>
          <a:latin typeface="Tahoma" charset="-52"/>
          <a:ea typeface="ＭＳ Ｐゴシック" charset="-128"/>
          <a:cs typeface="ＭＳ Ｐゴシック" charset="-128"/>
        </a:defRPr>
      </a:lvl7pPr>
      <a:lvl8pPr marL="1371600" algn="ctr" rtl="0" fontAlgn="base">
        <a:spcBef>
          <a:spcPct val="0"/>
        </a:spcBef>
        <a:spcAft>
          <a:spcPct val="0"/>
        </a:spcAft>
        <a:defRPr sz="4400" i="1">
          <a:solidFill>
            <a:schemeClr val="tx2"/>
          </a:solidFill>
          <a:latin typeface="Tahoma" charset="-52"/>
          <a:ea typeface="ＭＳ Ｐゴシック" charset="-128"/>
          <a:cs typeface="ＭＳ Ｐゴシック" charset="-128"/>
        </a:defRPr>
      </a:lvl8pPr>
      <a:lvl9pPr marL="1828800" algn="ctr" rtl="0" fontAlgn="base">
        <a:spcBef>
          <a:spcPct val="0"/>
        </a:spcBef>
        <a:spcAft>
          <a:spcPct val="0"/>
        </a:spcAft>
        <a:defRPr sz="4400" i="1">
          <a:solidFill>
            <a:schemeClr val="tx2"/>
          </a:solidFill>
          <a:latin typeface="Tahoma" charset="-52"/>
          <a:ea typeface="ＭＳ Ｐゴシック" charset="-128"/>
          <a:cs typeface="ＭＳ Ｐゴシック" charset="-128"/>
        </a:defRPr>
      </a:lvl9pPr>
    </p:titleStyle>
    <p:bodyStyle>
      <a:lvl1pPr marL="342900" indent="-342900" algn="l" rtl="0" eaLnBrk="0" fontAlgn="base" hangingPunct="0">
        <a:spcBef>
          <a:spcPct val="20000"/>
        </a:spcBef>
        <a:spcAft>
          <a:spcPct val="0"/>
        </a:spcAft>
        <a:buFont typeface="Wingdings"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Wingdings"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Wingdings"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Wingdings" charset="0"/>
        <a:buChar char=""/>
        <a:defRPr sz="2000">
          <a:solidFill>
            <a:schemeClr val="tx1"/>
          </a:solidFill>
          <a:latin typeface="+mn-lt"/>
          <a:ea typeface="+mn-ea"/>
        </a:defRPr>
      </a:lvl5pPr>
      <a:lvl6pPr marL="2514600" indent="-228600" algn="l" rtl="0" fontAlgn="base">
        <a:spcBef>
          <a:spcPct val="20000"/>
        </a:spcBef>
        <a:spcAft>
          <a:spcPct val="0"/>
        </a:spcAft>
        <a:buFont typeface="Wingdings" charset="2"/>
        <a:buChar char=""/>
        <a:defRPr sz="2000">
          <a:solidFill>
            <a:schemeClr val="tx1"/>
          </a:solidFill>
          <a:latin typeface="+mn-lt"/>
          <a:ea typeface="+mn-ea"/>
        </a:defRPr>
      </a:lvl6pPr>
      <a:lvl7pPr marL="2971800" indent="-228600" algn="l" rtl="0" fontAlgn="base">
        <a:spcBef>
          <a:spcPct val="20000"/>
        </a:spcBef>
        <a:spcAft>
          <a:spcPct val="0"/>
        </a:spcAft>
        <a:buFont typeface="Wingdings" charset="2"/>
        <a:buChar char=""/>
        <a:defRPr sz="2000">
          <a:solidFill>
            <a:schemeClr val="tx1"/>
          </a:solidFill>
          <a:latin typeface="+mn-lt"/>
          <a:ea typeface="+mn-ea"/>
        </a:defRPr>
      </a:lvl7pPr>
      <a:lvl8pPr marL="3429000" indent="-228600" algn="l" rtl="0" fontAlgn="base">
        <a:spcBef>
          <a:spcPct val="20000"/>
        </a:spcBef>
        <a:spcAft>
          <a:spcPct val="0"/>
        </a:spcAft>
        <a:buFont typeface="Wingdings" charset="2"/>
        <a:buChar char=""/>
        <a:defRPr sz="2000">
          <a:solidFill>
            <a:schemeClr val="tx1"/>
          </a:solidFill>
          <a:latin typeface="+mn-lt"/>
          <a:ea typeface="+mn-ea"/>
        </a:defRPr>
      </a:lvl8pPr>
      <a:lvl9pPr marL="3886200" indent="-228600" algn="l" rtl="0" fontAlgn="base">
        <a:spcBef>
          <a:spcPct val="20000"/>
        </a:spcBef>
        <a:spcAft>
          <a:spcPct val="0"/>
        </a:spcAft>
        <a:buFont typeface="Wingdings" charset="2"/>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39938" name="Group 2">
            <a:extLst>
              <a:ext uri="{FF2B5EF4-FFF2-40B4-BE49-F238E27FC236}">
                <a16:creationId xmlns:a16="http://schemas.microsoft.com/office/drawing/2014/main" id="{F1C8B314-1DD1-4598-97CE-B26B029A1685}"/>
              </a:ext>
            </a:extLst>
          </p:cNvPr>
          <p:cNvGrpSpPr>
            <a:grpSpLocks/>
          </p:cNvGrpSpPr>
          <p:nvPr/>
        </p:nvGrpSpPr>
        <p:grpSpPr bwMode="auto">
          <a:xfrm>
            <a:off x="0" y="1588"/>
            <a:ext cx="9132888" cy="6845300"/>
            <a:chOff x="0" y="1"/>
            <a:chExt cx="5753" cy="4312"/>
          </a:xfrm>
        </p:grpSpPr>
        <p:sp>
          <p:nvSpPr>
            <p:cNvPr id="6147" name="Freeform 3">
              <a:extLst>
                <a:ext uri="{FF2B5EF4-FFF2-40B4-BE49-F238E27FC236}">
                  <a16:creationId xmlns:a16="http://schemas.microsoft.com/office/drawing/2014/main" id="{47BE847C-7C8A-410A-80EA-A38CAC0C28FD}"/>
                </a:ext>
              </a:extLst>
            </p:cNvPr>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eaLnBrk="1" hangingPunct="1">
                <a:defRPr/>
              </a:pPr>
              <a:endParaRPr lang="en-US">
                <a:solidFill>
                  <a:srgbClr val="FFFFFF"/>
                </a:solidFill>
                <a:latin typeface="Times New Roman" charset="0"/>
                <a:ea typeface="ＭＳ Ｐゴシック" charset="-128"/>
                <a:cs typeface="ＭＳ Ｐゴシック" charset="-128"/>
              </a:endParaRPr>
            </a:p>
          </p:txBody>
        </p:sp>
        <p:sp>
          <p:nvSpPr>
            <p:cNvPr id="39945" name="Arc 4">
              <a:extLst>
                <a:ext uri="{FF2B5EF4-FFF2-40B4-BE49-F238E27FC236}">
                  <a16:creationId xmlns:a16="http://schemas.microsoft.com/office/drawing/2014/main" id="{6DB9EF08-589C-4756-AE3F-1A5D7DF8D767}"/>
                </a:ext>
              </a:extLst>
            </p:cNvPr>
            <p:cNvSpPr>
              <a:spLocks/>
            </p:cNvSpPr>
            <p:nvPr/>
          </p:nvSpPr>
          <p:spPr bwMode="auto">
            <a:xfrm>
              <a:off x="0" y="1"/>
              <a:ext cx="5298" cy="4312"/>
            </a:xfrm>
            <a:custGeom>
              <a:avLst/>
              <a:gdLst>
                <a:gd name="T0" fmla="*/ 0 w 21600"/>
                <a:gd name="T1" fmla="*/ 0 h 21600"/>
                <a:gd name="T2" fmla="*/ 319 w 21600"/>
                <a:gd name="T3" fmla="*/ 172 h 21600"/>
                <a:gd name="T4" fmla="*/ 0 w 21600"/>
                <a:gd name="T5" fmla="*/ 17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6149" name="Rectangle 5">
            <a:extLst>
              <a:ext uri="{FF2B5EF4-FFF2-40B4-BE49-F238E27FC236}">
                <a16:creationId xmlns:a16="http://schemas.microsoft.com/office/drawing/2014/main" id="{0E76B30C-4248-49DC-A3D5-614E20A205DF}"/>
              </a:ext>
            </a:extLst>
          </p:cNvPr>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dirty="0"/>
              <a:t>Click to edit Master title style</a:t>
            </a:r>
          </a:p>
        </p:txBody>
      </p:sp>
      <p:sp>
        <p:nvSpPr>
          <p:cNvPr id="6150" name="Rectangle 6">
            <a:extLst>
              <a:ext uri="{FF2B5EF4-FFF2-40B4-BE49-F238E27FC236}">
                <a16:creationId xmlns:a16="http://schemas.microsoft.com/office/drawing/2014/main" id="{85AAF736-CA98-47F3-9B00-4031BB1846A2}"/>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eaLnBrk="1" hangingPunct="1">
              <a:defRPr sz="1400">
                <a:solidFill>
                  <a:srgbClr val="FFFFFF"/>
                </a:solidFill>
                <a:latin typeface="Times New Roman" charset="0"/>
                <a:ea typeface="ＭＳ Ｐゴシック" charset="-128"/>
                <a:cs typeface="ＭＳ Ｐゴシック" charset="-128"/>
              </a:defRPr>
            </a:lvl1pPr>
          </a:lstStyle>
          <a:p>
            <a:pPr>
              <a:defRPr/>
            </a:pPr>
            <a:endParaRPr lang="en-US"/>
          </a:p>
        </p:txBody>
      </p:sp>
      <p:sp>
        <p:nvSpPr>
          <p:cNvPr id="6151" name="Rectangle 7">
            <a:extLst>
              <a:ext uri="{FF2B5EF4-FFF2-40B4-BE49-F238E27FC236}">
                <a16:creationId xmlns:a16="http://schemas.microsoft.com/office/drawing/2014/main" id="{992BCF26-DDEF-43C4-AE97-73541C576525}"/>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solidFill>
                  <a:srgbClr val="FFFFFF"/>
                </a:solidFill>
                <a:latin typeface="Times New Roman" charset="0"/>
                <a:ea typeface="ＭＳ Ｐゴシック" charset="-128"/>
                <a:cs typeface="ＭＳ Ｐゴシック" charset="-128"/>
              </a:defRPr>
            </a:lvl1pPr>
          </a:lstStyle>
          <a:p>
            <a:pPr>
              <a:defRPr/>
            </a:pPr>
            <a:endParaRPr lang="en-US"/>
          </a:p>
        </p:txBody>
      </p:sp>
      <p:sp>
        <p:nvSpPr>
          <p:cNvPr id="6152" name="Rectangle 8">
            <a:extLst>
              <a:ext uri="{FF2B5EF4-FFF2-40B4-BE49-F238E27FC236}">
                <a16:creationId xmlns:a16="http://schemas.microsoft.com/office/drawing/2014/main" id="{77F7A3E5-FDB7-4F91-B674-D217C41227A8}"/>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solidFill>
                  <a:srgbClr val="FFFFFF"/>
                </a:solidFill>
                <a:latin typeface="Times New Roman" panose="02020603050405020304" pitchFamily="18" charset="0"/>
              </a:defRPr>
            </a:lvl1pPr>
          </a:lstStyle>
          <a:p>
            <a:fld id="{615152A9-144D-4D68-AB5D-7C551581D22D}" type="slidenum">
              <a:rPr lang="en-US" altLang="en-US"/>
              <a:pPr/>
              <a:t>‹#›</a:t>
            </a:fld>
            <a:endParaRPr lang="en-US" altLang="en-US"/>
          </a:p>
        </p:txBody>
      </p:sp>
      <p:sp>
        <p:nvSpPr>
          <p:cNvPr id="39943" name="Rectangle 9">
            <a:extLst>
              <a:ext uri="{FF2B5EF4-FFF2-40B4-BE49-F238E27FC236}">
                <a16:creationId xmlns:a16="http://schemas.microsoft.com/office/drawing/2014/main" id="{66AF9170-38F4-4A95-AA13-0C74F1EA537D}"/>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91213601"/>
      </p:ext>
    </p:extLst>
  </p:cSld>
  <p:clrMap bg1="dk2" tx1="lt1" bg2="dk1" tx2="lt2" accent1="accent1" accent2="accent2" accent3="accent3" accent4="accent4" accent5="accent5" accent6="accent6" hlink="hlink" folHlink="folHlink"/>
  <p:sldLayoutIdLst>
    <p:sldLayoutId id="2147496816" r:id="rId1"/>
    <p:sldLayoutId id="2147496817" r:id="rId2"/>
    <p:sldLayoutId id="2147496818" r:id="rId3"/>
    <p:sldLayoutId id="2147496819" r:id="rId4"/>
    <p:sldLayoutId id="2147496820" r:id="rId5"/>
    <p:sldLayoutId id="2147496821" r:id="rId6"/>
    <p:sldLayoutId id="2147496822" r:id="rId7"/>
    <p:sldLayoutId id="2147496823" r:id="rId8"/>
    <p:sldLayoutId id="2147496824" r:id="rId9"/>
    <p:sldLayoutId id="2147496825" r:id="rId10"/>
    <p:sldLayoutId id="2147496826" r:id="rId11"/>
    <p:sldLayoutId id="2147496827"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S PGothic" panose="020B0600070205080204" pitchFamily="34"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MS PGothic" panose="020B0600070205080204" pitchFamily="34"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MS PGothic" panose="020B0600070205080204" pitchFamily="34"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MS PGothic" panose="020B0600070205080204" pitchFamily="34"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MS PGothic" panose="020B0600070205080204" pitchFamily="34" charset="-128"/>
          <a:cs typeface="ＭＳ Ｐゴシック" pitchFamily="-108"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900" indent="-342900" algn="l" rtl="0" eaLnBrk="0" fontAlgn="base" hangingPunct="0">
        <a:spcBef>
          <a:spcPct val="20000"/>
        </a:spcBef>
        <a:spcAft>
          <a:spcPct val="0"/>
        </a:spcAft>
        <a:buClr>
          <a:schemeClr val="accent2"/>
        </a:buClr>
        <a:buSzPct val="80000"/>
        <a:buFont typeface="Wingdings" panose="05000000000000000000" pitchFamily="2" charset="2"/>
        <a:buChar char="l"/>
        <a:defRPr sz="3200">
          <a:solidFill>
            <a:schemeClr val="tx1"/>
          </a:solidFill>
          <a:latin typeface="Arial"/>
          <a:ea typeface="MS PGothic" panose="020B0600070205080204" pitchFamily="34" charset="-128"/>
          <a:cs typeface="Arial"/>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Arial"/>
          <a:ea typeface="MS PGothic" panose="020B0600070205080204" pitchFamily="34" charset="-128"/>
          <a:cs typeface="Arial"/>
        </a:defRPr>
      </a:lvl2pPr>
      <a:lvl3pPr marL="1143000" indent="-228600" algn="l" rtl="0" eaLnBrk="0" fontAlgn="base" hangingPunct="0">
        <a:spcBef>
          <a:spcPct val="20000"/>
        </a:spcBef>
        <a:spcAft>
          <a:spcPct val="0"/>
        </a:spcAft>
        <a:buClr>
          <a:schemeClr val="accent1"/>
        </a:buClr>
        <a:buSzPct val="60000"/>
        <a:buFont typeface="Wingdings" panose="05000000000000000000" pitchFamily="2" charset="2"/>
        <a:buChar char="l"/>
        <a:defRPr sz="2400">
          <a:solidFill>
            <a:schemeClr val="tx1"/>
          </a:solidFill>
          <a:latin typeface="Arial"/>
          <a:ea typeface="MS PGothic" panose="020B0600070205080204" pitchFamily="34" charset="-128"/>
          <a:cs typeface="Arial"/>
        </a:defRPr>
      </a:lvl3pPr>
      <a:lvl4pPr marL="1600200" indent="-228600" algn="l" rtl="0" eaLnBrk="0" fontAlgn="base" hangingPunct="0">
        <a:spcBef>
          <a:spcPct val="20000"/>
        </a:spcBef>
        <a:spcAft>
          <a:spcPct val="0"/>
        </a:spcAft>
        <a:buClr>
          <a:schemeClr val="tx1"/>
        </a:buClr>
        <a:buChar char="–"/>
        <a:defRPr sz="2000">
          <a:solidFill>
            <a:schemeClr val="tx1"/>
          </a:solidFill>
          <a:latin typeface="Arial"/>
          <a:ea typeface="MS PGothic" panose="020B0600070205080204" pitchFamily="34" charset="-128"/>
          <a:cs typeface="Arial"/>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Arial"/>
          <a:ea typeface="MS PGothic" panose="020B0600070205080204" pitchFamily="34" charset="-128"/>
          <a:cs typeface="Arial"/>
        </a:defRPr>
      </a:lvl5pPr>
      <a:lvl6pPr marL="2514600" indent="-228600"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CDE4969E-0EA1-45DB-BA80-C91C424E96A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3251" name="Rectangle 3">
            <a:extLst>
              <a:ext uri="{FF2B5EF4-FFF2-40B4-BE49-F238E27FC236}">
                <a16:creationId xmlns:a16="http://schemas.microsoft.com/office/drawing/2014/main" id="{E276C366-C42E-4907-A887-49315996EE3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FA44A40-F940-4743-AA8D-2A80B6852880}"/>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ea typeface="ＭＳ Ｐゴシック" charset="-128"/>
                <a:cs typeface="ＭＳ Ｐゴシック" charset="-128"/>
              </a:defRPr>
            </a:lvl1pPr>
          </a:lstStyle>
          <a:p>
            <a:pPr>
              <a:defRPr/>
            </a:pPr>
            <a:endParaRPr lang="en-US"/>
          </a:p>
        </p:txBody>
      </p:sp>
      <p:sp>
        <p:nvSpPr>
          <p:cNvPr id="1029" name="Rectangle 5">
            <a:extLst>
              <a:ext uri="{FF2B5EF4-FFF2-40B4-BE49-F238E27FC236}">
                <a16:creationId xmlns:a16="http://schemas.microsoft.com/office/drawing/2014/main" id="{8247FDA6-719F-4C8B-9CE7-EEE24B9EB338}"/>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ea typeface="ＭＳ Ｐゴシック" charset="-128"/>
                <a:cs typeface="ＭＳ Ｐゴシック" charset="-128"/>
              </a:defRPr>
            </a:lvl1pPr>
          </a:lstStyle>
          <a:p>
            <a:pPr>
              <a:defRPr/>
            </a:pPr>
            <a:endParaRPr lang="en-US"/>
          </a:p>
        </p:txBody>
      </p:sp>
      <p:sp>
        <p:nvSpPr>
          <p:cNvPr id="1030" name="Rectangle 6">
            <a:extLst>
              <a:ext uri="{FF2B5EF4-FFF2-40B4-BE49-F238E27FC236}">
                <a16:creationId xmlns:a16="http://schemas.microsoft.com/office/drawing/2014/main" id="{46ACA5BC-49AB-4507-8DDE-95088191C4D7}"/>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F22B5C2C-D123-4034-8D25-F1C6CD135D89}" type="slidenum">
              <a:rPr lang="en-US" altLang="en-US"/>
              <a:pPr/>
              <a:t>‹#›</a:t>
            </a:fld>
            <a:endParaRPr lang="en-US" altLang="en-US"/>
          </a:p>
        </p:txBody>
      </p:sp>
    </p:spTree>
    <p:extLst>
      <p:ext uri="{BB962C8B-B14F-4D97-AF65-F5344CB8AC3E}">
        <p14:creationId xmlns:p14="http://schemas.microsoft.com/office/powerpoint/2010/main" val="4044064053"/>
      </p:ext>
    </p:extLst>
  </p:cSld>
  <p:clrMap bg1="lt1" tx1="dk1" bg2="lt2" tx2="dk2" accent1="accent1" accent2="accent2" accent3="accent3" accent4="accent4" accent5="accent5" accent6="accent6" hlink="hlink" folHlink="folHlink"/>
  <p:sldLayoutIdLst>
    <p:sldLayoutId id="2147496829" r:id="rId1"/>
    <p:sldLayoutId id="2147496830" r:id="rId2"/>
    <p:sldLayoutId id="2147496831" r:id="rId3"/>
    <p:sldLayoutId id="2147496832" r:id="rId4"/>
    <p:sldLayoutId id="2147496833" r:id="rId5"/>
    <p:sldLayoutId id="2147496834" r:id="rId6"/>
    <p:sldLayoutId id="2147496835" r:id="rId7"/>
    <p:sldLayoutId id="2147496836" r:id="rId8"/>
    <p:sldLayoutId id="2147496837" r:id="rId9"/>
    <p:sldLayoutId id="2147496838" r:id="rId10"/>
    <p:sldLayoutId id="2147496839" r:id="rId11"/>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C9D6C05-2E23-4E96-9DEC-D6903FB495F3}"/>
              </a:ext>
            </a:extLst>
          </p:cNvPr>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5603" name="Rectangle 3">
            <a:extLst>
              <a:ext uri="{FF2B5EF4-FFF2-40B4-BE49-F238E27FC236}">
                <a16:creationId xmlns:a16="http://schemas.microsoft.com/office/drawing/2014/main" id="{7A12B427-BBC9-4F10-808A-FCFE8E77F555}"/>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196" name="Rectangle 4">
            <a:extLst>
              <a:ext uri="{FF2B5EF4-FFF2-40B4-BE49-F238E27FC236}">
                <a16:creationId xmlns:a16="http://schemas.microsoft.com/office/drawing/2014/main" id="{8F3BDA8A-F835-4476-9BC6-2EA3B5EF4539}"/>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ea typeface="ＭＳ Ｐゴシック" charset="-128"/>
                <a:cs typeface="ＭＳ Ｐゴシック" charset="-128"/>
              </a:defRPr>
            </a:lvl1pPr>
          </a:lstStyle>
          <a:p>
            <a:pPr>
              <a:defRPr/>
            </a:pPr>
            <a:endParaRPr lang="en-US"/>
          </a:p>
        </p:txBody>
      </p:sp>
      <p:sp>
        <p:nvSpPr>
          <p:cNvPr id="8197" name="Rectangle 5">
            <a:extLst>
              <a:ext uri="{FF2B5EF4-FFF2-40B4-BE49-F238E27FC236}">
                <a16:creationId xmlns:a16="http://schemas.microsoft.com/office/drawing/2014/main" id="{71D88EEB-BE38-456D-A921-BDF8395F51CD}"/>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ea typeface="ＭＳ Ｐゴシック" charset="-128"/>
                <a:cs typeface="ＭＳ Ｐゴシック" charset="-128"/>
              </a:defRPr>
            </a:lvl1pPr>
          </a:lstStyle>
          <a:p>
            <a:pPr>
              <a:defRPr/>
            </a:pPr>
            <a:endParaRPr lang="en-US"/>
          </a:p>
        </p:txBody>
      </p:sp>
      <p:sp>
        <p:nvSpPr>
          <p:cNvPr id="8198" name="Rectangle 6">
            <a:extLst>
              <a:ext uri="{FF2B5EF4-FFF2-40B4-BE49-F238E27FC236}">
                <a16:creationId xmlns:a16="http://schemas.microsoft.com/office/drawing/2014/main" id="{A3AC7804-09CA-42BD-93E0-F6051F92D52B}"/>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anose="02020603050405020304" pitchFamily="18" charset="0"/>
              </a:defRPr>
            </a:lvl1pPr>
          </a:lstStyle>
          <a:p>
            <a:fld id="{6009FE59-FF7A-431B-B6FE-3696F48A8ACC}" type="slidenum">
              <a:rPr lang="en-US" altLang="en-US"/>
              <a:pPr/>
              <a:t>‹#›</a:t>
            </a:fld>
            <a:endParaRPr lang="en-US" altLang="en-US"/>
          </a:p>
        </p:txBody>
      </p:sp>
    </p:spTree>
    <p:extLst>
      <p:ext uri="{BB962C8B-B14F-4D97-AF65-F5344CB8AC3E}">
        <p14:creationId xmlns:p14="http://schemas.microsoft.com/office/powerpoint/2010/main" val="3973336091"/>
      </p:ext>
    </p:extLst>
  </p:cSld>
  <p:clrMap bg1="lt1" tx1="dk1" bg2="lt2" tx2="dk2" accent1="accent1" accent2="accent2" accent3="accent3" accent4="accent4" accent5="accent5" accent6="accent6" hlink="hlink" folHlink="folHlink"/>
  <p:sldLayoutIdLst>
    <p:sldLayoutId id="2147496841" r:id="rId1"/>
  </p:sldLayoutIdLst>
  <p:transition spd="med">
    <p:randomBar dir="vert"/>
  </p:transition>
  <p:txStyles>
    <p:titleStyle>
      <a:lvl1pPr algn="ctr" rtl="0" eaLnBrk="0" fontAlgn="base" hangingPunct="0">
        <a:spcBef>
          <a:spcPct val="0"/>
        </a:spcBef>
        <a:spcAft>
          <a:spcPct val="0"/>
        </a:spcAft>
        <a:defRPr sz="4400" b="1">
          <a:solidFill>
            <a:schemeClr val="bg1"/>
          </a:solidFill>
          <a:latin typeface="Arial"/>
          <a:ea typeface="MS PGothic" panose="020B0600070205080204" pitchFamily="34" charset="-128"/>
          <a:cs typeface="Arial"/>
        </a:defRPr>
      </a:lvl1pPr>
      <a:lvl2pPr algn="ctr" rtl="0" eaLnBrk="0" fontAlgn="base" hangingPunct="0">
        <a:spcBef>
          <a:spcPct val="0"/>
        </a:spcBef>
        <a:spcAft>
          <a:spcPct val="0"/>
        </a:spcAft>
        <a:defRPr sz="4400" b="1">
          <a:solidFill>
            <a:schemeClr val="bg1"/>
          </a:solidFill>
          <a:latin typeface="Arial" charset="0"/>
          <a:ea typeface="MS PGothic" panose="020B0600070205080204" pitchFamily="34" charset="-128"/>
          <a:cs typeface="ＭＳ Ｐゴシック" charset="-128"/>
        </a:defRPr>
      </a:lvl2pPr>
      <a:lvl3pPr algn="ctr" rtl="0" eaLnBrk="0" fontAlgn="base" hangingPunct="0">
        <a:spcBef>
          <a:spcPct val="0"/>
        </a:spcBef>
        <a:spcAft>
          <a:spcPct val="0"/>
        </a:spcAft>
        <a:defRPr sz="4400" b="1">
          <a:solidFill>
            <a:schemeClr val="bg1"/>
          </a:solidFill>
          <a:latin typeface="Arial" charset="0"/>
          <a:ea typeface="MS PGothic" panose="020B0600070205080204" pitchFamily="34" charset="-128"/>
          <a:cs typeface="ＭＳ Ｐゴシック" charset="-128"/>
        </a:defRPr>
      </a:lvl3pPr>
      <a:lvl4pPr algn="ctr" rtl="0" eaLnBrk="0" fontAlgn="base" hangingPunct="0">
        <a:spcBef>
          <a:spcPct val="0"/>
        </a:spcBef>
        <a:spcAft>
          <a:spcPct val="0"/>
        </a:spcAft>
        <a:defRPr sz="4400" b="1">
          <a:solidFill>
            <a:schemeClr val="bg1"/>
          </a:solidFill>
          <a:latin typeface="Arial" charset="0"/>
          <a:ea typeface="MS PGothic" panose="020B0600070205080204" pitchFamily="34" charset="-128"/>
          <a:cs typeface="ＭＳ Ｐゴシック" charset="-128"/>
        </a:defRPr>
      </a:lvl4pPr>
      <a:lvl5pPr algn="ctr" rtl="0" eaLnBrk="0" fontAlgn="base" hangingPunct="0">
        <a:spcBef>
          <a:spcPct val="0"/>
        </a:spcBef>
        <a:spcAft>
          <a:spcPct val="0"/>
        </a:spcAft>
        <a:defRPr sz="4400" b="1">
          <a:solidFill>
            <a:schemeClr val="bg1"/>
          </a:solidFill>
          <a:latin typeface="Arial" charset="0"/>
          <a:ea typeface="MS PGothic" panose="020B0600070205080204" pitchFamily="34"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a:ea typeface="MS PGothic" panose="020B0600070205080204" pitchFamily="34" charset="-128"/>
          <a:cs typeface="Arial"/>
        </a:defRPr>
      </a:lvl1pPr>
      <a:lvl2pPr marL="742950" indent="-285750" algn="l" rtl="0" eaLnBrk="0" fontAlgn="base" hangingPunct="0">
        <a:spcBef>
          <a:spcPct val="20000"/>
        </a:spcBef>
        <a:spcAft>
          <a:spcPct val="0"/>
        </a:spcAft>
        <a:buChar char="–"/>
        <a:defRPr sz="2800">
          <a:solidFill>
            <a:schemeClr val="tx1"/>
          </a:solidFill>
          <a:latin typeface="Arial"/>
          <a:ea typeface="MS PGothic" panose="020B0600070205080204" pitchFamily="34" charset="-128"/>
          <a:cs typeface="Arial"/>
        </a:defRPr>
      </a:lvl2pPr>
      <a:lvl3pPr marL="1143000" indent="-228600" algn="l" rtl="0" eaLnBrk="0" fontAlgn="base" hangingPunct="0">
        <a:spcBef>
          <a:spcPct val="20000"/>
        </a:spcBef>
        <a:spcAft>
          <a:spcPct val="0"/>
        </a:spcAft>
        <a:buChar char="•"/>
        <a:defRPr sz="2400">
          <a:solidFill>
            <a:schemeClr val="tx1"/>
          </a:solidFill>
          <a:latin typeface="Arial"/>
          <a:ea typeface="MS PGothic" panose="020B0600070205080204" pitchFamily="34" charset="-128"/>
          <a:cs typeface="Arial"/>
        </a:defRPr>
      </a:lvl3pPr>
      <a:lvl4pPr marL="1600200" indent="-228600" algn="l" rtl="0" eaLnBrk="0" fontAlgn="base" hangingPunct="0">
        <a:spcBef>
          <a:spcPct val="20000"/>
        </a:spcBef>
        <a:spcAft>
          <a:spcPct val="0"/>
        </a:spcAft>
        <a:buChar char="–"/>
        <a:defRPr sz="2000">
          <a:solidFill>
            <a:schemeClr val="tx1"/>
          </a:solidFill>
          <a:latin typeface="Arial"/>
          <a:ea typeface="MS PGothic" panose="020B0600070205080204" pitchFamily="34" charset="-128"/>
          <a:cs typeface="Arial"/>
        </a:defRPr>
      </a:lvl4pPr>
      <a:lvl5pPr marL="2057400" indent="-228600" algn="l" rtl="0" eaLnBrk="0" fontAlgn="base" hangingPunct="0">
        <a:spcBef>
          <a:spcPct val="20000"/>
        </a:spcBef>
        <a:spcAft>
          <a:spcPct val="0"/>
        </a:spcAft>
        <a:buChar char="»"/>
        <a:defRPr sz="2000">
          <a:solidFill>
            <a:schemeClr val="tx1"/>
          </a:solidFill>
          <a:latin typeface="Arial"/>
          <a:ea typeface="MS PGothic" panose="020B0600070205080204" pitchFamily="34" charset="-128"/>
          <a:cs typeface="Arial"/>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2642" name="Group 1026"/>
          <p:cNvGrpSpPr>
            <a:grpSpLocks/>
          </p:cNvGrpSpPr>
          <p:nvPr/>
        </p:nvGrpSpPr>
        <p:grpSpPr bwMode="auto">
          <a:xfrm>
            <a:off x="1" y="0"/>
            <a:ext cx="9159875" cy="6870700"/>
            <a:chOff x="0" y="0"/>
            <a:chExt cx="5770" cy="4328"/>
          </a:xfrm>
        </p:grpSpPr>
        <p:sp>
          <p:nvSpPr>
            <p:cNvPr id="112648" name="Rectangle 1027"/>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a:endParaRPr kumimoji="1" lang="en-US" sz="1800">
                <a:solidFill>
                  <a:srgbClr val="2F1311"/>
                </a:solidFill>
                <a:latin typeface="Arial" charset="0"/>
              </a:endParaRPr>
            </a:p>
          </p:txBody>
        </p:sp>
        <p:sp>
          <p:nvSpPr>
            <p:cNvPr id="112649" name="Rectangle 1028"/>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a:endParaRPr kumimoji="1" lang="en-US" sz="1800">
                <a:solidFill>
                  <a:srgbClr val="2F1311"/>
                </a:solidFill>
                <a:latin typeface="Arial" charset="0"/>
              </a:endParaRPr>
            </a:p>
          </p:txBody>
        </p:sp>
        <p:sp>
          <p:nvSpPr>
            <p:cNvPr id="148485" name="Rectangle 1029"/>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a:defRPr/>
              </a:pPr>
              <a:endParaRPr kumimoji="1" lang="en-US" sz="1800">
                <a:solidFill>
                  <a:srgbClr val="2F1311"/>
                </a:solidFill>
                <a:latin typeface="Arial" charset="0"/>
                <a:ea typeface="ＭＳ Ｐゴシック" charset="-128"/>
                <a:cs typeface="ＭＳ Ｐゴシック" charset="-128"/>
              </a:endParaRPr>
            </a:p>
          </p:txBody>
        </p:sp>
        <p:grpSp>
          <p:nvGrpSpPr>
            <p:cNvPr id="112651" name="Group 1030"/>
            <p:cNvGrpSpPr>
              <a:grpSpLocks/>
            </p:cNvGrpSpPr>
            <p:nvPr/>
          </p:nvGrpSpPr>
          <p:grpSpPr bwMode="auto">
            <a:xfrm>
              <a:off x="4944" y="1"/>
              <a:ext cx="816" cy="3974"/>
              <a:chOff x="4944" y="1"/>
              <a:chExt cx="816" cy="3974"/>
            </a:xfrm>
          </p:grpSpPr>
          <p:grpSp>
            <p:nvGrpSpPr>
              <p:cNvPr id="112663" name="Group 1031"/>
              <p:cNvGrpSpPr>
                <a:grpSpLocks/>
              </p:cNvGrpSpPr>
              <p:nvPr userDrawn="1"/>
            </p:nvGrpSpPr>
            <p:grpSpPr bwMode="auto">
              <a:xfrm>
                <a:off x="5280" y="1"/>
                <a:ext cx="480" cy="1430"/>
                <a:chOff x="5280" y="1"/>
                <a:chExt cx="480" cy="1430"/>
              </a:xfrm>
            </p:grpSpPr>
            <p:grpSp>
              <p:nvGrpSpPr>
                <p:cNvPr id="112684" name="Group 1032"/>
                <p:cNvGrpSpPr>
                  <a:grpSpLocks/>
                </p:cNvGrpSpPr>
                <p:nvPr userDrawn="1"/>
              </p:nvGrpSpPr>
              <p:grpSpPr bwMode="auto">
                <a:xfrm rot="-5400000">
                  <a:off x="5484" y="0"/>
                  <a:ext cx="174" cy="176"/>
                  <a:chOff x="1657" y="323"/>
                  <a:chExt cx="1691" cy="2560"/>
                </a:xfrm>
              </p:grpSpPr>
              <p:grpSp>
                <p:nvGrpSpPr>
                  <p:cNvPr id="112693" name="Group 1033"/>
                  <p:cNvGrpSpPr>
                    <a:grpSpLocks/>
                  </p:cNvGrpSpPr>
                  <p:nvPr/>
                </p:nvGrpSpPr>
                <p:grpSpPr bwMode="auto">
                  <a:xfrm>
                    <a:off x="1657" y="323"/>
                    <a:ext cx="1691" cy="2560"/>
                    <a:chOff x="1657" y="323"/>
                    <a:chExt cx="1691" cy="2560"/>
                  </a:xfrm>
                </p:grpSpPr>
                <p:sp>
                  <p:nvSpPr>
                    <p:cNvPr id="112700" name="Freeform 1034"/>
                    <p:cNvSpPr>
                      <a:spLocks/>
                    </p:cNvSpPr>
                    <p:nvPr/>
                  </p:nvSpPr>
                  <p:spPr bwMode="auto">
                    <a:xfrm>
                      <a:off x="2745" y="323"/>
                      <a:ext cx="1234" cy="2560"/>
                    </a:xfrm>
                    <a:custGeom>
                      <a:avLst/>
                      <a:gdLst>
                        <a:gd name="T0" fmla="*/ 371 w 1231"/>
                        <a:gd name="T1" fmla="*/ 283 h 2560"/>
                        <a:gd name="T2" fmla="*/ 449 w 1231"/>
                        <a:gd name="T3" fmla="*/ 115 h 2560"/>
                        <a:gd name="T4" fmla="*/ 618 w 1231"/>
                        <a:gd name="T5" fmla="*/ 7 h 2560"/>
                        <a:gd name="T6" fmla="*/ 963 w 1231"/>
                        <a:gd name="T7" fmla="*/ 61 h 2560"/>
                        <a:gd name="T8" fmla="*/ 1153 w 1231"/>
                        <a:gd name="T9" fmla="*/ 349 h 2560"/>
                        <a:gd name="T10" fmla="*/ 1057 w 1231"/>
                        <a:gd name="T11" fmla="*/ 769 h 2560"/>
                        <a:gd name="T12" fmla="*/ 1011 w 1231"/>
                        <a:gd name="T13" fmla="*/ 943 h 2560"/>
                        <a:gd name="T14" fmla="*/ 1207 w 1231"/>
                        <a:gd name="T15" fmla="*/ 1075 h 2560"/>
                        <a:gd name="T16" fmla="*/ 1333 w 1231"/>
                        <a:gd name="T17" fmla="*/ 1525 h 2560"/>
                        <a:gd name="T18" fmla="*/ 1225 w 1231"/>
                        <a:gd name="T19" fmla="*/ 1969 h 2560"/>
                        <a:gd name="T20" fmla="*/ 975 w 1231"/>
                        <a:gd name="T21" fmla="*/ 2077 h 2560"/>
                        <a:gd name="T22" fmla="*/ 789 w 1231"/>
                        <a:gd name="T23" fmla="*/ 2059 h 2560"/>
                        <a:gd name="T24" fmla="*/ 723 w 1231"/>
                        <a:gd name="T25" fmla="*/ 2251 h 2560"/>
                        <a:gd name="T26" fmla="*/ 563 w 1231"/>
                        <a:gd name="T27" fmla="*/ 2527 h 2560"/>
                        <a:gd name="T28" fmla="*/ 245 w 1231"/>
                        <a:gd name="T29" fmla="*/ 2509 h 2560"/>
                        <a:gd name="T30" fmla="*/ 31 w 1231"/>
                        <a:gd name="T31" fmla="*/ 2227 h 2560"/>
                        <a:gd name="T32" fmla="*/ 25 w 1231"/>
                        <a:gd name="T33" fmla="*/ 1969 h 2560"/>
                        <a:gd name="T34" fmla="*/ 145 w 1231"/>
                        <a:gd name="T35" fmla="*/ 1651 h 2560"/>
                        <a:gd name="T36" fmla="*/ 293 w 1231"/>
                        <a:gd name="T37" fmla="*/ 1513 h 2560"/>
                        <a:gd name="T38" fmla="*/ 251 w 1231"/>
                        <a:gd name="T39" fmla="*/ 1729 h 2560"/>
                        <a:gd name="T40" fmla="*/ 73 w 1231"/>
                        <a:gd name="T41" fmla="*/ 2023 h 2560"/>
                        <a:gd name="T42" fmla="*/ 169 w 1231"/>
                        <a:gd name="T43" fmla="*/ 2323 h 2560"/>
                        <a:gd name="T44" fmla="*/ 473 w 1231"/>
                        <a:gd name="T45" fmla="*/ 2431 h 2560"/>
                        <a:gd name="T46" fmla="*/ 642 w 1231"/>
                        <a:gd name="T47" fmla="*/ 2227 h 2560"/>
                        <a:gd name="T48" fmla="*/ 611 w 1231"/>
                        <a:gd name="T49" fmla="*/ 1807 h 2560"/>
                        <a:gd name="T50" fmla="*/ 527 w 1231"/>
                        <a:gd name="T51" fmla="*/ 1531 h 2560"/>
                        <a:gd name="T52" fmla="*/ 569 w 1231"/>
                        <a:gd name="T53" fmla="*/ 1459 h 2560"/>
                        <a:gd name="T54" fmla="*/ 693 w 1231"/>
                        <a:gd name="T55" fmla="*/ 1633 h 2560"/>
                        <a:gd name="T56" fmla="*/ 789 w 1231"/>
                        <a:gd name="T57" fmla="*/ 1933 h 2560"/>
                        <a:gd name="T58" fmla="*/ 1039 w 1231"/>
                        <a:gd name="T59" fmla="*/ 1963 h 2560"/>
                        <a:gd name="T60" fmla="*/ 1237 w 1231"/>
                        <a:gd name="T61" fmla="*/ 1687 h 2560"/>
                        <a:gd name="T62" fmla="*/ 1219 w 1231"/>
                        <a:gd name="T63" fmla="*/ 1273 h 2560"/>
                        <a:gd name="T64" fmla="*/ 951 w 1231"/>
                        <a:gd name="T65" fmla="*/ 1057 h 2560"/>
                        <a:gd name="T66" fmla="*/ 747 w 1231"/>
                        <a:gd name="T67" fmla="*/ 1129 h 2560"/>
                        <a:gd name="T68" fmla="*/ 611 w 1231"/>
                        <a:gd name="T69" fmla="*/ 1117 h 2560"/>
                        <a:gd name="T70" fmla="*/ 687 w 1231"/>
                        <a:gd name="T71" fmla="*/ 1033 h 2560"/>
                        <a:gd name="T72" fmla="*/ 879 w 1231"/>
                        <a:gd name="T73" fmla="*/ 937 h 2560"/>
                        <a:gd name="T74" fmla="*/ 1017 w 1231"/>
                        <a:gd name="T75" fmla="*/ 613 h 2560"/>
                        <a:gd name="T76" fmla="*/ 951 w 1231"/>
                        <a:gd name="T77" fmla="*/ 175 h 2560"/>
                        <a:gd name="T78" fmla="*/ 687 w 1231"/>
                        <a:gd name="T79" fmla="*/ 103 h 2560"/>
                        <a:gd name="T80" fmla="*/ 425 w 1231"/>
                        <a:gd name="T81" fmla="*/ 355 h 2560"/>
                        <a:gd name="T82" fmla="*/ 437 w 1231"/>
                        <a:gd name="T83" fmla="*/ 763 h 2560"/>
                        <a:gd name="T84" fmla="*/ 377 w 1231"/>
                        <a:gd name="T85" fmla="*/ 949 h 2560"/>
                        <a:gd name="T86" fmla="*/ 323 w 1231"/>
                        <a:gd name="T87" fmla="*/ 685 h 2560"/>
                        <a:gd name="T88" fmla="*/ 341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Lst>
                  </p:spPr>
                  <p:txBody>
                    <a:bodyPr wrap="none" anchor="ctr"/>
                    <a:lstStyle/>
                    <a:p>
                      <a:endParaRPr lang="en-US"/>
                    </a:p>
                  </p:txBody>
                </p:sp>
                <p:sp>
                  <p:nvSpPr>
                    <p:cNvPr id="112701" name="Freeform 1035"/>
                    <p:cNvSpPr>
                      <a:spLocks/>
                    </p:cNvSpPr>
                    <p:nvPr/>
                  </p:nvSpPr>
                  <p:spPr bwMode="auto">
                    <a:xfrm>
                      <a:off x="1978" y="-84"/>
                      <a:ext cx="865" cy="2065"/>
                    </a:xfrm>
                    <a:custGeom>
                      <a:avLst/>
                      <a:gdLst>
                        <a:gd name="T0" fmla="*/ 785 w 865"/>
                        <a:gd name="T1" fmla="*/ 489 h 2071"/>
                        <a:gd name="T2" fmla="*/ 797 w 865"/>
                        <a:gd name="T3" fmla="*/ 316 h 2071"/>
                        <a:gd name="T4" fmla="*/ 863 w 865"/>
                        <a:gd name="T5" fmla="*/ 172 h 2071"/>
                        <a:gd name="T6" fmla="*/ 809 w 865"/>
                        <a:gd name="T7" fmla="*/ 184 h 2071"/>
                        <a:gd name="T8" fmla="*/ 749 w 865"/>
                        <a:gd name="T9" fmla="*/ 184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172 h 2071"/>
                        <a:gd name="T22" fmla="*/ 119 w 865"/>
                        <a:gd name="T23" fmla="*/ 370 h 2071"/>
                        <a:gd name="T24" fmla="*/ 131 w 865"/>
                        <a:gd name="T25" fmla="*/ 522 h 2071"/>
                        <a:gd name="T26" fmla="*/ 173 w 865"/>
                        <a:gd name="T27" fmla="*/ 714 h 2071"/>
                        <a:gd name="T28" fmla="*/ 197 w 865"/>
                        <a:gd name="T29" fmla="*/ 808 h 2071"/>
                        <a:gd name="T30" fmla="*/ 167 w 865"/>
                        <a:gd name="T31" fmla="*/ 884 h 2071"/>
                        <a:gd name="T32" fmla="*/ 65 w 865"/>
                        <a:gd name="T33" fmla="*/ 1022 h 2071"/>
                        <a:gd name="T34" fmla="*/ 17 w 865"/>
                        <a:gd name="T35" fmla="*/ 1173 h 2071"/>
                        <a:gd name="T36" fmla="*/ 5 w 865"/>
                        <a:gd name="T37" fmla="*/ 1414 h 2071"/>
                        <a:gd name="T38" fmla="*/ 47 w 865"/>
                        <a:gd name="T39" fmla="*/ 1578 h 2071"/>
                        <a:gd name="T40" fmla="*/ 131 w 865"/>
                        <a:gd name="T41" fmla="*/ 1728 h 2071"/>
                        <a:gd name="T42" fmla="*/ 299 w 865"/>
                        <a:gd name="T43" fmla="*/ 1803 h 2071"/>
                        <a:gd name="T44" fmla="*/ 425 w 865"/>
                        <a:gd name="T45" fmla="*/ 1798 h 2071"/>
                        <a:gd name="T46" fmla="*/ 467 w 865"/>
                        <a:gd name="T47" fmla="*/ 1808 h 2071"/>
                        <a:gd name="T48" fmla="*/ 497 w 865"/>
                        <a:gd name="T49" fmla="*/ 1868 h 2071"/>
                        <a:gd name="T50" fmla="*/ 497 w 865"/>
                        <a:gd name="T51" fmla="*/ 1783 h 2071"/>
                        <a:gd name="T52" fmla="*/ 557 w 865"/>
                        <a:gd name="T53" fmla="*/ 1608 h 2071"/>
                        <a:gd name="T54" fmla="*/ 617 w 865"/>
                        <a:gd name="T55" fmla="*/ 1501 h 2071"/>
                        <a:gd name="T56" fmla="*/ 581 w 865"/>
                        <a:gd name="T57" fmla="*/ 1534 h 2071"/>
                        <a:gd name="T58" fmla="*/ 515 w 865"/>
                        <a:gd name="T59" fmla="*/ 1650 h 2071"/>
                        <a:gd name="T60" fmla="*/ 407 w 865"/>
                        <a:gd name="T61" fmla="*/ 1733 h 2071"/>
                        <a:gd name="T62" fmla="*/ 269 w 865"/>
                        <a:gd name="T63" fmla="*/ 1728 h 2071"/>
                        <a:gd name="T64" fmla="*/ 179 w 865"/>
                        <a:gd name="T65" fmla="*/ 1644 h 2071"/>
                        <a:gd name="T66" fmla="*/ 113 w 865"/>
                        <a:gd name="T67" fmla="*/ 1486 h 2071"/>
                        <a:gd name="T68" fmla="*/ 107 w 865"/>
                        <a:gd name="T69" fmla="*/ 1258 h 2071"/>
                        <a:gd name="T70" fmla="*/ 137 w 865"/>
                        <a:gd name="T71" fmla="*/ 1088 h 2071"/>
                        <a:gd name="T72" fmla="*/ 203 w 865"/>
                        <a:gd name="T73" fmla="*/ 968 h 2071"/>
                        <a:gd name="T74" fmla="*/ 323 w 865"/>
                        <a:gd name="T75" fmla="*/ 920 h 2071"/>
                        <a:gd name="T76" fmla="*/ 509 w 865"/>
                        <a:gd name="T77" fmla="*/ 974 h 2071"/>
                        <a:gd name="T78" fmla="*/ 611 w 865"/>
                        <a:gd name="T79" fmla="*/ 1022 h 2071"/>
                        <a:gd name="T80" fmla="*/ 665 w 865"/>
                        <a:gd name="T81" fmla="*/ 998 h 2071"/>
                        <a:gd name="T82" fmla="*/ 659 w 865"/>
                        <a:gd name="T83" fmla="*/ 944 h 2071"/>
                        <a:gd name="T84" fmla="*/ 611 w 865"/>
                        <a:gd name="T85" fmla="*/ 902 h 2071"/>
                        <a:gd name="T86" fmla="*/ 497 w 865"/>
                        <a:gd name="T87" fmla="*/ 878 h 2071"/>
                        <a:gd name="T88" fmla="*/ 323 w 865"/>
                        <a:gd name="T89" fmla="*/ 816 h 2071"/>
                        <a:gd name="T90" fmla="*/ 233 w 865"/>
                        <a:gd name="T91" fmla="*/ 612 h 2071"/>
                        <a:gd name="T92" fmla="*/ 209 w 865"/>
                        <a:gd name="T93" fmla="*/ 382 h 2071"/>
                        <a:gd name="T94" fmla="*/ 317 w 865"/>
                        <a:gd name="T95" fmla="*/ 170 h 2071"/>
                        <a:gd name="T96" fmla="*/ 485 w 865"/>
                        <a:gd name="T97" fmla="*/ 110 h 2071"/>
                        <a:gd name="T98" fmla="*/ 617 w 865"/>
                        <a:gd name="T99" fmla="*/ 164 h 2071"/>
                        <a:gd name="T100" fmla="*/ 707 w 865"/>
                        <a:gd name="T101" fmla="*/ 256 h 2071"/>
                        <a:gd name="T102" fmla="*/ 737 w 865"/>
                        <a:gd name="T103" fmla="*/ 394 h 2071"/>
                        <a:gd name="T104" fmla="*/ 773 w 865"/>
                        <a:gd name="T105" fmla="*/ 534 h 2071"/>
                        <a:gd name="T106" fmla="*/ 809 w 865"/>
                        <a:gd name="T107" fmla="*/ 516 h 2071"/>
                        <a:gd name="T108" fmla="*/ 785 w 865"/>
                        <a:gd name="T109" fmla="*/ 489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Lst>
                  </p:spPr>
                  <p:txBody>
                    <a:bodyPr wrap="none" anchor="ctr"/>
                    <a:lstStyle/>
                    <a:p>
                      <a:endParaRPr lang="en-US"/>
                    </a:p>
                  </p:txBody>
                </p:sp>
              </p:grpSp>
              <p:sp>
                <p:nvSpPr>
                  <p:cNvPr id="112694" name="Oval 1036"/>
                  <p:cNvSpPr>
                    <a:spLocks noChangeArrowheads="1"/>
                  </p:cNvSpPr>
                  <p:nvPr/>
                </p:nvSpPr>
                <p:spPr bwMode="auto">
                  <a:xfrm>
                    <a:off x="2512" y="963"/>
                    <a:ext cx="175" cy="247"/>
                  </a:xfrm>
                  <a:prstGeom prst="ellipse">
                    <a:avLst/>
                  </a:prstGeom>
                  <a:solidFill>
                    <a:srgbClr val="E7D6B7"/>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eaLnBrk="0" hangingPunct="0"/>
                    <a:endParaRPr lang="en-US" sz="1800">
                      <a:solidFill>
                        <a:srgbClr val="2F1311"/>
                      </a:solidFill>
                      <a:latin typeface="Tahoma" charset="0"/>
                    </a:endParaRPr>
                  </a:p>
                </p:txBody>
              </p:sp>
              <p:sp>
                <p:nvSpPr>
                  <p:cNvPr id="112695" name="Freeform 1037"/>
                  <p:cNvSpPr>
                    <a:spLocks/>
                  </p:cNvSpPr>
                  <p:nvPr/>
                </p:nvSpPr>
                <p:spPr bwMode="auto">
                  <a:xfrm>
                    <a:off x="3231" y="279"/>
                    <a:ext cx="262" cy="524"/>
                  </a:xfrm>
                  <a:custGeom>
                    <a:avLst/>
                    <a:gdLst>
                      <a:gd name="T0" fmla="*/ 3 w 266"/>
                      <a:gd name="T1" fmla="*/ 585 h 521"/>
                      <a:gd name="T2" fmla="*/ 27 w 266"/>
                      <a:gd name="T3" fmla="*/ 341 h 521"/>
                      <a:gd name="T4" fmla="*/ 71 w 266"/>
                      <a:gd name="T5" fmla="*/ 45 h 521"/>
                      <a:gd name="T6" fmla="*/ 109 w 266"/>
                      <a:gd name="T7" fmla="*/ 3 h 521"/>
                      <a:gd name="T8" fmla="*/ 144 w 266"/>
                      <a:gd name="T9" fmla="*/ 39 h 521"/>
                      <a:gd name="T10" fmla="*/ 156 w 266"/>
                      <a:gd name="T11" fmla="*/ 163 h 521"/>
                      <a:gd name="T12" fmla="*/ 125 w 266"/>
                      <a:gd name="T13" fmla="*/ 341 h 521"/>
                      <a:gd name="T14" fmla="*/ 68 w 266"/>
                      <a:gd name="T15" fmla="*/ 579 h 521"/>
                      <a:gd name="T16" fmla="*/ 33 w 266"/>
                      <a:gd name="T17" fmla="*/ 603 h 521"/>
                      <a:gd name="T18" fmla="*/ 3 w 266"/>
                      <a:gd name="T19" fmla="*/ 585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Lst>
                </p:spPr>
                <p:txBody>
                  <a:bodyPr wrap="none" anchor="ctr"/>
                  <a:lstStyle/>
                  <a:p>
                    <a:endParaRPr lang="en-US"/>
                  </a:p>
                </p:txBody>
              </p:sp>
              <p:sp>
                <p:nvSpPr>
                  <p:cNvPr id="112696" name="Freeform 1038"/>
                  <p:cNvSpPr>
                    <a:spLocks/>
                  </p:cNvSpPr>
                  <p:nvPr/>
                </p:nvSpPr>
                <p:spPr bwMode="auto">
                  <a:xfrm>
                    <a:off x="3299" y="1588"/>
                    <a:ext cx="398" cy="349"/>
                  </a:xfrm>
                  <a:custGeom>
                    <a:avLst/>
                    <a:gdLst>
                      <a:gd name="T0" fmla="*/ 170 w 392"/>
                      <a:gd name="T1" fmla="*/ 487 h 340"/>
                      <a:gd name="T2" fmla="*/ 16 w 392"/>
                      <a:gd name="T3" fmla="*/ 209 h 340"/>
                      <a:gd name="T4" fmla="*/ 4 w 392"/>
                      <a:gd name="T5" fmla="*/ 104 h 340"/>
                      <a:gd name="T6" fmla="*/ 28 w 392"/>
                      <a:gd name="T7" fmla="*/ 3 h 340"/>
                      <a:gd name="T8" fmla="*/ 215 w 392"/>
                      <a:gd name="T9" fmla="*/ 65 h 340"/>
                      <a:gd name="T10" fmla="*/ 418 w 392"/>
                      <a:gd name="T11" fmla="*/ 179 h 340"/>
                      <a:gd name="T12" fmla="*/ 611 w 392"/>
                      <a:gd name="T13" fmla="*/ 385 h 340"/>
                      <a:gd name="T14" fmla="*/ 649 w 392"/>
                      <a:gd name="T15" fmla="*/ 663 h 340"/>
                      <a:gd name="T16" fmla="*/ 569 w 392"/>
                      <a:gd name="T17" fmla="*/ 808 h 340"/>
                      <a:gd name="T18" fmla="*/ 409 w 392"/>
                      <a:gd name="T19" fmla="*/ 766 h 340"/>
                      <a:gd name="T20" fmla="*/ 170 w 392"/>
                      <a:gd name="T21" fmla="*/ 487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Lst>
                </p:spPr>
                <p:txBody>
                  <a:bodyPr wrap="none" anchor="ctr"/>
                  <a:lstStyle/>
                  <a:p>
                    <a:endParaRPr lang="en-US"/>
                  </a:p>
                </p:txBody>
              </p:sp>
              <p:sp>
                <p:nvSpPr>
                  <p:cNvPr id="112697" name="Freeform 1039"/>
                  <p:cNvSpPr>
                    <a:spLocks/>
                  </p:cNvSpPr>
                  <p:nvPr/>
                </p:nvSpPr>
                <p:spPr bwMode="auto">
                  <a:xfrm>
                    <a:off x="2998" y="1923"/>
                    <a:ext cx="146" cy="567"/>
                  </a:xfrm>
                  <a:custGeom>
                    <a:avLst/>
                    <a:gdLst>
                      <a:gd name="T0" fmla="*/ 15 w 151"/>
                      <a:gd name="T1" fmla="*/ 284 h 558"/>
                      <a:gd name="T2" fmla="*/ 15 w 151"/>
                      <a:gd name="T3" fmla="*/ 73 h 558"/>
                      <a:gd name="T4" fmla="*/ 21 w 151"/>
                      <a:gd name="T5" fmla="*/ 3 h 558"/>
                      <a:gd name="T6" fmla="*/ 36 w 151"/>
                      <a:gd name="T7" fmla="*/ 27 h 558"/>
                      <a:gd name="T8" fmla="*/ 44 w 151"/>
                      <a:gd name="T9" fmla="*/ 284 h 558"/>
                      <a:gd name="T10" fmla="*/ 45 w 151"/>
                      <a:gd name="T11" fmla="*/ 730 h 558"/>
                      <a:gd name="T12" fmla="*/ 33 w 151"/>
                      <a:gd name="T13" fmla="*/ 934 h 558"/>
                      <a:gd name="T14" fmla="*/ 15 w 151"/>
                      <a:gd name="T15" fmla="*/ 885 h 558"/>
                      <a:gd name="T16" fmla="*/ 0 w 151"/>
                      <a:gd name="T17" fmla="*/ 541 h 558"/>
                      <a:gd name="T18" fmla="*/ 15 w 151"/>
                      <a:gd name="T19" fmla="*/ 284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Lst>
                </p:spPr>
                <p:txBody>
                  <a:bodyPr wrap="none" anchor="ctr"/>
                  <a:lstStyle/>
                  <a:p>
                    <a:endParaRPr lang="en-US"/>
                  </a:p>
                </p:txBody>
              </p:sp>
              <p:sp>
                <p:nvSpPr>
                  <p:cNvPr id="112698" name="Freeform 1040"/>
                  <p:cNvSpPr>
                    <a:spLocks/>
                  </p:cNvSpPr>
                  <p:nvPr/>
                </p:nvSpPr>
                <p:spPr bwMode="auto">
                  <a:xfrm>
                    <a:off x="1910" y="1588"/>
                    <a:ext cx="389" cy="247"/>
                  </a:xfrm>
                  <a:custGeom>
                    <a:avLst/>
                    <a:gdLst>
                      <a:gd name="T0" fmla="*/ 141 w 392"/>
                      <a:gd name="T1" fmla="*/ 27 h 253"/>
                      <a:gd name="T2" fmla="*/ 239 w 392"/>
                      <a:gd name="T3" fmla="*/ 19 h 253"/>
                      <a:gd name="T4" fmla="*/ 285 w 392"/>
                      <a:gd name="T5" fmla="*/ 7 h 253"/>
                      <a:gd name="T6" fmla="*/ 297 w 392"/>
                      <a:gd name="T7" fmla="*/ 27 h 253"/>
                      <a:gd name="T8" fmla="*/ 257 w 392"/>
                      <a:gd name="T9" fmla="*/ 59 h 253"/>
                      <a:gd name="T10" fmla="*/ 159 w 392"/>
                      <a:gd name="T11" fmla="*/ 99 h 253"/>
                      <a:gd name="T12" fmla="*/ 37 w 392"/>
                      <a:gd name="T13" fmla="*/ 109 h 253"/>
                      <a:gd name="T14" fmla="*/ 1 w 392"/>
                      <a:gd name="T15" fmla="*/ 85 h 253"/>
                      <a:gd name="T16" fmla="*/ 43 w 392"/>
                      <a:gd name="T17" fmla="*/ 53 h 253"/>
                      <a:gd name="T18" fmla="*/ 141 w 392"/>
                      <a:gd name="T19" fmla="*/ 27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Lst>
                </p:spPr>
                <p:txBody>
                  <a:bodyPr wrap="none" anchor="ctr"/>
                  <a:lstStyle/>
                  <a:p>
                    <a:endParaRPr lang="en-US"/>
                  </a:p>
                </p:txBody>
              </p:sp>
              <p:sp>
                <p:nvSpPr>
                  <p:cNvPr id="112699" name="Freeform 1041"/>
                  <p:cNvSpPr>
                    <a:spLocks/>
                  </p:cNvSpPr>
                  <p:nvPr/>
                </p:nvSpPr>
                <p:spPr bwMode="auto">
                  <a:xfrm>
                    <a:off x="2094" y="468"/>
                    <a:ext cx="233" cy="378"/>
                  </a:xfrm>
                  <a:custGeom>
                    <a:avLst/>
                    <a:gdLst>
                      <a:gd name="T0" fmla="*/ 40 w 238"/>
                      <a:gd name="T1" fmla="*/ 133 h 386"/>
                      <a:gd name="T2" fmla="*/ 23 w 238"/>
                      <a:gd name="T3" fmla="*/ 96 h 386"/>
                      <a:gd name="T4" fmla="*/ 0 w 238"/>
                      <a:gd name="T5" fmla="*/ 50 h 386"/>
                      <a:gd name="T6" fmla="*/ 23 w 238"/>
                      <a:gd name="T7" fmla="*/ 12 h 386"/>
                      <a:gd name="T8" fmla="*/ 61 w 238"/>
                      <a:gd name="T9" fmla="*/ 24 h 386"/>
                      <a:gd name="T10" fmla="*/ 89 w 238"/>
                      <a:gd name="T11" fmla="*/ 66 h 386"/>
                      <a:gd name="T12" fmla="*/ 114 w 238"/>
                      <a:gd name="T13" fmla="*/ 151 h 386"/>
                      <a:gd name="T14" fmla="*/ 101 w 238"/>
                      <a:gd name="T15" fmla="*/ 186 h 386"/>
                      <a:gd name="T16" fmla="*/ 83 w 238"/>
                      <a:gd name="T17" fmla="*/ 174 h 386"/>
                      <a:gd name="T18" fmla="*/ 40 w 238"/>
                      <a:gd name="T19" fmla="*/ 133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Lst>
                </p:spPr>
                <p:txBody>
                  <a:bodyPr wrap="none" anchor="ctr"/>
                  <a:lstStyle/>
                  <a:p>
                    <a:endParaRPr lang="en-US"/>
                  </a:p>
                </p:txBody>
              </p:sp>
            </p:grpSp>
            <p:pic>
              <p:nvPicPr>
                <p:cNvPr id="112685" name="Picture 104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280" y="144"/>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86" name="Picture 1043"/>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74" y="144"/>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87" name="Picture 1044"/>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424" y="336"/>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88" name="Picture 1045"/>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76" y="576"/>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89" name="Picture 1046"/>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74" y="528"/>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90" name="Picture 1047"/>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472" y="768"/>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91" name="Picture 104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74" y="1008"/>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92" name="Picture 1049"/>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74" y="1248"/>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112664" name="Group 1050"/>
              <p:cNvGrpSpPr>
                <a:grpSpLocks/>
              </p:cNvGrpSpPr>
              <p:nvPr userDrawn="1"/>
            </p:nvGrpSpPr>
            <p:grpSpPr bwMode="auto">
              <a:xfrm>
                <a:off x="4944" y="1008"/>
                <a:ext cx="522" cy="2967"/>
                <a:chOff x="4944" y="1008"/>
                <a:chExt cx="522" cy="2967"/>
              </a:xfrm>
            </p:grpSpPr>
            <p:pic>
              <p:nvPicPr>
                <p:cNvPr id="112665" name="Picture 1051"/>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136" y="1008"/>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66" name="Picture 105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184" y="1200"/>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67" name="Picture 1053"/>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136" y="1584"/>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68" name="Picture 1054"/>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280" y="1728"/>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69" name="Picture 1055"/>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040" y="1824"/>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70" name="Picture 1056"/>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088" y="2016"/>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71" name="Picture 1057"/>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280" y="2064"/>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72" name="Picture 105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232" y="2352"/>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73" name="Picture 1059"/>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992" y="2208"/>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74" name="Picture 1060"/>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992" y="2448"/>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75" name="Picture 1061"/>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136" y="2592"/>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76" name="Picture 106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232" y="1392"/>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77" name="Picture 1063"/>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944" y="2736"/>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78" name="Picture 1064"/>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992" y="3072"/>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79" name="Picture 1065"/>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232" y="3312"/>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80" name="Picture 1066"/>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992" y="3408"/>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81" name="Picture 1067"/>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088" y="3552"/>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82" name="Picture 106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992" y="3792"/>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83" name="Picture 1069"/>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184" y="3696"/>
                  <a:ext cx="186" cy="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sp>
          <p:nvSpPr>
            <p:cNvPr id="112652" name="Freeform 1070"/>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Lst>
          </p:spPr>
          <p:txBody>
            <a:bodyPr wrap="none" anchor="ctr"/>
            <a:lstStyle/>
            <a:p>
              <a:endParaRPr lang="en-US"/>
            </a:p>
          </p:txBody>
        </p:sp>
        <p:sp>
          <p:nvSpPr>
            <p:cNvPr id="148527" name="Freeform 1071"/>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pPr eaLnBrk="0" hangingPunct="0">
                <a:defRPr/>
              </a:pPr>
              <a:endParaRPr lang="en-US" sz="1800">
                <a:solidFill>
                  <a:srgbClr val="2F1311"/>
                </a:solidFill>
                <a:latin typeface="Tahoma" charset="-52"/>
                <a:ea typeface="ＭＳ Ｐゴシック" charset="-128"/>
                <a:cs typeface="ＭＳ Ｐゴシック" charset="-128"/>
              </a:endParaRPr>
            </a:p>
          </p:txBody>
        </p:sp>
        <p:sp>
          <p:nvSpPr>
            <p:cNvPr id="148528" name="Freeform 1072"/>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pPr eaLnBrk="0" hangingPunct="0">
                <a:defRPr/>
              </a:pPr>
              <a:endParaRPr lang="en-US" sz="1800">
                <a:solidFill>
                  <a:srgbClr val="2F1311"/>
                </a:solidFill>
                <a:latin typeface="Tahoma" charset="-52"/>
                <a:ea typeface="ＭＳ Ｐゴシック" charset="-128"/>
                <a:cs typeface="ＭＳ Ｐゴシック" charset="-128"/>
              </a:endParaRPr>
            </a:p>
          </p:txBody>
        </p:sp>
        <p:sp>
          <p:nvSpPr>
            <p:cNvPr id="112655" name="Freeform 1073"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17"/>
                <a:gd name="T40" fmla="*/ 0 h 1376"/>
                <a:gd name="T41" fmla="*/ 617 w 617"/>
                <a:gd name="T42" fmla="*/ 1376 h 13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4"/>
              <a:srcRect/>
              <a:tile tx="0" ty="0" sx="100000" sy="100000" flip="none" algn="tl"/>
            </a:blip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112656" name="Freeform 1074"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6"/>
                <a:gd name="T34" fmla="*/ 0 h 3180"/>
                <a:gd name="T35" fmla="*/ 576 w 576"/>
                <a:gd name="T36" fmla="*/ 3180 h 318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4"/>
              <a:srcRect/>
              <a:tile tx="0" ty="0" sx="100000" sy="100000" flip="none" algn="tl"/>
            </a:blip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112657" name="Freeform 1075"/>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Lst>
          </p:spPr>
          <p:txBody>
            <a:bodyPr wrap="none" anchor="ctr"/>
            <a:lstStyle/>
            <a:p>
              <a:endParaRPr lang="en-US"/>
            </a:p>
          </p:txBody>
        </p:sp>
        <p:sp>
          <p:nvSpPr>
            <p:cNvPr id="112658" name="Freeform 1076"/>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148533" name="Freeform 1077"/>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pPr eaLnBrk="0" hangingPunct="0">
                <a:defRPr/>
              </a:pPr>
              <a:endParaRPr lang="en-US" sz="1800">
                <a:solidFill>
                  <a:srgbClr val="2F1311"/>
                </a:solidFill>
                <a:latin typeface="Tahoma" charset="-52"/>
                <a:ea typeface="ＭＳ Ｐゴシック" charset="-128"/>
                <a:cs typeface="ＭＳ Ｐゴシック" charset="-128"/>
              </a:endParaRPr>
            </a:p>
          </p:txBody>
        </p:sp>
        <p:sp>
          <p:nvSpPr>
            <p:cNvPr id="112660" name="Rectangle 1078"/>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a:endParaRPr kumimoji="1" lang="en-US" sz="1800">
                <a:solidFill>
                  <a:srgbClr val="2F1311"/>
                </a:solidFill>
                <a:latin typeface="Arial" charset="0"/>
              </a:endParaRPr>
            </a:p>
          </p:txBody>
        </p:sp>
        <p:sp>
          <p:nvSpPr>
            <p:cNvPr id="148535" name="Freeform 1079"/>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pPr eaLnBrk="0" hangingPunct="0">
                <a:defRPr/>
              </a:pPr>
              <a:endParaRPr lang="en-US" sz="1800">
                <a:solidFill>
                  <a:srgbClr val="2F1311"/>
                </a:solidFill>
                <a:latin typeface="Tahoma" charset="-52"/>
                <a:ea typeface="ＭＳ Ｐゴシック" charset="-128"/>
                <a:cs typeface="ＭＳ Ｐゴシック" charset="-128"/>
              </a:endParaRPr>
            </a:p>
          </p:txBody>
        </p:sp>
        <p:sp>
          <p:nvSpPr>
            <p:cNvPr id="112662" name="AutoShape 1080"/>
            <p:cNvSpPr>
              <a:spLocks noChangeArrowheads="1"/>
            </p:cNvSpPr>
            <p:nvPr/>
          </p:nvSpPr>
          <p:spPr bwMode="hidden">
            <a:xfrm rot="5400000">
              <a:off x="2724" y="2089"/>
              <a:ext cx="4320" cy="1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rot="10800000" vert="eaVert" wrap="none" anchor="ctr"/>
            <a:lstStyle/>
            <a:p>
              <a:endParaRPr lang="en-US"/>
            </a:p>
          </p:txBody>
        </p:sp>
      </p:grpSp>
      <p:sp>
        <p:nvSpPr>
          <p:cNvPr id="112643" name="Rectangle 1081"/>
          <p:cNvSpPr>
            <a:spLocks noGrp="1" noChangeArrowheads="1"/>
          </p:cNvSpPr>
          <p:nvPr>
            <p:ph type="title"/>
          </p:nvPr>
        </p:nvSpPr>
        <p:spPr bwMode="auto">
          <a:xfrm>
            <a:off x="219076" y="227013"/>
            <a:ext cx="74771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ctr" anchorCtr="0" compatLnSpc="1">
            <a:prstTxWarp prst="textNoShape">
              <a:avLst/>
            </a:prstTxWarp>
          </a:bodyPr>
          <a:lstStyle/>
          <a:p>
            <a:pPr lvl="0"/>
            <a:r>
              <a:rPr lang="en-US"/>
              <a:t>Click to edit Master title style</a:t>
            </a:r>
          </a:p>
        </p:txBody>
      </p:sp>
      <p:sp>
        <p:nvSpPr>
          <p:cNvPr id="112644" name="Rectangle 1082"/>
          <p:cNvSpPr>
            <a:spLocks noGrp="1" noChangeArrowheads="1"/>
          </p:cNvSpPr>
          <p:nvPr>
            <p:ph type="body" idx="1"/>
          </p:nvPr>
        </p:nvSpPr>
        <p:spPr bwMode="auto">
          <a:xfrm>
            <a:off x="263525" y="1598648"/>
            <a:ext cx="7386638" cy="4497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8539" name="Rectangle 1083"/>
          <p:cNvSpPr>
            <a:spLocks noGrp="1" noChangeArrowheads="1"/>
          </p:cNvSpPr>
          <p:nvPr>
            <p:ph type="dt" sz="half" idx="2"/>
          </p:nvPr>
        </p:nvSpPr>
        <p:spPr bwMode="auto">
          <a:xfrm>
            <a:off x="301625" y="6242051"/>
            <a:ext cx="1782763" cy="474663"/>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defRPr sz="1000">
                <a:solidFill>
                  <a:srgbClr val="2F1311"/>
                </a:solidFill>
                <a:latin typeface="Arial" charset="0"/>
                <a:ea typeface="ＭＳ Ｐゴシック" charset="-128"/>
                <a:cs typeface="ＭＳ Ｐゴシック" charset="-128"/>
              </a:defRPr>
            </a:lvl1pPr>
          </a:lstStyle>
          <a:p>
            <a:pPr>
              <a:defRPr/>
            </a:pPr>
            <a:endParaRPr lang="en-US"/>
          </a:p>
        </p:txBody>
      </p:sp>
      <p:sp>
        <p:nvSpPr>
          <p:cNvPr id="148540" name="Rectangle 1084"/>
          <p:cNvSpPr>
            <a:spLocks noGrp="1" noChangeArrowheads="1"/>
          </p:cNvSpPr>
          <p:nvPr>
            <p:ph type="ftr" sz="quarter" idx="3"/>
          </p:nvPr>
        </p:nvSpPr>
        <p:spPr bwMode="auto">
          <a:xfrm>
            <a:off x="2257425" y="6248400"/>
            <a:ext cx="3455988" cy="474663"/>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ctr">
              <a:defRPr sz="1000">
                <a:solidFill>
                  <a:srgbClr val="2F1311"/>
                </a:solidFill>
                <a:latin typeface="Arial" charset="0"/>
                <a:ea typeface="ＭＳ Ｐゴシック" charset="-128"/>
                <a:cs typeface="ＭＳ Ｐゴシック" charset="-128"/>
              </a:defRPr>
            </a:lvl1pPr>
          </a:lstStyle>
          <a:p>
            <a:pPr>
              <a:defRPr/>
            </a:pPr>
            <a:endParaRPr lang="en-US"/>
          </a:p>
        </p:txBody>
      </p:sp>
      <p:sp>
        <p:nvSpPr>
          <p:cNvPr id="148541" name="Rectangle 1085"/>
          <p:cNvSpPr>
            <a:spLocks noGrp="1" noChangeArrowheads="1"/>
          </p:cNvSpPr>
          <p:nvPr>
            <p:ph type="sldNum" sz="quarter" idx="4"/>
          </p:nvPr>
        </p:nvSpPr>
        <p:spPr bwMode="auto">
          <a:xfrm>
            <a:off x="5867435" y="6248400"/>
            <a:ext cx="1755775" cy="474663"/>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r">
              <a:defRPr sz="1000">
                <a:solidFill>
                  <a:srgbClr val="2F1311"/>
                </a:solidFill>
                <a:latin typeface="Arial" charset="0"/>
              </a:defRPr>
            </a:lvl1pPr>
          </a:lstStyle>
          <a:p>
            <a:pPr>
              <a:defRPr/>
            </a:pPr>
            <a:fld id="{97C97F6E-EB90-9C47-8522-5DFD229EDEC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6106" r:id="rId1"/>
  </p:sldLayoutIdLst>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Arial" pitchFamily="22"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Arial" pitchFamily="22"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Arial" pitchFamily="22"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Arial" pitchFamily="22" charset="0"/>
          <a:ea typeface="ＭＳ Ｐゴシック" pitchFamily="-105" charset="-128"/>
          <a:cs typeface="ＭＳ Ｐゴシック" pitchFamily="-105" charset="-128"/>
        </a:defRPr>
      </a:lvl5pPr>
      <a:lvl6pPr marL="456411" algn="l" rtl="0" fontAlgn="base">
        <a:spcBef>
          <a:spcPct val="0"/>
        </a:spcBef>
        <a:spcAft>
          <a:spcPct val="0"/>
        </a:spcAft>
        <a:defRPr sz="4000">
          <a:solidFill>
            <a:schemeClr val="tx2"/>
          </a:solidFill>
          <a:latin typeface="Arial" pitchFamily="22" charset="0"/>
        </a:defRPr>
      </a:lvl6pPr>
      <a:lvl7pPr marL="912825" algn="l" rtl="0" fontAlgn="base">
        <a:spcBef>
          <a:spcPct val="0"/>
        </a:spcBef>
        <a:spcAft>
          <a:spcPct val="0"/>
        </a:spcAft>
        <a:defRPr sz="4000">
          <a:solidFill>
            <a:schemeClr val="tx2"/>
          </a:solidFill>
          <a:latin typeface="Arial" pitchFamily="22" charset="0"/>
        </a:defRPr>
      </a:lvl7pPr>
      <a:lvl8pPr marL="1369220" algn="l" rtl="0" fontAlgn="base">
        <a:spcBef>
          <a:spcPct val="0"/>
        </a:spcBef>
        <a:spcAft>
          <a:spcPct val="0"/>
        </a:spcAft>
        <a:defRPr sz="4000">
          <a:solidFill>
            <a:schemeClr val="tx2"/>
          </a:solidFill>
          <a:latin typeface="Arial" pitchFamily="22" charset="0"/>
        </a:defRPr>
      </a:lvl8pPr>
      <a:lvl9pPr marL="1825644" algn="l" rtl="0" fontAlgn="base">
        <a:spcBef>
          <a:spcPct val="0"/>
        </a:spcBef>
        <a:spcAft>
          <a:spcPct val="0"/>
        </a:spcAft>
        <a:defRPr sz="4000">
          <a:solidFill>
            <a:schemeClr val="tx2"/>
          </a:solidFill>
          <a:latin typeface="Arial" pitchFamily="22" charset="0"/>
        </a:defRPr>
      </a:lvl9pPr>
    </p:titleStyle>
    <p:bodyStyle>
      <a:lvl1pPr marL="342305" indent="-342305" algn="l" rtl="0" eaLnBrk="0" fontAlgn="base" hangingPunct="0">
        <a:spcBef>
          <a:spcPct val="20000"/>
        </a:spcBef>
        <a:spcAft>
          <a:spcPct val="0"/>
        </a:spcAft>
        <a:buBlip>
          <a:blip r:embed="rId5"/>
        </a:buBlip>
        <a:defRPr sz="3200">
          <a:solidFill>
            <a:schemeClr val="tx1"/>
          </a:solidFill>
          <a:latin typeface="+mn-lt"/>
          <a:ea typeface="ＭＳ Ｐゴシック" pitchFamily="-105" charset="-128"/>
          <a:cs typeface="ＭＳ Ｐゴシック" pitchFamily="-105" charset="-128"/>
        </a:defRPr>
      </a:lvl1pPr>
      <a:lvl2pPr marL="741657" indent="-285260" algn="l" rtl="0" eaLnBrk="0" fontAlgn="base" hangingPunct="0">
        <a:spcBef>
          <a:spcPct val="20000"/>
        </a:spcBef>
        <a:spcAft>
          <a:spcPct val="0"/>
        </a:spcAft>
        <a:buSzPct val="80000"/>
        <a:buBlip>
          <a:blip r:embed="rId6"/>
        </a:buBlip>
        <a:defRPr sz="2800">
          <a:solidFill>
            <a:schemeClr val="tx1"/>
          </a:solidFill>
          <a:latin typeface="+mn-lt"/>
          <a:ea typeface="ＭＳ Ｐゴシック" pitchFamily="22" charset="-128"/>
        </a:defRPr>
      </a:lvl2pPr>
      <a:lvl3pPr marL="1141010" indent="-228206" algn="l" rtl="0" eaLnBrk="0" fontAlgn="base" hangingPunct="0">
        <a:spcBef>
          <a:spcPct val="20000"/>
        </a:spcBef>
        <a:spcAft>
          <a:spcPct val="0"/>
        </a:spcAft>
        <a:buSzPct val="70000"/>
        <a:buBlip>
          <a:blip r:embed="rId7"/>
        </a:buBlip>
        <a:defRPr sz="2400">
          <a:solidFill>
            <a:schemeClr val="tx1"/>
          </a:solidFill>
          <a:latin typeface="+mn-lt"/>
          <a:ea typeface="ＭＳ Ｐゴシック" pitchFamily="34" charset="-128"/>
          <a:cs typeface="Geneva" charset="-128"/>
        </a:defRPr>
      </a:lvl3pPr>
      <a:lvl4pPr marL="1597431" indent="-228206" algn="l" rtl="0" eaLnBrk="0" fontAlgn="base" hangingPunct="0">
        <a:spcBef>
          <a:spcPct val="20000"/>
        </a:spcBef>
        <a:spcAft>
          <a:spcPct val="0"/>
        </a:spcAft>
        <a:buChar char="–"/>
        <a:defRPr sz="2000">
          <a:solidFill>
            <a:schemeClr val="tx1"/>
          </a:solidFill>
          <a:latin typeface="+mn-lt"/>
          <a:ea typeface="Geneva" charset="0"/>
          <a:cs typeface="Geneva" charset="0"/>
        </a:defRPr>
      </a:lvl4pPr>
      <a:lvl5pPr marL="2053830" indent="-228206" algn="l" rtl="0" eaLnBrk="0" fontAlgn="base" hangingPunct="0">
        <a:spcBef>
          <a:spcPct val="20000"/>
        </a:spcBef>
        <a:spcAft>
          <a:spcPct val="0"/>
        </a:spcAft>
        <a:buChar char="»"/>
        <a:defRPr sz="2000">
          <a:solidFill>
            <a:schemeClr val="tx1"/>
          </a:solidFill>
          <a:latin typeface="+mn-lt"/>
          <a:ea typeface="ＭＳ Ｐゴシック" charset="-128"/>
          <a:cs typeface="ＭＳ Ｐゴシック" charset="-128"/>
        </a:defRPr>
      </a:lvl5pPr>
      <a:lvl6pPr marL="2510238" indent="-228206" algn="l" rtl="0" fontAlgn="base">
        <a:spcBef>
          <a:spcPct val="20000"/>
        </a:spcBef>
        <a:spcAft>
          <a:spcPct val="0"/>
        </a:spcAft>
        <a:buChar char="»"/>
        <a:defRPr sz="2000">
          <a:solidFill>
            <a:schemeClr val="tx1"/>
          </a:solidFill>
          <a:latin typeface="+mn-lt"/>
          <a:ea typeface="ＭＳ Ｐゴシック" pitchFamily="22" charset="-128"/>
        </a:defRPr>
      </a:lvl6pPr>
      <a:lvl7pPr marL="2966653" indent="-228206" algn="l" rtl="0" fontAlgn="base">
        <a:spcBef>
          <a:spcPct val="20000"/>
        </a:spcBef>
        <a:spcAft>
          <a:spcPct val="0"/>
        </a:spcAft>
        <a:buChar char="»"/>
        <a:defRPr sz="2000">
          <a:solidFill>
            <a:schemeClr val="tx1"/>
          </a:solidFill>
          <a:latin typeface="+mn-lt"/>
          <a:ea typeface="ＭＳ Ｐゴシック" pitchFamily="22" charset="-128"/>
        </a:defRPr>
      </a:lvl7pPr>
      <a:lvl8pPr marL="3423050" indent="-228206" algn="l" rtl="0" fontAlgn="base">
        <a:spcBef>
          <a:spcPct val="20000"/>
        </a:spcBef>
        <a:spcAft>
          <a:spcPct val="0"/>
        </a:spcAft>
        <a:buChar char="»"/>
        <a:defRPr sz="2000">
          <a:solidFill>
            <a:schemeClr val="tx1"/>
          </a:solidFill>
          <a:latin typeface="+mn-lt"/>
          <a:ea typeface="ＭＳ Ｐゴシック" pitchFamily="22" charset="-128"/>
        </a:defRPr>
      </a:lvl8pPr>
      <a:lvl9pPr marL="3879469" indent="-228206" algn="l" rtl="0" fontAlgn="base">
        <a:spcBef>
          <a:spcPct val="20000"/>
        </a:spcBef>
        <a:spcAft>
          <a:spcPct val="0"/>
        </a:spcAft>
        <a:buChar char="»"/>
        <a:defRPr sz="2000">
          <a:solidFill>
            <a:schemeClr val="tx1"/>
          </a:solidFill>
          <a:latin typeface="+mn-lt"/>
          <a:ea typeface="ＭＳ Ｐゴシック" pitchFamily="22" charset="-128"/>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FDF099F-D587-443D-947B-8E71C16DA2B1}"/>
              </a:ext>
            </a:extLst>
          </p:cNvPr>
          <p:cNvSpPr>
            <a:spLocks noGrp="1" noChangeArrowheads="1"/>
          </p:cNvSpPr>
          <p:nvPr>
            <p:ph type="title"/>
          </p:nvPr>
        </p:nvSpPr>
        <p:spPr bwMode="auto">
          <a:xfrm>
            <a:off x="685800" y="609600"/>
            <a:ext cx="7772400" cy="1143000"/>
          </a:xfrm>
          <a:prstGeom prst="rect">
            <a:avLst/>
          </a:prstGeom>
          <a:noFill/>
          <a:ln>
            <a:noFill/>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a:extLst>
              <a:ext uri="{FF2B5EF4-FFF2-40B4-BE49-F238E27FC236}">
                <a16:creationId xmlns:a16="http://schemas.microsoft.com/office/drawing/2014/main" id="{1388631E-0B7C-4041-B245-2D04F49FEEC0}"/>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5ABBF272-D42B-4639-9F5B-93888B86101E}"/>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128"/>
                <a:cs typeface="ＭＳ Ｐゴシック" charset="-128"/>
              </a:defRPr>
            </a:lvl1pPr>
          </a:lstStyle>
          <a:p>
            <a:pPr>
              <a:defRPr/>
            </a:pPr>
            <a:endParaRPr lang="en-US"/>
          </a:p>
        </p:txBody>
      </p:sp>
      <p:sp>
        <p:nvSpPr>
          <p:cNvPr id="1029" name="Rectangle 5">
            <a:extLst>
              <a:ext uri="{FF2B5EF4-FFF2-40B4-BE49-F238E27FC236}">
                <a16:creationId xmlns:a16="http://schemas.microsoft.com/office/drawing/2014/main" id="{4FD74F55-4F43-4DC5-A512-E4766458E860}"/>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charset="-128"/>
                <a:cs typeface="ＭＳ Ｐゴシック" charset="-128"/>
              </a:defRPr>
            </a:lvl1pPr>
          </a:lstStyle>
          <a:p>
            <a:pPr>
              <a:defRPr/>
            </a:pPr>
            <a:endParaRPr lang="en-US"/>
          </a:p>
        </p:txBody>
      </p:sp>
      <p:sp>
        <p:nvSpPr>
          <p:cNvPr id="1030" name="Rectangle 6">
            <a:extLst>
              <a:ext uri="{FF2B5EF4-FFF2-40B4-BE49-F238E27FC236}">
                <a16:creationId xmlns:a16="http://schemas.microsoft.com/office/drawing/2014/main" id="{D4F0C730-CED8-43D6-AD14-EE58C4823001}"/>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3C83E5B5-D126-44C5-B1C4-70A4BB4A2878}" type="slidenum">
              <a:rPr lang="en-US" altLang="en-US"/>
              <a:pPr/>
              <a:t>‹#›</a:t>
            </a:fld>
            <a:endParaRPr lang="en-US" altLang="en-US"/>
          </a:p>
        </p:txBody>
      </p:sp>
    </p:spTree>
    <p:extLst>
      <p:ext uri="{BB962C8B-B14F-4D97-AF65-F5344CB8AC3E}">
        <p14:creationId xmlns:p14="http://schemas.microsoft.com/office/powerpoint/2010/main" val="4095707795"/>
      </p:ext>
    </p:extLst>
  </p:cSld>
  <p:clrMap bg1="lt1" tx1="dk1" bg2="lt2" tx2="dk2" accent1="accent1" accent2="accent2" accent3="accent3" accent4="accent4" accent5="accent5" accent6="accent6" hlink="hlink" folHlink="folHlink"/>
  <p:sldLayoutIdLst>
    <p:sldLayoutId id="2147496843" r:id="rId1"/>
    <p:sldLayoutId id="2147496844" r:id="rId2"/>
    <p:sldLayoutId id="2147496845" r:id="rId3"/>
    <p:sldLayoutId id="2147496846" r:id="rId4"/>
    <p:sldLayoutId id="2147496847" r:id="rId5"/>
    <p:sldLayoutId id="2147496848" r:id="rId6"/>
    <p:sldLayoutId id="2147496849" r:id="rId7"/>
    <p:sldLayoutId id="2147496850" r:id="rId8"/>
    <p:sldLayoutId id="2147496851" r:id="rId9"/>
    <p:sldLayoutId id="2147496852" r:id="rId10"/>
    <p:sldLayoutId id="2147496853" r:id="rId11"/>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C7EF726E-A627-45A6-9962-5849A9A2176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3315" name="Rectangle 3">
            <a:extLst>
              <a:ext uri="{FF2B5EF4-FFF2-40B4-BE49-F238E27FC236}">
                <a16:creationId xmlns:a16="http://schemas.microsoft.com/office/drawing/2014/main" id="{5BB8D84C-3F30-4798-9C33-3C471F31B13B}"/>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48" name="Rectangle 4">
            <a:extLst>
              <a:ext uri="{FF2B5EF4-FFF2-40B4-BE49-F238E27FC236}">
                <a16:creationId xmlns:a16="http://schemas.microsoft.com/office/drawing/2014/main" id="{FD18D8D8-CD38-4282-A554-0D1DD78FDBF4}"/>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ＭＳ Ｐゴシック" charset="-128"/>
                <a:cs typeface="ＭＳ Ｐゴシック" charset="-128"/>
              </a:defRPr>
            </a:lvl1pPr>
          </a:lstStyle>
          <a:p>
            <a:pPr>
              <a:defRPr/>
            </a:pPr>
            <a:endParaRPr lang="en-US"/>
          </a:p>
        </p:txBody>
      </p:sp>
      <p:sp>
        <p:nvSpPr>
          <p:cNvPr id="6149" name="Rectangle 5">
            <a:extLst>
              <a:ext uri="{FF2B5EF4-FFF2-40B4-BE49-F238E27FC236}">
                <a16:creationId xmlns:a16="http://schemas.microsoft.com/office/drawing/2014/main" id="{A545117D-F356-432E-8D5B-7FA1C78BFAA4}"/>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ＭＳ Ｐゴシック" charset="-128"/>
                <a:cs typeface="ＭＳ Ｐゴシック" charset="-128"/>
              </a:defRPr>
            </a:lvl1pPr>
          </a:lstStyle>
          <a:p>
            <a:pPr>
              <a:defRPr/>
            </a:pPr>
            <a:endParaRPr lang="en-US"/>
          </a:p>
        </p:txBody>
      </p:sp>
      <p:sp>
        <p:nvSpPr>
          <p:cNvPr id="6150" name="Rectangle 6">
            <a:extLst>
              <a:ext uri="{FF2B5EF4-FFF2-40B4-BE49-F238E27FC236}">
                <a16:creationId xmlns:a16="http://schemas.microsoft.com/office/drawing/2014/main" id="{76DE9481-9FC1-4123-BC15-02EEF725FFE4}"/>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5A9BC041-A515-46EB-AB51-927DD8B56A7D}" type="slidenum">
              <a:rPr lang="en-US" altLang="en-US"/>
              <a:pPr/>
              <a:t>‹#›</a:t>
            </a:fld>
            <a:endParaRPr lang="en-US" altLang="en-US"/>
          </a:p>
        </p:txBody>
      </p:sp>
    </p:spTree>
    <p:extLst>
      <p:ext uri="{BB962C8B-B14F-4D97-AF65-F5344CB8AC3E}">
        <p14:creationId xmlns:p14="http://schemas.microsoft.com/office/powerpoint/2010/main" val="480367136"/>
      </p:ext>
    </p:extLst>
  </p:cSld>
  <p:clrMap bg1="lt1" tx1="dk1" bg2="lt2" tx2="dk2" accent1="accent1" accent2="accent2" accent3="accent3" accent4="accent4" accent5="accent5" accent6="accent6" hlink="hlink" folHlink="folHlink"/>
  <p:sldLayoutIdLst>
    <p:sldLayoutId id="2147496855" r:id="rId1"/>
    <p:sldLayoutId id="2147496856" r:id="rId2"/>
    <p:sldLayoutId id="2147496857" r:id="rId3"/>
    <p:sldLayoutId id="2147496858" r:id="rId4"/>
    <p:sldLayoutId id="2147496859" r:id="rId5"/>
    <p:sldLayoutId id="2147496860" r:id="rId6"/>
    <p:sldLayoutId id="2147496861" r:id="rId7"/>
    <p:sldLayoutId id="2147496862" r:id="rId8"/>
    <p:sldLayoutId id="2147496863" r:id="rId9"/>
    <p:sldLayoutId id="2147496864" r:id="rId10"/>
    <p:sldLayoutId id="2147496865" r:id="rId11"/>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A3F99-0323-4251-B789-07BE038C1AB7}" type="datetimeFigureOut">
              <a:rPr lang="en-GB" smtClean="0"/>
              <a:t>16/06/2026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3156D7-2CE4-4B79-B48D-7C83A305DB3F}" type="slidenum">
              <a:rPr lang="en-GB" smtClean="0"/>
              <a:t>‹#›</a:t>
            </a:fld>
            <a:endParaRPr lang="en-GB"/>
          </a:p>
        </p:txBody>
      </p:sp>
    </p:spTree>
    <p:extLst>
      <p:ext uri="{BB962C8B-B14F-4D97-AF65-F5344CB8AC3E}">
        <p14:creationId xmlns:p14="http://schemas.microsoft.com/office/powerpoint/2010/main" val="313262429"/>
      </p:ext>
    </p:extLst>
  </p:cSld>
  <p:clrMap bg1="lt1" tx1="dk1" bg2="lt2" tx2="dk2" accent1="accent1" accent2="accent2" accent3="accent3" accent4="accent4" accent5="accent5" accent6="accent6" hlink="hlink" folHlink="folHlink"/>
  <p:sldLayoutIdLst>
    <p:sldLayoutId id="2147496867" r:id="rId1"/>
    <p:sldLayoutId id="2147496868" r:id="rId2"/>
    <p:sldLayoutId id="2147496869" r:id="rId3"/>
    <p:sldLayoutId id="2147496870" r:id="rId4"/>
    <p:sldLayoutId id="2147496871" r:id="rId5"/>
    <p:sldLayoutId id="2147496872" r:id="rId6"/>
    <p:sldLayoutId id="2147496873" r:id="rId7"/>
    <p:sldLayoutId id="2147496874" r:id="rId8"/>
    <p:sldLayoutId id="2147496875" r:id="rId9"/>
    <p:sldLayoutId id="2147496876" r:id="rId10"/>
    <p:sldLayoutId id="21474968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67144C9-064E-4CB4-9932-8789BF077838}"/>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7651" name="Rectangle 3">
            <a:extLst>
              <a:ext uri="{FF2B5EF4-FFF2-40B4-BE49-F238E27FC236}">
                <a16:creationId xmlns:a16="http://schemas.microsoft.com/office/drawing/2014/main" id="{11FF0FAA-26B4-429B-8D08-8C60B2F3167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F0DDD12-6018-44A9-932D-429D1F192611}"/>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latin typeface="Arial" pitchFamily="-112" charset="0"/>
                <a:ea typeface="ＭＳ Ｐゴシック" pitchFamily="-112" charset="-128"/>
                <a:cs typeface="ＭＳ Ｐゴシック" pitchFamily="-112" charset="-128"/>
              </a:defRPr>
            </a:lvl1pPr>
          </a:lstStyle>
          <a:p>
            <a:pPr>
              <a:defRPr/>
            </a:pPr>
            <a:endParaRPr lang="en-US"/>
          </a:p>
        </p:txBody>
      </p:sp>
      <p:sp>
        <p:nvSpPr>
          <p:cNvPr id="1029" name="Rectangle 5">
            <a:extLst>
              <a:ext uri="{FF2B5EF4-FFF2-40B4-BE49-F238E27FC236}">
                <a16:creationId xmlns:a16="http://schemas.microsoft.com/office/drawing/2014/main" id="{9D6FDFF0-84B3-4674-B25D-8BD2F2770B35}"/>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pitchFamily="-112" charset="0"/>
                <a:ea typeface="ＭＳ Ｐゴシック" pitchFamily="-112" charset="-128"/>
                <a:cs typeface="ＭＳ Ｐゴシック" pitchFamily="-112" charset="-128"/>
              </a:defRPr>
            </a:lvl1pPr>
          </a:lstStyle>
          <a:p>
            <a:pPr>
              <a:defRPr/>
            </a:pPr>
            <a:endParaRPr lang="en-US"/>
          </a:p>
        </p:txBody>
      </p:sp>
      <p:sp>
        <p:nvSpPr>
          <p:cNvPr id="1030" name="Rectangle 6">
            <a:extLst>
              <a:ext uri="{FF2B5EF4-FFF2-40B4-BE49-F238E27FC236}">
                <a16:creationId xmlns:a16="http://schemas.microsoft.com/office/drawing/2014/main" id="{341E0C8A-8300-42D7-BC4B-24C54B804352}"/>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B936BEEC-A2E1-45F3-98DA-0BC7334EE0BA}" type="slidenum">
              <a:rPr lang="en-US" altLang="en-US"/>
              <a:pPr/>
              <a:t>‹#›</a:t>
            </a:fld>
            <a:endParaRPr lang="en-US" altLang="en-US"/>
          </a:p>
        </p:txBody>
      </p:sp>
    </p:spTree>
    <p:extLst>
      <p:ext uri="{BB962C8B-B14F-4D97-AF65-F5344CB8AC3E}">
        <p14:creationId xmlns:p14="http://schemas.microsoft.com/office/powerpoint/2010/main" val="4294208570"/>
      </p:ext>
    </p:extLst>
  </p:cSld>
  <p:clrMap bg1="lt1" tx1="dk1" bg2="lt2" tx2="dk2" accent1="accent1" accent2="accent2" accent3="accent3" accent4="accent4" accent5="accent5" accent6="accent6" hlink="hlink" folHlink="folHlink"/>
  <p:sldLayoutIdLst>
    <p:sldLayoutId id="2147496879" r:id="rId1"/>
    <p:sldLayoutId id="2147496880" r:id="rId2"/>
    <p:sldLayoutId id="2147496881" r:id="rId3"/>
    <p:sldLayoutId id="2147496882" r:id="rId4"/>
    <p:sldLayoutId id="2147496883" r:id="rId5"/>
    <p:sldLayoutId id="2147496884" r:id="rId6"/>
    <p:sldLayoutId id="2147496885" r:id="rId7"/>
    <p:sldLayoutId id="2147496886" r:id="rId8"/>
    <p:sldLayoutId id="2147496887" r:id="rId9"/>
    <p:sldLayoutId id="2147496888" r:id="rId10"/>
    <p:sldLayoutId id="2147496889" r:id="rId11"/>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pitchFamily="-112" charset="0"/>
          <a:ea typeface="MS PGothic" panose="020B0600070205080204" pitchFamily="34" charset="-128"/>
          <a:cs typeface="ＭＳ Ｐゴシック" pitchFamily="-112" charset="-128"/>
        </a:defRPr>
      </a:lvl2pPr>
      <a:lvl3pPr algn="ctr" rtl="0" eaLnBrk="0" fontAlgn="base" hangingPunct="0">
        <a:spcBef>
          <a:spcPct val="0"/>
        </a:spcBef>
        <a:spcAft>
          <a:spcPct val="0"/>
        </a:spcAft>
        <a:defRPr sz="4400">
          <a:solidFill>
            <a:schemeClr val="tx2"/>
          </a:solidFill>
          <a:latin typeface="Arial" pitchFamily="-112" charset="0"/>
          <a:ea typeface="MS PGothic" panose="020B0600070205080204" pitchFamily="34" charset="-128"/>
          <a:cs typeface="ＭＳ Ｐゴシック" pitchFamily="-112" charset="-128"/>
        </a:defRPr>
      </a:lvl3pPr>
      <a:lvl4pPr algn="ctr" rtl="0" eaLnBrk="0" fontAlgn="base" hangingPunct="0">
        <a:spcBef>
          <a:spcPct val="0"/>
        </a:spcBef>
        <a:spcAft>
          <a:spcPct val="0"/>
        </a:spcAft>
        <a:defRPr sz="4400">
          <a:solidFill>
            <a:schemeClr val="tx2"/>
          </a:solidFill>
          <a:latin typeface="Arial" pitchFamily="-112" charset="0"/>
          <a:ea typeface="MS PGothic" panose="020B0600070205080204" pitchFamily="34" charset="-128"/>
          <a:cs typeface="ＭＳ Ｐゴシック" pitchFamily="-112" charset="-128"/>
        </a:defRPr>
      </a:lvl4pPr>
      <a:lvl5pPr algn="ctr" rtl="0" eaLnBrk="0" fontAlgn="base" hangingPunct="0">
        <a:spcBef>
          <a:spcPct val="0"/>
        </a:spcBef>
        <a:spcAft>
          <a:spcPct val="0"/>
        </a:spcAft>
        <a:defRPr sz="4400">
          <a:solidFill>
            <a:schemeClr val="tx2"/>
          </a:solidFill>
          <a:latin typeface="Arial" pitchFamily="-112" charset="0"/>
          <a:ea typeface="MS PGothic" panose="020B0600070205080204" pitchFamily="34" charset="-128"/>
          <a:cs typeface="ＭＳ Ｐゴシック" pitchFamily="-112" charset="-128"/>
        </a:defRPr>
      </a:lvl5pPr>
      <a:lvl6pPr marL="4572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6pPr>
      <a:lvl7pPr marL="9144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7pPr>
      <a:lvl8pPr marL="13716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8pPr>
      <a:lvl9pPr marL="18288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Title Placeholder 1">
            <a:extLst>
              <a:ext uri="{FF2B5EF4-FFF2-40B4-BE49-F238E27FC236}">
                <a16:creationId xmlns:a16="http://schemas.microsoft.com/office/drawing/2014/main" id="{62ECB882-2655-43F3-BA4E-8ED5C292291D}"/>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5539" name="Text Placeholder 2">
            <a:extLst>
              <a:ext uri="{FF2B5EF4-FFF2-40B4-BE49-F238E27FC236}">
                <a16:creationId xmlns:a16="http://schemas.microsoft.com/office/drawing/2014/main" id="{7E4AB3F8-CBBD-40A3-BB4E-4678D5D8AE3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CF0EE3E-A984-4FE1-8818-BDE3678900BB}"/>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fld id="{A5E7C621-CFD3-4150-87F5-CAC03C8316D0}"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06C727F0-CEDC-4955-AD1B-D5030317736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9E836D3B-BD82-4D7B-ACCB-56BAAB64C34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5176436B-8071-4DB2-8DDC-05FD69899C7B}" type="slidenum">
              <a:rPr lang="en-US" altLang="en-US"/>
              <a:pPr/>
              <a:t>‹#›</a:t>
            </a:fld>
            <a:endParaRPr lang="en-US" altLang="en-US"/>
          </a:p>
        </p:txBody>
      </p:sp>
      <p:pic>
        <p:nvPicPr>
          <p:cNvPr id="65543" name="Picture 1" descr="GoodandEvil-Pg5.jpg">
            <a:extLst>
              <a:ext uri="{FF2B5EF4-FFF2-40B4-BE49-F238E27FC236}">
                <a16:creationId xmlns:a16="http://schemas.microsoft.com/office/drawing/2014/main" id="{765A0B46-11AD-4F8D-9A8C-5B48E4CF8F6F}"/>
              </a:ext>
            </a:extLst>
          </p:cNvPr>
          <p:cNvPicPr>
            <a:picLocks noChangeAspect="1"/>
          </p:cNvPicPr>
          <p:nvPr userDrawn="1"/>
        </p:nvPicPr>
        <p:blipFill>
          <a:blip r:embed="rId1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9316996"/>
      </p:ext>
    </p:extLst>
  </p:cSld>
  <p:clrMap bg1="lt1" tx1="dk1" bg2="lt2" tx2="dk2" accent1="accent1" accent2="accent2" accent3="accent3" accent4="accent4" accent5="accent5" accent6="accent6" hlink="hlink" folHlink="folHlink"/>
  <p:sldLayoutIdLst>
    <p:sldLayoutId id="2147496891" r:id="rId1"/>
    <p:sldLayoutId id="2147496892" r:id="rId2"/>
    <p:sldLayoutId id="2147496893" r:id="rId3"/>
    <p:sldLayoutId id="2147496894" r:id="rId4"/>
    <p:sldLayoutId id="2147496895" r:id="rId5"/>
    <p:sldLayoutId id="2147496896" r:id="rId6"/>
    <p:sldLayoutId id="2147496897" r:id="rId7"/>
    <p:sldLayoutId id="2147496898" r:id="rId8"/>
    <p:sldLayoutId id="2147496899" r:id="rId9"/>
    <p:sldLayoutId id="2147496900" r:id="rId10"/>
    <p:sldLayoutId id="2147496901" r:id="rId11"/>
  </p:sldLayoutIdLs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6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latin typeface="Arial" pitchFamily="-112" charset="0"/>
                <a:ea typeface="ＭＳ Ｐゴシック" pitchFamily="-112" charset="-128"/>
                <a:cs typeface="ＭＳ Ｐゴシック" pitchFamily="-112" charset="-128"/>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pitchFamily="-112" charset="0"/>
                <a:ea typeface="ＭＳ Ｐゴシック" pitchFamily="-112" charset="-128"/>
                <a:cs typeface="ＭＳ Ｐゴシック" pitchFamily="-112" charset="-128"/>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98B28740-B8EB-FC42-B8F5-4FE57F1CCDEF}" type="slidenum">
              <a:rPr lang="en-US"/>
              <a:pPr>
                <a:defRPr/>
              </a:pPr>
              <a:t>‹#›</a:t>
            </a:fld>
            <a:endParaRPr lang="en-US"/>
          </a:p>
        </p:txBody>
      </p:sp>
    </p:spTree>
    <p:extLst>
      <p:ext uri="{BB962C8B-B14F-4D97-AF65-F5344CB8AC3E}">
        <p14:creationId xmlns:p14="http://schemas.microsoft.com/office/powerpoint/2010/main" val="2523972660"/>
      </p:ext>
    </p:extLst>
  </p:cSld>
  <p:clrMap bg1="lt1" tx1="dk1" bg2="lt2" tx2="dk2" accent1="accent1" accent2="accent2" accent3="accent3" accent4="accent4" accent5="accent5" accent6="accent6" hlink="hlink" folHlink="folHlink"/>
  <p:sldLayoutIdLst>
    <p:sldLayoutId id="2147496903" r:id="rId1"/>
    <p:sldLayoutId id="2147496904" r:id="rId2"/>
    <p:sldLayoutId id="2147496905" r:id="rId3"/>
    <p:sldLayoutId id="2147496906" r:id="rId4"/>
    <p:sldLayoutId id="2147496907" r:id="rId5"/>
    <p:sldLayoutId id="2147496908" r:id="rId6"/>
    <p:sldLayoutId id="2147496909" r:id="rId7"/>
    <p:sldLayoutId id="2147496910" r:id="rId8"/>
    <p:sldLayoutId id="2147496911" r:id="rId9"/>
    <p:sldLayoutId id="2147496912" r:id="rId10"/>
    <p:sldLayoutId id="214749691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6pPr>
      <a:lvl7pPr marL="9144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7pPr>
      <a:lvl8pPr marL="13716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8pPr>
      <a:lvl9pPr marL="18288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outerShdw blurRad="50800" dist="38100" dir="270000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ea typeface="ＭＳ Ｐゴシック" charset="-128"/>
                <a:cs typeface="ＭＳ Ｐゴシック" charset="-128"/>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ea typeface="ＭＳ Ｐゴシック" charset="-128"/>
                <a:cs typeface="ＭＳ Ｐゴシック" charset="-128"/>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a:defRPr/>
            </a:pPr>
            <a:fld id="{2FD0771E-3833-134A-8A68-EC4B787FD763}" type="slidenum">
              <a:rPr lang="en-US"/>
              <a:pPr>
                <a:defRPr/>
              </a:pPr>
              <a:t>‹#›</a:t>
            </a:fld>
            <a:endParaRPr lang="en-US"/>
          </a:p>
        </p:txBody>
      </p:sp>
    </p:spTree>
    <p:extLst>
      <p:ext uri="{BB962C8B-B14F-4D97-AF65-F5344CB8AC3E}">
        <p14:creationId xmlns:p14="http://schemas.microsoft.com/office/powerpoint/2010/main" val="3506653830"/>
      </p:ext>
    </p:extLst>
  </p:cSld>
  <p:clrMap bg1="lt1" tx1="dk1" bg2="lt2" tx2="dk2" accent1="accent1" accent2="accent2" accent3="accent3" accent4="accent4" accent5="accent5" accent6="accent6" hlink="hlink" folHlink="folHlink"/>
  <p:sldLayoutIdLst>
    <p:sldLayoutId id="2147496915" r:id="rId1"/>
    <p:sldLayoutId id="2147496916" r:id="rId2"/>
    <p:sldLayoutId id="2147496917" r:id="rId3"/>
    <p:sldLayoutId id="2147496918" r:id="rId4"/>
    <p:sldLayoutId id="2147496919" r:id="rId5"/>
    <p:sldLayoutId id="2147496920" r:id="rId6"/>
    <p:sldLayoutId id="2147496921" r:id="rId7"/>
    <p:sldLayoutId id="2147496922" r:id="rId8"/>
    <p:sldLayoutId id="2147496923" r:id="rId9"/>
    <p:sldLayoutId id="2147496924" r:id="rId10"/>
    <p:sldLayoutId id="214749692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Rectangle 4"/>
          <p:cNvSpPr>
            <a:spLocks noGrp="1" noChangeArrowheads="1"/>
          </p:cNvSpPr>
          <p:nvPr>
            <p:ph type="dt" sz="half" idx="2"/>
          </p:nvPr>
        </p:nvSpPr>
        <p:spPr bwMode="auto">
          <a:xfrm>
            <a:off x="457200" y="6245225"/>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3114601-4810-AF4E-845A-0CC56A9BF83D}" type="slidenum">
              <a:rPr lang="en-US"/>
              <a:pPr>
                <a:defRPr/>
              </a:pPr>
              <a:t>‹#›</a:t>
            </a:fld>
            <a:endParaRPr lang="en-US"/>
          </a:p>
        </p:txBody>
      </p:sp>
    </p:spTree>
    <p:extLst>
      <p:ext uri="{BB962C8B-B14F-4D97-AF65-F5344CB8AC3E}">
        <p14:creationId xmlns:p14="http://schemas.microsoft.com/office/powerpoint/2010/main" val="2660230637"/>
      </p:ext>
    </p:extLst>
  </p:cSld>
  <p:clrMap bg1="lt1" tx1="dk1" bg2="lt2" tx2="dk2" accent1="accent1" accent2="accent2" accent3="accent3" accent4="accent4" accent5="accent5" accent6="accent6" hlink="hlink" folHlink="folHlink"/>
  <p:sldLayoutIdLst>
    <p:sldLayoutId id="2147496927" r:id="rId1"/>
    <p:sldLayoutId id="2147496928" r:id="rId2"/>
    <p:sldLayoutId id="2147496929" r:id="rId3"/>
    <p:sldLayoutId id="2147496930" r:id="rId4"/>
    <p:sldLayoutId id="2147496931" r:id="rId5"/>
    <p:sldLayoutId id="2147496932" r:id="rId6"/>
    <p:sldLayoutId id="2147496933" r:id="rId7"/>
    <p:sldLayoutId id="2147496934" r:id="rId8"/>
    <p:sldLayoutId id="2147496935" r:id="rId9"/>
    <p:sldLayoutId id="2147496936" r:id="rId10"/>
    <p:sldLayoutId id="2147496937"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eaLnBrk="1" hangingPunct="1">
              <a:defRPr sz="1400">
                <a:solidFill>
                  <a:srgbClr val="000000"/>
                </a:solidFill>
                <a:latin typeface="Times New Roman"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charset="0"/>
                <a:cs typeface="+mn-cs"/>
              </a:defRPr>
            </a:lvl1pPr>
          </a:lstStyle>
          <a:p>
            <a:pPr>
              <a:defRPr/>
            </a:pPr>
            <a:fld id="{62E9DF61-9A48-5F41-AEAF-6BC44FB7D59A}" type="slidenum">
              <a:rPr lang="en-US"/>
              <a:pPr>
                <a:defRPr/>
              </a:pPr>
              <a:t>‹#›</a:t>
            </a:fld>
            <a:endParaRPr lang="en-US"/>
          </a:p>
        </p:txBody>
      </p:sp>
    </p:spTree>
    <p:extLst>
      <p:ext uri="{BB962C8B-B14F-4D97-AF65-F5344CB8AC3E}">
        <p14:creationId xmlns:p14="http://schemas.microsoft.com/office/powerpoint/2010/main" val="2589736292"/>
      </p:ext>
    </p:extLst>
  </p:cSld>
  <p:clrMap bg1="lt1" tx1="dk1" bg2="lt2" tx2="dk2" accent1="accent1" accent2="accent2" accent3="accent3" accent4="accent4" accent5="accent5" accent6="accent6" hlink="hlink" folHlink="folHlink"/>
  <p:sldLayoutIdLst>
    <p:sldLayoutId id="2147496939" r:id="rId1"/>
    <p:sldLayoutId id="2147496940" r:id="rId2"/>
    <p:sldLayoutId id="2147496941" r:id="rId3"/>
    <p:sldLayoutId id="2147496942" r:id="rId4"/>
    <p:sldLayoutId id="2147496943" r:id="rId5"/>
    <p:sldLayoutId id="2147496944" r:id="rId6"/>
    <p:sldLayoutId id="2147496945" r:id="rId7"/>
    <p:sldLayoutId id="2147496946" r:id="rId8"/>
    <p:sldLayoutId id="2147496947" r:id="rId9"/>
    <p:sldLayoutId id="2147496948" r:id="rId10"/>
    <p:sldLayoutId id="2147496949" r:id="rId11"/>
    <p:sldLayoutId id="2147496950" r:id="rId12"/>
    <p:sldLayoutId id="2147496951" r:id="rId13"/>
    <p:sldLayoutId id="2147496952" r:id="rId14"/>
    <p:sldLayoutId id="2147496953" r:id="rId15"/>
  </p:sldLayoutIdLst>
  <p:transition/>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outerShdw blurRad="50800" dist="38100" dir="270000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ea typeface="ＭＳ Ｐゴシック" charset="-128"/>
                <a:cs typeface="ＭＳ Ｐゴシック" charset="-128"/>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ea typeface="ＭＳ Ｐゴシック" charset="-128"/>
                <a:cs typeface="ＭＳ Ｐゴシック" charset="-128"/>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a:defRPr/>
            </a:pPr>
            <a:fld id="{2FD0771E-3833-134A-8A68-EC4B787FD76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30135619"/>
      </p:ext>
    </p:extLst>
  </p:cSld>
  <p:clrMap bg1="lt1" tx1="dk1" bg2="lt2" tx2="dk2" accent1="accent1" accent2="accent2" accent3="accent3" accent4="accent4" accent5="accent5" accent6="accent6" hlink="hlink" folHlink="folHlink"/>
  <p:sldLayoutIdLst>
    <p:sldLayoutId id="2147496955" r:id="rId1"/>
    <p:sldLayoutId id="2147496956" r:id="rId2"/>
    <p:sldLayoutId id="2147496957" r:id="rId3"/>
    <p:sldLayoutId id="2147496958" r:id="rId4"/>
    <p:sldLayoutId id="2147496959" r:id="rId5"/>
    <p:sldLayoutId id="2147496960" r:id="rId6"/>
    <p:sldLayoutId id="2147496961" r:id="rId7"/>
    <p:sldLayoutId id="2147496962" r:id="rId8"/>
    <p:sldLayoutId id="2147496963" r:id="rId9"/>
    <p:sldLayoutId id="2147496964" r:id="rId10"/>
    <p:sldLayoutId id="214749696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ctr" anchorCtr="0" compatLnSpc="1">
            <a:prstTxWarp prst="textNoShape">
              <a:avLst/>
            </a:prstTxWarp>
          </a:bodyPr>
          <a:lstStyle/>
          <a:p>
            <a:pPr lvl="0"/>
            <a:r>
              <a:rPr lang="en-US"/>
              <a:t>Click to edit Master title style</a:t>
            </a:r>
          </a:p>
        </p:txBody>
      </p:sp>
      <p:sp>
        <p:nvSpPr>
          <p:cNvPr id="1146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275" tIns="45638" rIns="91275" bIns="45638" numCol="1" anchor="t" anchorCtr="0" compatLnSpc="1">
            <a:prstTxWarp prst="textNoShape">
              <a:avLst/>
            </a:prstTxWarp>
          </a:bodyPr>
          <a:lstStyle>
            <a:lvl1pPr eaLnBrk="0" hangingPunct="0">
              <a:defRPr sz="1400">
                <a:solidFill>
                  <a:srgbClr val="000000"/>
                </a:solidFill>
                <a:latin typeface="Arial" charset="0"/>
                <a:ea typeface="ヒラギノ角ゴ Pro W3" charset="-128"/>
                <a:cs typeface="ヒラギノ角ゴ Pro W3" charset="-128"/>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275" tIns="45638" rIns="91275" bIns="45638" numCol="1" anchor="t" anchorCtr="0" compatLnSpc="1">
            <a:prstTxWarp prst="textNoShape">
              <a:avLst/>
            </a:prstTxWarp>
          </a:bodyPr>
          <a:lstStyle>
            <a:lvl1pPr algn="ctr" eaLnBrk="0" hangingPunct="0">
              <a:defRPr sz="1400">
                <a:solidFill>
                  <a:srgbClr val="000000"/>
                </a:solidFill>
                <a:latin typeface="Arial" charset="0"/>
                <a:ea typeface="ヒラギノ角ゴ Pro W3" charset="-128"/>
                <a:cs typeface="ヒラギノ角ゴ Pro W3" charset="-128"/>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275" tIns="45638" rIns="91275" bIns="45638" numCol="1" anchor="t" anchorCtr="0" compatLnSpc="1">
            <a:prstTxWarp prst="textNoShape">
              <a:avLst/>
            </a:prstTxWarp>
          </a:bodyPr>
          <a:lstStyle>
            <a:lvl1pPr algn="r" eaLnBrk="0" hangingPunct="0">
              <a:defRPr sz="1400">
                <a:solidFill>
                  <a:srgbClr val="000000"/>
                </a:solidFill>
                <a:latin typeface="Arial" charset="0"/>
                <a:ea typeface="ヒラギノ角ゴ Pro W3" charset="0"/>
                <a:cs typeface="ヒラギノ角ゴ Pro W3" charset="0"/>
              </a:defRPr>
            </a:lvl1pPr>
          </a:lstStyle>
          <a:p>
            <a:pPr>
              <a:defRPr/>
            </a:pPr>
            <a:fld id="{0DDE364A-0433-6A4E-89E3-D0950D36201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6145" r:id="rId1"/>
  </p:sldLayoutIdLst>
  <p:txStyles>
    <p:titleStyle>
      <a:lvl1pPr algn="ctr" rtl="0" eaLnBrk="0" fontAlgn="base" hangingPunct="0">
        <a:spcBef>
          <a:spcPct val="0"/>
        </a:spcBef>
        <a:spcAft>
          <a:spcPct val="0"/>
        </a:spcAft>
        <a:defRPr sz="4400">
          <a:solidFill>
            <a:schemeClr val="tx2"/>
          </a:solidFill>
          <a:latin typeface="+mj-lt"/>
          <a:ea typeface="+mj-ea"/>
          <a:cs typeface="ヒラギノ角ゴ Pro W3" charset="-128"/>
        </a:defRPr>
      </a:lvl1pPr>
      <a:lvl2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2pPr>
      <a:lvl3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3pPr>
      <a:lvl4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4pPr>
      <a:lvl5pPr algn="ctr" rtl="0" eaLnBrk="0" fontAlgn="base" hangingPunct="0">
        <a:spcBef>
          <a:spcPct val="0"/>
        </a:spcBef>
        <a:spcAft>
          <a:spcPct val="0"/>
        </a:spcAft>
        <a:defRPr sz="4400">
          <a:solidFill>
            <a:schemeClr val="tx2"/>
          </a:solidFill>
          <a:latin typeface="Arial" charset="0"/>
          <a:ea typeface="ヒラギノ角ゴ Pro W3" pitchFamily="80" charset="-128"/>
          <a:cs typeface="ヒラギノ角ゴ Pro W3" charset="-128"/>
        </a:defRPr>
      </a:lvl5pPr>
      <a:lvl6pPr marL="456411" algn="ctr" rtl="0" fontAlgn="base">
        <a:spcBef>
          <a:spcPct val="0"/>
        </a:spcBef>
        <a:spcAft>
          <a:spcPct val="0"/>
        </a:spcAft>
        <a:defRPr sz="4400">
          <a:solidFill>
            <a:schemeClr val="tx2"/>
          </a:solidFill>
          <a:latin typeface="Arial" charset="0"/>
          <a:ea typeface="ヒラギノ角ゴ Pro W3" pitchFamily="80" charset="-128"/>
        </a:defRPr>
      </a:lvl6pPr>
      <a:lvl7pPr marL="912825" algn="ctr" rtl="0" fontAlgn="base">
        <a:spcBef>
          <a:spcPct val="0"/>
        </a:spcBef>
        <a:spcAft>
          <a:spcPct val="0"/>
        </a:spcAft>
        <a:defRPr sz="4400">
          <a:solidFill>
            <a:schemeClr val="tx2"/>
          </a:solidFill>
          <a:latin typeface="Arial" charset="0"/>
          <a:ea typeface="ヒラギノ角ゴ Pro W3" pitchFamily="80" charset="-128"/>
        </a:defRPr>
      </a:lvl7pPr>
      <a:lvl8pPr marL="1369220" algn="ctr" rtl="0" fontAlgn="base">
        <a:spcBef>
          <a:spcPct val="0"/>
        </a:spcBef>
        <a:spcAft>
          <a:spcPct val="0"/>
        </a:spcAft>
        <a:defRPr sz="4400">
          <a:solidFill>
            <a:schemeClr val="tx2"/>
          </a:solidFill>
          <a:latin typeface="Arial" charset="0"/>
          <a:ea typeface="ヒラギノ角ゴ Pro W3" pitchFamily="80" charset="-128"/>
        </a:defRPr>
      </a:lvl8pPr>
      <a:lvl9pPr marL="1825644" algn="ctr" rtl="0" fontAlgn="base">
        <a:spcBef>
          <a:spcPct val="0"/>
        </a:spcBef>
        <a:spcAft>
          <a:spcPct val="0"/>
        </a:spcAft>
        <a:defRPr sz="4400">
          <a:solidFill>
            <a:schemeClr val="tx2"/>
          </a:solidFill>
          <a:latin typeface="Arial" charset="0"/>
          <a:ea typeface="ヒラギノ角ゴ Pro W3" pitchFamily="80" charset="-128"/>
        </a:defRPr>
      </a:lvl9pPr>
    </p:titleStyle>
    <p:bodyStyle>
      <a:lvl1pPr marL="342305" indent="-342305" algn="l" rtl="0" eaLnBrk="0" fontAlgn="base" hangingPunct="0">
        <a:spcBef>
          <a:spcPct val="20000"/>
        </a:spcBef>
        <a:spcAft>
          <a:spcPct val="0"/>
        </a:spcAft>
        <a:buChar char="•"/>
        <a:defRPr sz="3200">
          <a:solidFill>
            <a:schemeClr val="tx1"/>
          </a:solidFill>
          <a:latin typeface="+mn-lt"/>
          <a:ea typeface="+mn-ea"/>
          <a:cs typeface="ヒラギノ角ゴ Pro W3" charset="-128"/>
        </a:defRPr>
      </a:lvl1pPr>
      <a:lvl2pPr marL="741657" indent="-285260" algn="l" rtl="0" eaLnBrk="0" fontAlgn="base" hangingPunct="0">
        <a:spcBef>
          <a:spcPct val="20000"/>
        </a:spcBef>
        <a:spcAft>
          <a:spcPct val="0"/>
        </a:spcAft>
        <a:buChar char="–"/>
        <a:defRPr sz="2800">
          <a:solidFill>
            <a:schemeClr val="tx1"/>
          </a:solidFill>
          <a:latin typeface="+mn-lt"/>
          <a:ea typeface="+mn-ea"/>
          <a:cs typeface="ヒラギノ角ゴ Pro W3" charset="-128"/>
        </a:defRPr>
      </a:lvl2pPr>
      <a:lvl3pPr marL="1141010" indent="-228206" algn="l" rtl="0" eaLnBrk="0" fontAlgn="base" hangingPunct="0">
        <a:spcBef>
          <a:spcPct val="20000"/>
        </a:spcBef>
        <a:spcAft>
          <a:spcPct val="0"/>
        </a:spcAft>
        <a:buChar char="•"/>
        <a:defRPr sz="2400">
          <a:solidFill>
            <a:schemeClr val="tx1"/>
          </a:solidFill>
          <a:latin typeface="+mn-lt"/>
          <a:ea typeface="+mn-ea"/>
          <a:cs typeface="ヒラギノ角ゴ Pro W3" charset="-128"/>
        </a:defRPr>
      </a:lvl3pPr>
      <a:lvl4pPr marL="1597431" indent="-228206" algn="l" rtl="0" eaLnBrk="0" fontAlgn="base" hangingPunct="0">
        <a:spcBef>
          <a:spcPct val="20000"/>
        </a:spcBef>
        <a:spcAft>
          <a:spcPct val="0"/>
        </a:spcAft>
        <a:buChar char="–"/>
        <a:defRPr sz="2000">
          <a:solidFill>
            <a:schemeClr val="tx1"/>
          </a:solidFill>
          <a:latin typeface="+mn-lt"/>
          <a:ea typeface="+mn-ea"/>
          <a:cs typeface="ヒラギノ角ゴ Pro W3" charset="-128"/>
        </a:defRPr>
      </a:lvl4pPr>
      <a:lvl5pPr marL="2053830" indent="-228206" algn="l" rtl="0" eaLnBrk="0" fontAlgn="base" hangingPunct="0">
        <a:spcBef>
          <a:spcPct val="20000"/>
        </a:spcBef>
        <a:spcAft>
          <a:spcPct val="0"/>
        </a:spcAft>
        <a:buChar char="»"/>
        <a:defRPr sz="2000">
          <a:solidFill>
            <a:schemeClr val="tx1"/>
          </a:solidFill>
          <a:latin typeface="+mn-lt"/>
          <a:ea typeface="+mn-ea"/>
          <a:cs typeface="ヒラギノ角ゴ Pro W3" charset="-128"/>
        </a:defRPr>
      </a:lvl5pPr>
      <a:lvl6pPr marL="2510238" indent="-228206" algn="l" rtl="0" fontAlgn="base">
        <a:spcBef>
          <a:spcPct val="20000"/>
        </a:spcBef>
        <a:spcAft>
          <a:spcPct val="0"/>
        </a:spcAft>
        <a:buChar char="»"/>
        <a:defRPr sz="2000">
          <a:solidFill>
            <a:schemeClr val="tx1"/>
          </a:solidFill>
          <a:latin typeface="+mn-lt"/>
          <a:ea typeface="+mn-ea"/>
        </a:defRPr>
      </a:lvl6pPr>
      <a:lvl7pPr marL="2966653" indent="-228206" algn="l" rtl="0" fontAlgn="base">
        <a:spcBef>
          <a:spcPct val="20000"/>
        </a:spcBef>
        <a:spcAft>
          <a:spcPct val="0"/>
        </a:spcAft>
        <a:buChar char="»"/>
        <a:defRPr sz="2000">
          <a:solidFill>
            <a:schemeClr val="tx1"/>
          </a:solidFill>
          <a:latin typeface="+mn-lt"/>
          <a:ea typeface="+mn-ea"/>
        </a:defRPr>
      </a:lvl7pPr>
      <a:lvl8pPr marL="3423050" indent="-228206" algn="l" rtl="0" fontAlgn="base">
        <a:spcBef>
          <a:spcPct val="20000"/>
        </a:spcBef>
        <a:spcAft>
          <a:spcPct val="0"/>
        </a:spcAft>
        <a:buChar char="»"/>
        <a:defRPr sz="2000">
          <a:solidFill>
            <a:schemeClr val="tx1"/>
          </a:solidFill>
          <a:latin typeface="+mn-lt"/>
          <a:ea typeface="+mn-ea"/>
        </a:defRPr>
      </a:lvl8pPr>
      <a:lvl9pPr marL="3879469" indent="-228206"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2825" rtl="0" eaLnBrk="1" latinLnBrk="0" hangingPunct="1">
        <a:defRPr sz="1800" kern="1200">
          <a:solidFill>
            <a:schemeClr val="tx1"/>
          </a:solidFill>
          <a:latin typeface="+mn-lt"/>
          <a:ea typeface="+mn-ea"/>
          <a:cs typeface="+mn-cs"/>
        </a:defRPr>
      </a:lvl1pPr>
      <a:lvl2pPr marL="456411" algn="l" defTabSz="912825" rtl="0" eaLnBrk="1" latinLnBrk="0" hangingPunct="1">
        <a:defRPr sz="1800" kern="1200">
          <a:solidFill>
            <a:schemeClr val="tx1"/>
          </a:solidFill>
          <a:latin typeface="+mn-lt"/>
          <a:ea typeface="+mn-ea"/>
          <a:cs typeface="+mn-cs"/>
        </a:defRPr>
      </a:lvl2pPr>
      <a:lvl3pPr marL="912825" algn="l" defTabSz="912825" rtl="0" eaLnBrk="1" latinLnBrk="0" hangingPunct="1">
        <a:defRPr sz="1800" kern="1200">
          <a:solidFill>
            <a:schemeClr val="tx1"/>
          </a:solidFill>
          <a:latin typeface="+mn-lt"/>
          <a:ea typeface="+mn-ea"/>
          <a:cs typeface="+mn-cs"/>
        </a:defRPr>
      </a:lvl3pPr>
      <a:lvl4pPr marL="1369220" algn="l" defTabSz="912825" rtl="0" eaLnBrk="1" latinLnBrk="0" hangingPunct="1">
        <a:defRPr sz="1800" kern="1200">
          <a:solidFill>
            <a:schemeClr val="tx1"/>
          </a:solidFill>
          <a:latin typeface="+mn-lt"/>
          <a:ea typeface="+mn-ea"/>
          <a:cs typeface="+mn-cs"/>
        </a:defRPr>
      </a:lvl4pPr>
      <a:lvl5pPr marL="1825644" algn="l" defTabSz="912825" rtl="0" eaLnBrk="1" latinLnBrk="0" hangingPunct="1">
        <a:defRPr sz="1800" kern="1200">
          <a:solidFill>
            <a:schemeClr val="tx1"/>
          </a:solidFill>
          <a:latin typeface="+mn-lt"/>
          <a:ea typeface="+mn-ea"/>
          <a:cs typeface="+mn-cs"/>
        </a:defRPr>
      </a:lvl5pPr>
      <a:lvl6pPr marL="2282036" algn="l" defTabSz="912825" rtl="0" eaLnBrk="1" latinLnBrk="0" hangingPunct="1">
        <a:defRPr sz="1800" kern="1200">
          <a:solidFill>
            <a:schemeClr val="tx1"/>
          </a:solidFill>
          <a:latin typeface="+mn-lt"/>
          <a:ea typeface="+mn-ea"/>
          <a:cs typeface="+mn-cs"/>
        </a:defRPr>
      </a:lvl6pPr>
      <a:lvl7pPr marL="2738440" algn="l" defTabSz="912825" rtl="0" eaLnBrk="1" latinLnBrk="0" hangingPunct="1">
        <a:defRPr sz="1800" kern="1200">
          <a:solidFill>
            <a:schemeClr val="tx1"/>
          </a:solidFill>
          <a:latin typeface="+mn-lt"/>
          <a:ea typeface="+mn-ea"/>
          <a:cs typeface="+mn-cs"/>
        </a:defRPr>
      </a:lvl7pPr>
      <a:lvl8pPr marL="3194844" algn="l" defTabSz="912825" rtl="0" eaLnBrk="1" latinLnBrk="0" hangingPunct="1">
        <a:defRPr sz="1800" kern="1200">
          <a:solidFill>
            <a:schemeClr val="tx1"/>
          </a:solidFill>
          <a:latin typeface="+mn-lt"/>
          <a:ea typeface="+mn-ea"/>
          <a:cs typeface="+mn-cs"/>
        </a:defRPr>
      </a:lvl8pPr>
      <a:lvl9pPr marL="3651255" algn="l" defTabSz="912825"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0"/>
                <a:cs typeface="ＭＳ Ｐゴシック" charset="0"/>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0"/>
                <a:cs typeface="ＭＳ Ｐゴシック"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0C99A698-7EF7-294E-8F1A-0BCA6A2220E7}" type="slidenum">
              <a:rPr lang="en-US"/>
              <a:pPr/>
              <a:t>‹#›</a:t>
            </a:fld>
            <a:endParaRPr lang="en-US"/>
          </a:p>
        </p:txBody>
      </p:sp>
    </p:spTree>
    <p:extLst>
      <p:ext uri="{BB962C8B-B14F-4D97-AF65-F5344CB8AC3E}">
        <p14:creationId xmlns:p14="http://schemas.microsoft.com/office/powerpoint/2010/main" val="3733110239"/>
      </p:ext>
    </p:extLst>
  </p:cSld>
  <p:clrMap bg1="lt1" tx1="dk1" bg2="lt2" tx2="dk2" accent1="accent1" accent2="accent2" accent3="accent3" accent4="accent4" accent5="accent5" accent6="accent6" hlink="hlink" folHlink="folHlink"/>
  <p:sldLayoutIdLst>
    <p:sldLayoutId id="2147496967" r:id="rId1"/>
    <p:sldLayoutId id="2147496968" r:id="rId2"/>
    <p:sldLayoutId id="2147496969" r:id="rId3"/>
    <p:sldLayoutId id="2147496970" r:id="rId4"/>
    <p:sldLayoutId id="2147496971" r:id="rId5"/>
    <p:sldLayoutId id="2147496972" r:id="rId6"/>
    <p:sldLayoutId id="2147496973" r:id="rId7"/>
    <p:sldLayoutId id="2147496974" r:id="rId8"/>
    <p:sldLayoutId id="2147496975" r:id="rId9"/>
    <p:sldLayoutId id="2147496976" r:id="rId10"/>
    <p:sldLayoutId id="2147496977"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5602" name="Group 2"/>
          <p:cNvGrpSpPr>
            <a:grpSpLocks/>
          </p:cNvGrpSpPr>
          <p:nvPr/>
        </p:nvGrpSpPr>
        <p:grpSpPr bwMode="auto">
          <a:xfrm>
            <a:off x="152400" y="1981200"/>
            <a:ext cx="1676400" cy="4876800"/>
            <a:chOff x="96" y="1248"/>
            <a:chExt cx="1056" cy="3072"/>
          </a:xfrm>
        </p:grpSpPr>
        <p:sp>
          <p:nvSpPr>
            <p:cNvPr id="1740803" name="Rectangle 3"/>
            <p:cNvSpPr>
              <a:spLocks noChangeArrowheads="1"/>
            </p:cNvSpPr>
            <p:nvPr/>
          </p:nvSpPr>
          <p:spPr bwMode="auto">
            <a:xfrm>
              <a:off x="288" y="1248"/>
              <a:ext cx="672" cy="3071"/>
            </a:xfrm>
            <a:prstGeom prst="rect">
              <a:avLst/>
            </a:prstGeom>
            <a:solidFill>
              <a:schemeClr val="bg2"/>
            </a:solidFill>
            <a:ln>
              <a:noFill/>
            </a:ln>
            <a:effectLst/>
          </p:spPr>
          <p:txBody>
            <a:bodyPr/>
            <a:lstStyle/>
            <a:p>
              <a:pPr>
                <a:defRPr/>
              </a:pPr>
              <a:endParaRPr lang="en-US"/>
            </a:p>
          </p:txBody>
        </p:sp>
        <p:sp>
          <p:nvSpPr>
            <p:cNvPr id="1740804" name="Oval 4"/>
            <p:cNvSpPr>
              <a:spLocks noChangeArrowheads="1"/>
            </p:cNvSpPr>
            <p:nvPr/>
          </p:nvSpPr>
          <p:spPr bwMode="auto">
            <a:xfrm>
              <a:off x="192" y="124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05" name="Oval 5"/>
            <p:cNvSpPr>
              <a:spLocks noChangeArrowheads="1"/>
            </p:cNvSpPr>
            <p:nvPr/>
          </p:nvSpPr>
          <p:spPr bwMode="auto">
            <a:xfrm>
              <a:off x="528" y="134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06" name="Oval 6"/>
            <p:cNvSpPr>
              <a:spLocks noChangeArrowheads="1"/>
            </p:cNvSpPr>
            <p:nvPr/>
          </p:nvSpPr>
          <p:spPr bwMode="auto">
            <a:xfrm>
              <a:off x="336" y="158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07" name="Oval 7"/>
            <p:cNvSpPr>
              <a:spLocks noChangeArrowheads="1"/>
            </p:cNvSpPr>
            <p:nvPr/>
          </p:nvSpPr>
          <p:spPr bwMode="auto">
            <a:xfrm>
              <a:off x="624" y="124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08" name="Oval 8"/>
            <p:cNvSpPr>
              <a:spLocks noChangeArrowheads="1"/>
            </p:cNvSpPr>
            <p:nvPr/>
          </p:nvSpPr>
          <p:spPr bwMode="auto">
            <a:xfrm>
              <a:off x="288" y="129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09" name="Oval 9"/>
            <p:cNvSpPr>
              <a:spLocks noChangeArrowheads="1"/>
            </p:cNvSpPr>
            <p:nvPr/>
          </p:nvSpPr>
          <p:spPr bwMode="auto">
            <a:xfrm>
              <a:off x="240" y="2880"/>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10" name="Oval 10"/>
            <p:cNvSpPr>
              <a:spLocks noChangeArrowheads="1"/>
            </p:cNvSpPr>
            <p:nvPr/>
          </p:nvSpPr>
          <p:spPr bwMode="auto">
            <a:xfrm>
              <a:off x="768" y="153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11" name="Oval 11"/>
            <p:cNvSpPr>
              <a:spLocks noChangeArrowheads="1"/>
            </p:cNvSpPr>
            <p:nvPr/>
          </p:nvSpPr>
          <p:spPr bwMode="auto">
            <a:xfrm>
              <a:off x="528" y="172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12" name="Oval 12"/>
            <p:cNvSpPr>
              <a:spLocks noChangeArrowheads="1"/>
            </p:cNvSpPr>
            <p:nvPr/>
          </p:nvSpPr>
          <p:spPr bwMode="auto">
            <a:xfrm>
              <a:off x="576" y="196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13" name="Oval 13"/>
            <p:cNvSpPr>
              <a:spLocks noChangeArrowheads="1"/>
            </p:cNvSpPr>
            <p:nvPr/>
          </p:nvSpPr>
          <p:spPr bwMode="auto">
            <a:xfrm>
              <a:off x="384" y="196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14" name="Oval 14"/>
            <p:cNvSpPr>
              <a:spLocks noChangeArrowheads="1"/>
            </p:cNvSpPr>
            <p:nvPr/>
          </p:nvSpPr>
          <p:spPr bwMode="auto">
            <a:xfrm>
              <a:off x="192" y="177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15" name="Oval 15"/>
            <p:cNvSpPr>
              <a:spLocks noChangeArrowheads="1"/>
            </p:cNvSpPr>
            <p:nvPr/>
          </p:nvSpPr>
          <p:spPr bwMode="auto">
            <a:xfrm>
              <a:off x="240" y="230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16" name="Oval 16"/>
            <p:cNvSpPr>
              <a:spLocks noChangeArrowheads="1"/>
            </p:cNvSpPr>
            <p:nvPr/>
          </p:nvSpPr>
          <p:spPr bwMode="auto">
            <a:xfrm>
              <a:off x="576" y="230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17" name="Oval 17"/>
            <p:cNvSpPr>
              <a:spLocks noChangeArrowheads="1"/>
            </p:cNvSpPr>
            <p:nvPr/>
          </p:nvSpPr>
          <p:spPr bwMode="auto">
            <a:xfrm>
              <a:off x="432" y="225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18" name="Oval 18"/>
            <p:cNvSpPr>
              <a:spLocks noChangeArrowheads="1"/>
            </p:cNvSpPr>
            <p:nvPr/>
          </p:nvSpPr>
          <p:spPr bwMode="auto">
            <a:xfrm>
              <a:off x="336" y="268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19" name="Oval 19"/>
            <p:cNvSpPr>
              <a:spLocks noChangeArrowheads="1"/>
            </p:cNvSpPr>
            <p:nvPr/>
          </p:nvSpPr>
          <p:spPr bwMode="auto">
            <a:xfrm>
              <a:off x="816" y="220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20" name="Oval 20"/>
            <p:cNvSpPr>
              <a:spLocks noChangeArrowheads="1"/>
            </p:cNvSpPr>
            <p:nvPr/>
          </p:nvSpPr>
          <p:spPr bwMode="auto">
            <a:xfrm>
              <a:off x="672" y="268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21" name="Oval 21"/>
            <p:cNvSpPr>
              <a:spLocks noChangeArrowheads="1"/>
            </p:cNvSpPr>
            <p:nvPr/>
          </p:nvSpPr>
          <p:spPr bwMode="auto">
            <a:xfrm>
              <a:off x="528" y="292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22" name="Oval 22"/>
            <p:cNvSpPr>
              <a:spLocks noChangeArrowheads="1"/>
            </p:cNvSpPr>
            <p:nvPr/>
          </p:nvSpPr>
          <p:spPr bwMode="auto">
            <a:xfrm>
              <a:off x="720" y="235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23" name="Oval 23"/>
            <p:cNvSpPr>
              <a:spLocks noChangeArrowheads="1"/>
            </p:cNvSpPr>
            <p:nvPr/>
          </p:nvSpPr>
          <p:spPr bwMode="auto">
            <a:xfrm>
              <a:off x="192" y="254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24" name="Oval 24"/>
            <p:cNvSpPr>
              <a:spLocks noChangeArrowheads="1"/>
            </p:cNvSpPr>
            <p:nvPr/>
          </p:nvSpPr>
          <p:spPr bwMode="auto">
            <a:xfrm>
              <a:off x="768" y="187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25" name="Oval 25"/>
            <p:cNvSpPr>
              <a:spLocks noChangeArrowheads="1"/>
            </p:cNvSpPr>
            <p:nvPr/>
          </p:nvSpPr>
          <p:spPr bwMode="auto">
            <a:xfrm>
              <a:off x="144" y="196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26" name="Oval 26"/>
            <p:cNvSpPr>
              <a:spLocks noChangeArrowheads="1"/>
            </p:cNvSpPr>
            <p:nvPr/>
          </p:nvSpPr>
          <p:spPr bwMode="auto">
            <a:xfrm>
              <a:off x="624" y="307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27" name="Oval 27"/>
            <p:cNvSpPr>
              <a:spLocks noChangeArrowheads="1"/>
            </p:cNvSpPr>
            <p:nvPr/>
          </p:nvSpPr>
          <p:spPr bwMode="auto">
            <a:xfrm>
              <a:off x="240" y="326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28" name="Oval 28"/>
            <p:cNvSpPr>
              <a:spLocks noChangeArrowheads="1"/>
            </p:cNvSpPr>
            <p:nvPr/>
          </p:nvSpPr>
          <p:spPr bwMode="auto">
            <a:xfrm>
              <a:off x="384" y="326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29" name="Oval 29"/>
            <p:cNvSpPr>
              <a:spLocks noChangeArrowheads="1"/>
            </p:cNvSpPr>
            <p:nvPr/>
          </p:nvSpPr>
          <p:spPr bwMode="auto">
            <a:xfrm>
              <a:off x="336" y="3120"/>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30" name="Oval 30"/>
            <p:cNvSpPr>
              <a:spLocks noChangeArrowheads="1"/>
            </p:cNvSpPr>
            <p:nvPr/>
          </p:nvSpPr>
          <p:spPr bwMode="auto">
            <a:xfrm>
              <a:off x="768" y="326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31" name="Oval 31"/>
            <p:cNvSpPr>
              <a:spLocks noChangeArrowheads="1"/>
            </p:cNvSpPr>
            <p:nvPr/>
          </p:nvSpPr>
          <p:spPr bwMode="auto">
            <a:xfrm>
              <a:off x="240" y="369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32" name="Oval 32"/>
            <p:cNvSpPr>
              <a:spLocks noChangeArrowheads="1"/>
            </p:cNvSpPr>
            <p:nvPr/>
          </p:nvSpPr>
          <p:spPr bwMode="auto">
            <a:xfrm>
              <a:off x="288" y="3600"/>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33" name="Oval 33"/>
            <p:cNvSpPr>
              <a:spLocks noChangeArrowheads="1"/>
            </p:cNvSpPr>
            <p:nvPr/>
          </p:nvSpPr>
          <p:spPr bwMode="auto">
            <a:xfrm>
              <a:off x="576" y="340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34" name="Oval 34"/>
            <p:cNvSpPr>
              <a:spLocks noChangeArrowheads="1"/>
            </p:cNvSpPr>
            <p:nvPr/>
          </p:nvSpPr>
          <p:spPr bwMode="auto">
            <a:xfrm>
              <a:off x="528" y="364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35" name="Oval 35"/>
            <p:cNvSpPr>
              <a:spLocks noChangeArrowheads="1"/>
            </p:cNvSpPr>
            <p:nvPr/>
          </p:nvSpPr>
          <p:spPr bwMode="auto">
            <a:xfrm>
              <a:off x="672" y="3600"/>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36" name="Oval 36"/>
            <p:cNvSpPr>
              <a:spLocks noChangeArrowheads="1"/>
            </p:cNvSpPr>
            <p:nvPr/>
          </p:nvSpPr>
          <p:spPr bwMode="auto">
            <a:xfrm>
              <a:off x="384" y="393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37" name="Oval 37"/>
            <p:cNvSpPr>
              <a:spLocks noChangeArrowheads="1"/>
            </p:cNvSpPr>
            <p:nvPr/>
          </p:nvSpPr>
          <p:spPr bwMode="auto">
            <a:xfrm>
              <a:off x="576" y="3889"/>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38" name="Oval 38"/>
            <p:cNvSpPr>
              <a:spLocks noChangeArrowheads="1"/>
            </p:cNvSpPr>
            <p:nvPr/>
          </p:nvSpPr>
          <p:spPr bwMode="auto">
            <a:xfrm>
              <a:off x="816" y="4031"/>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39" name="Oval 39"/>
            <p:cNvSpPr>
              <a:spLocks noChangeArrowheads="1"/>
            </p:cNvSpPr>
            <p:nvPr/>
          </p:nvSpPr>
          <p:spPr bwMode="auto">
            <a:xfrm>
              <a:off x="480" y="403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40" name="Oval 40"/>
            <p:cNvSpPr>
              <a:spLocks noChangeArrowheads="1"/>
            </p:cNvSpPr>
            <p:nvPr/>
          </p:nvSpPr>
          <p:spPr bwMode="auto">
            <a:xfrm>
              <a:off x="144" y="403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41" name="Oval 41"/>
            <p:cNvSpPr>
              <a:spLocks noChangeArrowheads="1"/>
            </p:cNvSpPr>
            <p:nvPr/>
          </p:nvSpPr>
          <p:spPr bwMode="auto">
            <a:xfrm>
              <a:off x="528" y="259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42" name="Oval 42"/>
            <p:cNvSpPr>
              <a:spLocks noChangeArrowheads="1"/>
            </p:cNvSpPr>
            <p:nvPr/>
          </p:nvSpPr>
          <p:spPr bwMode="auto">
            <a:xfrm>
              <a:off x="720" y="134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43" name="Oval 43"/>
            <p:cNvSpPr>
              <a:spLocks noChangeArrowheads="1"/>
            </p:cNvSpPr>
            <p:nvPr/>
          </p:nvSpPr>
          <p:spPr bwMode="auto">
            <a:xfrm>
              <a:off x="96" y="1584"/>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44" name="Oval 44"/>
            <p:cNvSpPr>
              <a:spLocks noChangeArrowheads="1"/>
            </p:cNvSpPr>
            <p:nvPr/>
          </p:nvSpPr>
          <p:spPr bwMode="auto">
            <a:xfrm>
              <a:off x="864" y="2832"/>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45" name="Oval 45"/>
            <p:cNvSpPr>
              <a:spLocks noChangeArrowheads="1"/>
            </p:cNvSpPr>
            <p:nvPr/>
          </p:nvSpPr>
          <p:spPr bwMode="auto">
            <a:xfrm>
              <a:off x="864" y="1680"/>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46" name="Oval 46"/>
            <p:cNvSpPr>
              <a:spLocks noChangeArrowheads="1"/>
            </p:cNvSpPr>
            <p:nvPr/>
          </p:nvSpPr>
          <p:spPr bwMode="auto">
            <a:xfrm>
              <a:off x="864" y="3168"/>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47" name="Oval 47"/>
            <p:cNvSpPr>
              <a:spLocks noChangeArrowheads="1"/>
            </p:cNvSpPr>
            <p:nvPr/>
          </p:nvSpPr>
          <p:spPr bwMode="auto">
            <a:xfrm>
              <a:off x="864" y="3696"/>
              <a:ext cx="288" cy="288"/>
            </a:xfrm>
            <a:prstGeom prst="ellipse">
              <a:avLst/>
            </a:prstGeom>
            <a:noFill/>
            <a:ln w="12700" cap="sq">
              <a:solidFill>
                <a:srgbClr val="B2B2B2"/>
              </a:solidFill>
              <a:round/>
              <a:headEnd/>
              <a:tailEnd/>
            </a:ln>
            <a:effectLst/>
          </p:spPr>
          <p:txBody>
            <a:bodyPr/>
            <a:lstStyle/>
            <a:p>
              <a:pPr>
                <a:defRPr/>
              </a:pPr>
              <a:endParaRPr lang="en-US"/>
            </a:p>
          </p:txBody>
        </p:sp>
        <p:sp>
          <p:nvSpPr>
            <p:cNvPr id="1740848" name="Oval 48"/>
            <p:cNvSpPr>
              <a:spLocks noChangeArrowheads="1"/>
            </p:cNvSpPr>
            <p:nvPr/>
          </p:nvSpPr>
          <p:spPr bwMode="auto">
            <a:xfrm>
              <a:off x="528" y="1584"/>
              <a:ext cx="288" cy="288"/>
            </a:xfrm>
            <a:prstGeom prst="ellipse">
              <a:avLst/>
            </a:prstGeom>
            <a:noFill/>
            <a:ln w="12700" cap="sq">
              <a:solidFill>
                <a:srgbClr val="B2B2B2"/>
              </a:solidFill>
              <a:round/>
              <a:headEnd/>
              <a:tailEnd/>
            </a:ln>
            <a:effectLst/>
          </p:spPr>
          <p:txBody>
            <a:bodyPr/>
            <a:lstStyle/>
            <a:p>
              <a:pPr>
                <a:defRPr/>
              </a:pPr>
              <a:endParaRPr lang="en-US"/>
            </a:p>
          </p:txBody>
        </p:sp>
      </p:grpSp>
      <p:sp>
        <p:nvSpPr>
          <p:cNvPr id="1740849" name="Rectangle 49"/>
          <p:cNvSpPr>
            <a:spLocks noChangeArrowheads="1"/>
          </p:cNvSpPr>
          <p:nvPr/>
        </p:nvSpPr>
        <p:spPr bwMode="auto">
          <a:xfrm>
            <a:off x="1905000" y="1982788"/>
            <a:ext cx="7010400" cy="4875212"/>
          </a:xfrm>
          <a:prstGeom prst="rect">
            <a:avLst/>
          </a:prstGeom>
          <a:solidFill>
            <a:schemeClr val="accent1"/>
          </a:solidFill>
          <a:ln>
            <a:noFill/>
          </a:ln>
          <a:effectLst/>
        </p:spPr>
        <p:txBody>
          <a:bodyPr/>
          <a:lstStyle/>
          <a:p>
            <a:pPr eaLnBrk="1" hangingPunct="1">
              <a:defRPr/>
            </a:pPr>
            <a:endParaRPr kumimoji="1" lang="en-US">
              <a:latin typeface="Times New Roman" charset="0"/>
            </a:endParaRPr>
          </a:p>
        </p:txBody>
      </p:sp>
      <p:sp>
        <p:nvSpPr>
          <p:cNvPr id="1740850" name="Rectangle 50"/>
          <p:cNvSpPr>
            <a:spLocks noChangeArrowheads="1"/>
          </p:cNvSpPr>
          <p:nvPr/>
        </p:nvSpPr>
        <p:spPr bwMode="auto">
          <a:xfrm>
            <a:off x="152400" y="1295400"/>
            <a:ext cx="8763000" cy="152400"/>
          </a:xfrm>
          <a:prstGeom prst="rect">
            <a:avLst/>
          </a:prstGeom>
          <a:solidFill>
            <a:schemeClr val="hlink"/>
          </a:solidFill>
          <a:ln>
            <a:noFill/>
          </a:ln>
          <a:effectLst/>
        </p:spPr>
        <p:txBody>
          <a:bodyPr/>
          <a:lstStyle/>
          <a:p>
            <a:pPr eaLnBrk="1" hangingPunct="1">
              <a:defRPr/>
            </a:pPr>
            <a:endParaRPr kumimoji="1" lang="en-US">
              <a:latin typeface="Times New Roman" charset="0"/>
            </a:endParaRPr>
          </a:p>
        </p:txBody>
      </p:sp>
      <p:sp>
        <p:nvSpPr>
          <p:cNvPr id="25605" name="Rectangle 51"/>
          <p:cNvSpPr>
            <a:spLocks noGrp="1" noChangeArrowheads="1"/>
          </p:cNvSpPr>
          <p:nvPr>
            <p:ph type="body" idx="1"/>
          </p:nvPr>
        </p:nvSpPr>
        <p:spPr bwMode="auto">
          <a:xfrm>
            <a:off x="2208213" y="2286000"/>
            <a:ext cx="6478587" cy="388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606" name="Rectangle 52"/>
          <p:cNvSpPr>
            <a:spLocks noGrp="1" noChangeArrowheads="1"/>
          </p:cNvSpPr>
          <p:nvPr>
            <p:ph type="title"/>
          </p:nvPr>
        </p:nvSpPr>
        <p:spPr bwMode="auto">
          <a:xfrm>
            <a:off x="1905000" y="381000"/>
            <a:ext cx="716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1740853" name="Rectangle 53"/>
          <p:cNvSpPr>
            <a:spLocks noChangeArrowheads="1"/>
          </p:cNvSpPr>
          <p:nvPr/>
        </p:nvSpPr>
        <p:spPr bwMode="auto">
          <a:xfrm>
            <a:off x="457200" y="457200"/>
            <a:ext cx="1066800" cy="1219200"/>
          </a:xfrm>
          <a:prstGeom prst="rect">
            <a:avLst/>
          </a:prstGeom>
          <a:solidFill>
            <a:schemeClr val="accent1"/>
          </a:solidFill>
          <a:ln>
            <a:noFill/>
          </a:ln>
          <a:effectLst/>
        </p:spPr>
        <p:txBody>
          <a:bodyPr/>
          <a:lstStyle/>
          <a:p>
            <a:pPr>
              <a:defRPr/>
            </a:pPr>
            <a:endParaRPr lang="en-US"/>
          </a:p>
        </p:txBody>
      </p:sp>
      <p:grpSp>
        <p:nvGrpSpPr>
          <p:cNvPr id="25608" name="Group 54"/>
          <p:cNvGrpSpPr>
            <a:grpSpLocks/>
          </p:cNvGrpSpPr>
          <p:nvPr/>
        </p:nvGrpSpPr>
        <p:grpSpPr bwMode="auto">
          <a:xfrm>
            <a:off x="150813" y="230188"/>
            <a:ext cx="1600200" cy="1598612"/>
            <a:chOff x="95" y="145"/>
            <a:chExt cx="1008" cy="1007"/>
          </a:xfrm>
        </p:grpSpPr>
        <p:sp>
          <p:nvSpPr>
            <p:cNvPr id="1740855" name="Oval 55"/>
            <p:cNvSpPr>
              <a:spLocks noChangeArrowheads="1"/>
            </p:cNvSpPr>
            <p:nvPr/>
          </p:nvSpPr>
          <p:spPr bwMode="auto">
            <a:xfrm>
              <a:off x="431" y="289"/>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56" name="Oval 56"/>
            <p:cNvSpPr>
              <a:spLocks noChangeArrowheads="1"/>
            </p:cNvSpPr>
            <p:nvPr/>
          </p:nvSpPr>
          <p:spPr bwMode="auto">
            <a:xfrm>
              <a:off x="527" y="625"/>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57" name="Oval 57"/>
            <p:cNvSpPr>
              <a:spLocks noChangeArrowheads="1"/>
            </p:cNvSpPr>
            <p:nvPr/>
          </p:nvSpPr>
          <p:spPr bwMode="auto">
            <a:xfrm>
              <a:off x="815" y="674"/>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58" name="Oval 58"/>
            <p:cNvSpPr>
              <a:spLocks noChangeArrowheads="1"/>
            </p:cNvSpPr>
            <p:nvPr/>
          </p:nvSpPr>
          <p:spPr bwMode="auto">
            <a:xfrm>
              <a:off x="863" y="291"/>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59" name="Oval 59"/>
            <p:cNvSpPr>
              <a:spLocks noChangeArrowheads="1"/>
            </p:cNvSpPr>
            <p:nvPr/>
          </p:nvSpPr>
          <p:spPr bwMode="auto">
            <a:xfrm>
              <a:off x="338" y="816"/>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60" name="Oval 60"/>
            <p:cNvSpPr>
              <a:spLocks noChangeArrowheads="1"/>
            </p:cNvSpPr>
            <p:nvPr/>
          </p:nvSpPr>
          <p:spPr bwMode="auto">
            <a:xfrm>
              <a:off x="770" y="912"/>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61" name="Oval 61"/>
            <p:cNvSpPr>
              <a:spLocks noChangeArrowheads="1"/>
            </p:cNvSpPr>
            <p:nvPr/>
          </p:nvSpPr>
          <p:spPr bwMode="auto">
            <a:xfrm>
              <a:off x="335" y="576"/>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62" name="Oval 62"/>
            <p:cNvSpPr>
              <a:spLocks noChangeArrowheads="1"/>
            </p:cNvSpPr>
            <p:nvPr/>
          </p:nvSpPr>
          <p:spPr bwMode="auto">
            <a:xfrm>
              <a:off x="671" y="768"/>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63" name="Oval 63"/>
            <p:cNvSpPr>
              <a:spLocks noChangeArrowheads="1"/>
            </p:cNvSpPr>
            <p:nvPr/>
          </p:nvSpPr>
          <p:spPr bwMode="auto">
            <a:xfrm>
              <a:off x="431" y="912"/>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64" name="Oval 64"/>
            <p:cNvSpPr>
              <a:spLocks noChangeArrowheads="1"/>
            </p:cNvSpPr>
            <p:nvPr/>
          </p:nvSpPr>
          <p:spPr bwMode="auto">
            <a:xfrm>
              <a:off x="623" y="337"/>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65" name="Oval 65"/>
            <p:cNvSpPr>
              <a:spLocks noChangeArrowheads="1"/>
            </p:cNvSpPr>
            <p:nvPr/>
          </p:nvSpPr>
          <p:spPr bwMode="auto">
            <a:xfrm>
              <a:off x="719" y="433"/>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66" name="Oval 66"/>
            <p:cNvSpPr>
              <a:spLocks noChangeArrowheads="1"/>
            </p:cNvSpPr>
            <p:nvPr/>
          </p:nvSpPr>
          <p:spPr bwMode="auto">
            <a:xfrm>
              <a:off x="383" y="481"/>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67" name="Oval 67"/>
            <p:cNvSpPr>
              <a:spLocks noChangeArrowheads="1"/>
            </p:cNvSpPr>
            <p:nvPr/>
          </p:nvSpPr>
          <p:spPr bwMode="auto">
            <a:xfrm>
              <a:off x="191" y="673"/>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68" name="Oval 68"/>
            <p:cNvSpPr>
              <a:spLocks noChangeArrowheads="1"/>
            </p:cNvSpPr>
            <p:nvPr/>
          </p:nvSpPr>
          <p:spPr bwMode="auto">
            <a:xfrm>
              <a:off x="143" y="385"/>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69" name="Oval 69"/>
            <p:cNvSpPr>
              <a:spLocks noChangeArrowheads="1"/>
            </p:cNvSpPr>
            <p:nvPr/>
          </p:nvSpPr>
          <p:spPr bwMode="auto">
            <a:xfrm>
              <a:off x="95" y="817"/>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70" name="Oval 70"/>
            <p:cNvSpPr>
              <a:spLocks noChangeArrowheads="1"/>
            </p:cNvSpPr>
            <p:nvPr/>
          </p:nvSpPr>
          <p:spPr bwMode="auto">
            <a:xfrm>
              <a:off x="719" y="145"/>
              <a:ext cx="240" cy="240"/>
            </a:xfrm>
            <a:prstGeom prst="ellipse">
              <a:avLst/>
            </a:prstGeom>
            <a:noFill/>
            <a:ln w="12700" cap="sq">
              <a:solidFill>
                <a:srgbClr val="00FFCC"/>
              </a:solidFill>
              <a:round/>
              <a:headEnd/>
              <a:tailEnd/>
            </a:ln>
            <a:effectLst/>
          </p:spPr>
          <p:txBody>
            <a:bodyPr/>
            <a:lstStyle/>
            <a:p>
              <a:pPr>
                <a:defRPr/>
              </a:pPr>
              <a:endParaRPr lang="en-US"/>
            </a:p>
          </p:txBody>
        </p:sp>
        <p:sp>
          <p:nvSpPr>
            <p:cNvPr id="1740871" name="Oval 71"/>
            <p:cNvSpPr>
              <a:spLocks noChangeArrowheads="1"/>
            </p:cNvSpPr>
            <p:nvPr/>
          </p:nvSpPr>
          <p:spPr bwMode="auto">
            <a:xfrm>
              <a:off x="239" y="193"/>
              <a:ext cx="240" cy="240"/>
            </a:xfrm>
            <a:prstGeom prst="ellipse">
              <a:avLst/>
            </a:prstGeom>
            <a:noFill/>
            <a:ln w="12700" cap="sq">
              <a:solidFill>
                <a:srgbClr val="00FFCC"/>
              </a:solidFill>
              <a:round/>
              <a:headEnd/>
              <a:tailEnd/>
            </a:ln>
            <a:effectLst/>
          </p:spPr>
          <p:txBody>
            <a:bodyPr/>
            <a:lstStyle/>
            <a:p>
              <a:pPr>
                <a:defRPr/>
              </a:pPr>
              <a:endParaRPr lang="en-US"/>
            </a:p>
          </p:txBody>
        </p:sp>
      </p:grpSp>
      <p:sp>
        <p:nvSpPr>
          <p:cNvPr id="1740872" name="Rectangle 72"/>
          <p:cNvSpPr>
            <a:spLocks noChangeArrowheads="1"/>
          </p:cNvSpPr>
          <p:nvPr/>
        </p:nvSpPr>
        <p:spPr bwMode="auto">
          <a:xfrm>
            <a:off x="304800" y="165100"/>
            <a:ext cx="1295400" cy="292100"/>
          </a:xfrm>
          <a:prstGeom prst="rect">
            <a:avLst/>
          </a:prstGeom>
          <a:solidFill>
            <a:schemeClr val="bg1"/>
          </a:solidFill>
          <a:ln>
            <a:noFill/>
          </a:ln>
          <a:effectLst/>
        </p:spPr>
        <p:txBody>
          <a:bodyPr/>
          <a:lstStyle/>
          <a:p>
            <a:pPr>
              <a:defRPr/>
            </a:pPr>
            <a:endParaRPr lang="en-US"/>
          </a:p>
        </p:txBody>
      </p:sp>
      <p:sp>
        <p:nvSpPr>
          <p:cNvPr id="1740873" name="Rectangle 73"/>
          <p:cNvSpPr>
            <a:spLocks noChangeArrowheads="1"/>
          </p:cNvSpPr>
          <p:nvPr/>
        </p:nvSpPr>
        <p:spPr bwMode="auto">
          <a:xfrm>
            <a:off x="76200" y="381000"/>
            <a:ext cx="381000" cy="6499225"/>
          </a:xfrm>
          <a:prstGeom prst="rect">
            <a:avLst/>
          </a:prstGeom>
          <a:solidFill>
            <a:schemeClr val="bg1"/>
          </a:solidFill>
          <a:ln>
            <a:noFill/>
          </a:ln>
          <a:effectLst/>
        </p:spPr>
        <p:txBody>
          <a:bodyPr/>
          <a:lstStyle/>
          <a:p>
            <a:pPr>
              <a:defRPr/>
            </a:pPr>
            <a:endParaRPr lang="en-US"/>
          </a:p>
        </p:txBody>
      </p:sp>
      <p:sp>
        <p:nvSpPr>
          <p:cNvPr id="1740874" name="Rectangle 74"/>
          <p:cNvSpPr>
            <a:spLocks noChangeArrowheads="1"/>
          </p:cNvSpPr>
          <p:nvPr/>
        </p:nvSpPr>
        <p:spPr bwMode="auto">
          <a:xfrm>
            <a:off x="152400" y="1295400"/>
            <a:ext cx="304800" cy="152400"/>
          </a:xfrm>
          <a:prstGeom prst="rect">
            <a:avLst/>
          </a:prstGeom>
          <a:solidFill>
            <a:schemeClr val="hlink"/>
          </a:solidFill>
          <a:ln>
            <a:noFill/>
          </a:ln>
          <a:effectLst/>
        </p:spPr>
        <p:txBody>
          <a:bodyPr/>
          <a:lstStyle/>
          <a:p>
            <a:pPr>
              <a:defRPr/>
            </a:pPr>
            <a:endParaRPr lang="en-US"/>
          </a:p>
        </p:txBody>
      </p:sp>
      <p:sp>
        <p:nvSpPr>
          <p:cNvPr id="1740875" name="Rectangle 75"/>
          <p:cNvSpPr>
            <a:spLocks noChangeArrowheads="1"/>
          </p:cNvSpPr>
          <p:nvPr/>
        </p:nvSpPr>
        <p:spPr bwMode="auto">
          <a:xfrm>
            <a:off x="304800" y="1676400"/>
            <a:ext cx="1295400" cy="292100"/>
          </a:xfrm>
          <a:prstGeom prst="rect">
            <a:avLst/>
          </a:prstGeom>
          <a:solidFill>
            <a:schemeClr val="bg1"/>
          </a:solidFill>
          <a:ln>
            <a:noFill/>
          </a:ln>
          <a:effectLst/>
        </p:spPr>
        <p:txBody>
          <a:bodyPr/>
          <a:lstStyle/>
          <a:p>
            <a:pPr>
              <a:defRPr/>
            </a:pPr>
            <a:endParaRPr lang="en-US"/>
          </a:p>
        </p:txBody>
      </p:sp>
      <p:sp>
        <p:nvSpPr>
          <p:cNvPr id="1740876" name="Rectangle 76"/>
          <p:cNvSpPr>
            <a:spLocks noChangeArrowheads="1"/>
          </p:cNvSpPr>
          <p:nvPr/>
        </p:nvSpPr>
        <p:spPr bwMode="auto">
          <a:xfrm>
            <a:off x="1524000" y="304800"/>
            <a:ext cx="381000" cy="6586538"/>
          </a:xfrm>
          <a:prstGeom prst="rect">
            <a:avLst/>
          </a:prstGeom>
          <a:solidFill>
            <a:schemeClr val="bg1"/>
          </a:solidFill>
          <a:ln>
            <a:noFill/>
          </a:ln>
          <a:effectLst/>
        </p:spPr>
        <p:txBody>
          <a:bodyPr/>
          <a:lstStyle/>
          <a:p>
            <a:pPr>
              <a:defRPr/>
            </a:pPr>
            <a:endParaRPr lang="en-US"/>
          </a:p>
        </p:txBody>
      </p:sp>
      <p:sp>
        <p:nvSpPr>
          <p:cNvPr id="1740877" name="Rectangle 77"/>
          <p:cNvSpPr>
            <a:spLocks noChangeArrowheads="1"/>
          </p:cNvSpPr>
          <p:nvPr/>
        </p:nvSpPr>
        <p:spPr bwMode="auto">
          <a:xfrm>
            <a:off x="1524000" y="1295400"/>
            <a:ext cx="685800" cy="152400"/>
          </a:xfrm>
          <a:prstGeom prst="rect">
            <a:avLst/>
          </a:prstGeom>
          <a:solidFill>
            <a:schemeClr val="hlink"/>
          </a:solidFill>
          <a:ln>
            <a:noFill/>
          </a:ln>
          <a:effectLst/>
        </p:spPr>
        <p:txBody>
          <a:bodyPr/>
          <a:lstStyle/>
          <a:p>
            <a:pPr>
              <a:defRPr/>
            </a:pPr>
            <a:endParaRPr lang="en-US"/>
          </a:p>
        </p:txBody>
      </p:sp>
      <p:sp>
        <p:nvSpPr>
          <p:cNvPr id="1740878" name="Rectangle 78"/>
          <p:cNvSpPr>
            <a:spLocks noGrp="1" noChangeArrowheads="1"/>
          </p:cNvSpPr>
          <p:nvPr>
            <p:ph type="dt" sz="half" idx="2"/>
          </p:nvPr>
        </p:nvSpPr>
        <p:spPr bwMode="auto">
          <a:xfrm>
            <a:off x="2559050" y="6470650"/>
            <a:ext cx="1346200" cy="387350"/>
          </a:xfrm>
          <a:prstGeom prst="rect">
            <a:avLst/>
          </a:prstGeom>
          <a:noFill/>
          <a:ln>
            <a:noFill/>
          </a:ln>
          <a:effectLst/>
        </p:spPr>
        <p:txBody>
          <a:bodyPr vert="horz" wrap="square" lIns="92075" tIns="46038" rIns="92075" bIns="46038" numCol="1" anchor="ctr" anchorCtr="0" compatLnSpc="1">
            <a:prstTxWarp prst="textNoShape">
              <a:avLst/>
            </a:prstTxWarp>
          </a:bodyPr>
          <a:lstStyle>
            <a:lvl1pPr eaLnBrk="1" hangingPunct="1">
              <a:defRPr sz="1400">
                <a:latin typeface="+mj-lt"/>
                <a:ea typeface="ＭＳ Ｐゴシック" charset="0"/>
                <a:cs typeface="ＭＳ Ｐゴシック" charset="0"/>
              </a:defRPr>
            </a:lvl1pPr>
          </a:lstStyle>
          <a:p>
            <a:pPr>
              <a:defRPr/>
            </a:pPr>
            <a:endParaRPr lang="en-US"/>
          </a:p>
        </p:txBody>
      </p:sp>
      <p:sp>
        <p:nvSpPr>
          <p:cNvPr id="1740879" name="Rectangle 79"/>
          <p:cNvSpPr>
            <a:spLocks noGrp="1" noChangeArrowheads="1"/>
          </p:cNvSpPr>
          <p:nvPr>
            <p:ph type="ftr" sz="quarter" idx="3"/>
          </p:nvPr>
        </p:nvSpPr>
        <p:spPr bwMode="auto">
          <a:xfrm>
            <a:off x="3984625" y="6477000"/>
            <a:ext cx="3540125" cy="379413"/>
          </a:xfrm>
          <a:prstGeom prst="rect">
            <a:avLst/>
          </a:prstGeom>
          <a:noFill/>
          <a:ln>
            <a:noFill/>
          </a:ln>
          <a:effectLst/>
        </p:spPr>
        <p:txBody>
          <a:bodyPr vert="horz" wrap="square" lIns="92075" tIns="46038" rIns="92075" bIns="46038" numCol="1" anchor="ctr" anchorCtr="0" compatLnSpc="1">
            <a:prstTxWarp prst="textNoShape">
              <a:avLst/>
            </a:prstTxWarp>
          </a:bodyPr>
          <a:lstStyle>
            <a:lvl1pPr algn="ctr" eaLnBrk="1" hangingPunct="1">
              <a:defRPr sz="1400">
                <a:latin typeface="+mj-lt"/>
                <a:ea typeface="ＭＳ Ｐゴシック" charset="0"/>
                <a:cs typeface="ＭＳ Ｐゴシック" charset="0"/>
              </a:defRPr>
            </a:lvl1pPr>
          </a:lstStyle>
          <a:p>
            <a:pPr>
              <a:defRPr/>
            </a:pPr>
            <a:endParaRPr lang="en-US"/>
          </a:p>
        </p:txBody>
      </p:sp>
      <p:sp>
        <p:nvSpPr>
          <p:cNvPr id="1740880" name="Rectangle 80"/>
          <p:cNvSpPr>
            <a:spLocks noGrp="1" noChangeArrowheads="1"/>
          </p:cNvSpPr>
          <p:nvPr>
            <p:ph type="sldNum" sz="quarter" idx="4"/>
          </p:nvPr>
        </p:nvSpPr>
        <p:spPr bwMode="auto">
          <a:xfrm>
            <a:off x="7572375" y="6477000"/>
            <a:ext cx="1250950" cy="379413"/>
          </a:xfrm>
          <a:prstGeom prst="rect">
            <a:avLst/>
          </a:prstGeom>
          <a:noFill/>
          <a:ln>
            <a:noFill/>
          </a:ln>
          <a:effectLst/>
        </p:spPr>
        <p:txBody>
          <a:bodyPr vert="horz" wrap="square" lIns="92075" tIns="46038" rIns="92075" bIns="46038" numCol="1" anchor="ctr" anchorCtr="0" compatLnSpc="1">
            <a:prstTxWarp prst="textNoShape">
              <a:avLst/>
            </a:prstTxWarp>
          </a:bodyPr>
          <a:lstStyle>
            <a:lvl1pPr algn="r" eaLnBrk="1" hangingPunct="1">
              <a:defRPr sz="1400">
                <a:latin typeface="Times New Roman" charset="0"/>
              </a:defRPr>
            </a:lvl1pPr>
          </a:lstStyle>
          <a:p>
            <a:fld id="{53170590-A338-DA48-8428-CDAD213BE80D}" type="slidenum">
              <a:rPr lang="en-US"/>
              <a:pPr/>
              <a:t>‹#›</a:t>
            </a:fld>
            <a:endParaRPr lang="en-US"/>
          </a:p>
        </p:txBody>
      </p:sp>
      <p:sp>
        <p:nvSpPr>
          <p:cNvPr id="1740881" name="Rectangle 81"/>
          <p:cNvSpPr>
            <a:spLocks noChangeArrowheads="1"/>
          </p:cNvSpPr>
          <p:nvPr/>
        </p:nvSpPr>
        <p:spPr bwMode="auto">
          <a:xfrm>
            <a:off x="2286000" y="6029325"/>
            <a:ext cx="222250" cy="827088"/>
          </a:xfrm>
          <a:prstGeom prst="rect">
            <a:avLst/>
          </a:prstGeom>
          <a:solidFill>
            <a:srgbClr val="B2B2B2">
              <a:alpha val="50000"/>
            </a:srgbClr>
          </a:solidFill>
          <a:ln>
            <a:noFill/>
          </a:ln>
          <a:effectLst/>
        </p:spPr>
        <p:txBody>
          <a:bodyPr/>
          <a:lstStyle/>
          <a:p>
            <a:pPr eaLnBrk="1" hangingPunct="1">
              <a:defRPr/>
            </a:pPr>
            <a:endParaRPr kumimoji="1" lang="en-US">
              <a:latin typeface="Times New Roman" charset="0"/>
            </a:endParaRPr>
          </a:p>
        </p:txBody>
      </p:sp>
    </p:spTree>
    <p:extLst>
      <p:ext uri="{BB962C8B-B14F-4D97-AF65-F5344CB8AC3E}">
        <p14:creationId xmlns:p14="http://schemas.microsoft.com/office/powerpoint/2010/main" val="1030368689"/>
      </p:ext>
    </p:extLst>
  </p:cSld>
  <p:clrMap bg1="dk2" tx1="lt1" bg2="dk1" tx2="lt2" accent1="accent1" accent2="accent2" accent3="accent3" accent4="accent4" accent5="accent5" accent6="accent6" hlink="hlink" folHlink="folHlink"/>
  <p:sldLayoutIdLst>
    <p:sldLayoutId id="2147496979" r:id="rId1"/>
    <p:sldLayoutId id="2147496980" r:id="rId2"/>
    <p:sldLayoutId id="2147496981" r:id="rId3"/>
    <p:sldLayoutId id="2147496982" r:id="rId4"/>
    <p:sldLayoutId id="2147496983" r:id="rId5"/>
    <p:sldLayoutId id="2147496984" r:id="rId6"/>
    <p:sldLayoutId id="2147496985" r:id="rId7"/>
    <p:sldLayoutId id="2147496986" r:id="rId8"/>
    <p:sldLayoutId id="2147496987" r:id="rId9"/>
    <p:sldLayoutId id="2147496988" r:id="rId10"/>
    <p:sldLayoutId id="2147496989" r:id="rId11"/>
  </p:sldLayoutIdLst>
  <p:transition>
    <p:cut/>
  </p:transition>
  <p:txStyles>
    <p:titleStyle>
      <a:lvl1pPr algn="l" rtl="0" eaLnBrk="0" fontAlgn="base" hangingPunct="0">
        <a:spcBef>
          <a:spcPct val="0"/>
        </a:spcBef>
        <a:spcAft>
          <a:spcPct val="0"/>
        </a:spcAft>
        <a:defRPr sz="4400">
          <a:solidFill>
            <a:schemeClr val="tx2"/>
          </a:solidFill>
          <a:latin typeface="Arail"/>
          <a:ea typeface="+mj-ea"/>
          <a:cs typeface="Arail"/>
        </a:defRPr>
      </a:lvl1pPr>
      <a:lvl2pPr algn="l" rtl="0" eaLnBrk="0" fontAlgn="base" hangingPunct="0">
        <a:spcBef>
          <a:spcPct val="0"/>
        </a:spcBef>
        <a:spcAft>
          <a:spcPct val="0"/>
        </a:spcAft>
        <a:defRPr sz="4400">
          <a:solidFill>
            <a:schemeClr val="tx2"/>
          </a:solidFill>
          <a:latin typeface="Arail" charset="0"/>
          <a:ea typeface="ＭＳ Ｐゴシック" charset="0"/>
        </a:defRPr>
      </a:lvl2pPr>
      <a:lvl3pPr algn="l" rtl="0" eaLnBrk="0" fontAlgn="base" hangingPunct="0">
        <a:spcBef>
          <a:spcPct val="0"/>
        </a:spcBef>
        <a:spcAft>
          <a:spcPct val="0"/>
        </a:spcAft>
        <a:defRPr sz="4400">
          <a:solidFill>
            <a:schemeClr val="tx2"/>
          </a:solidFill>
          <a:latin typeface="Arail" charset="0"/>
          <a:ea typeface="ＭＳ Ｐゴシック" charset="0"/>
        </a:defRPr>
      </a:lvl3pPr>
      <a:lvl4pPr algn="l" rtl="0" eaLnBrk="0" fontAlgn="base" hangingPunct="0">
        <a:spcBef>
          <a:spcPct val="0"/>
        </a:spcBef>
        <a:spcAft>
          <a:spcPct val="0"/>
        </a:spcAft>
        <a:defRPr sz="4400">
          <a:solidFill>
            <a:schemeClr val="tx2"/>
          </a:solidFill>
          <a:latin typeface="Arail" charset="0"/>
          <a:ea typeface="ＭＳ Ｐゴシック" charset="0"/>
        </a:defRPr>
      </a:lvl4pPr>
      <a:lvl5pPr algn="l" rtl="0" eaLnBrk="0" fontAlgn="base" hangingPunct="0">
        <a:spcBef>
          <a:spcPct val="0"/>
        </a:spcBef>
        <a:spcAft>
          <a:spcPct val="0"/>
        </a:spcAft>
        <a:defRPr sz="4400">
          <a:solidFill>
            <a:schemeClr val="tx2"/>
          </a:solidFill>
          <a:latin typeface="Arail" charset="0"/>
          <a:ea typeface="ＭＳ Ｐゴシック" charset="0"/>
        </a:defRPr>
      </a:lvl5pPr>
      <a:lvl6pPr marL="457200" algn="l" rtl="0" fontAlgn="base">
        <a:spcBef>
          <a:spcPct val="0"/>
        </a:spcBef>
        <a:spcAft>
          <a:spcPct val="0"/>
        </a:spcAft>
        <a:defRPr sz="4400">
          <a:solidFill>
            <a:schemeClr val="tx2"/>
          </a:solidFill>
          <a:latin typeface="Times New Roman" charset="0"/>
          <a:ea typeface="ＭＳ Ｐゴシック" charset="0"/>
        </a:defRPr>
      </a:lvl6pPr>
      <a:lvl7pPr marL="914400" algn="l" rtl="0" fontAlgn="base">
        <a:spcBef>
          <a:spcPct val="0"/>
        </a:spcBef>
        <a:spcAft>
          <a:spcPct val="0"/>
        </a:spcAft>
        <a:defRPr sz="4400">
          <a:solidFill>
            <a:schemeClr val="tx2"/>
          </a:solidFill>
          <a:latin typeface="Times New Roman" charset="0"/>
          <a:ea typeface="ＭＳ Ｐゴシック" charset="0"/>
        </a:defRPr>
      </a:lvl7pPr>
      <a:lvl8pPr marL="1371600" algn="l" rtl="0" fontAlgn="base">
        <a:spcBef>
          <a:spcPct val="0"/>
        </a:spcBef>
        <a:spcAft>
          <a:spcPct val="0"/>
        </a:spcAft>
        <a:defRPr sz="4400">
          <a:solidFill>
            <a:schemeClr val="tx2"/>
          </a:solidFill>
          <a:latin typeface="Times New Roman" charset="0"/>
          <a:ea typeface="ＭＳ Ｐゴシック" charset="0"/>
        </a:defRPr>
      </a:lvl8pPr>
      <a:lvl9pPr marL="1828800" algn="l" rtl="0" fontAlgn="base">
        <a:spcBef>
          <a:spcPct val="0"/>
        </a:spcBef>
        <a:spcAft>
          <a:spcPct val="0"/>
        </a:spcAft>
        <a:defRPr sz="4400">
          <a:solidFill>
            <a:schemeClr val="tx2"/>
          </a:solidFill>
          <a:latin typeface="Times New Roman" charset="0"/>
          <a:ea typeface="ＭＳ Ｐゴシック" charset="0"/>
        </a:defRPr>
      </a:lvl9pPr>
    </p:titleStyle>
    <p:bodyStyle>
      <a:lvl1pPr marL="342900" indent="-342900" algn="l" rtl="0" eaLnBrk="0" fontAlgn="base" hangingPunct="0">
        <a:spcBef>
          <a:spcPct val="20000"/>
        </a:spcBef>
        <a:spcAft>
          <a:spcPct val="0"/>
        </a:spcAft>
        <a:buClr>
          <a:srgbClr val="00FFCC"/>
        </a:buClr>
        <a:buSzPct val="70000"/>
        <a:buFont typeface="Wingdings" charset="0"/>
        <a:buChar char="u"/>
        <a:defRPr sz="3200">
          <a:solidFill>
            <a:schemeClr val="tx1"/>
          </a:solidFill>
          <a:latin typeface="+mn-lt"/>
          <a:ea typeface="+mn-ea"/>
          <a:cs typeface="ＭＳ Ｐゴシック" charset="-128"/>
        </a:defRPr>
      </a:lvl1pPr>
      <a:lvl2pPr marL="742950" indent="-285750" algn="l" rtl="0" eaLnBrk="0" fontAlgn="base" hangingPunct="0">
        <a:spcBef>
          <a:spcPct val="20000"/>
        </a:spcBef>
        <a:spcAft>
          <a:spcPct val="0"/>
        </a:spcAft>
        <a:buClr>
          <a:srgbClr val="00FFCC"/>
        </a:buClr>
        <a:buChar char="–"/>
        <a:defRPr sz="2800">
          <a:solidFill>
            <a:schemeClr val="tx1"/>
          </a:solidFill>
          <a:latin typeface="+mn-lt"/>
          <a:ea typeface="+mn-ea"/>
        </a:defRPr>
      </a:lvl2pPr>
      <a:lvl3pPr marL="1143000" indent="-228600" algn="l" rtl="0" eaLnBrk="0" fontAlgn="base" hangingPunct="0">
        <a:spcBef>
          <a:spcPct val="20000"/>
        </a:spcBef>
        <a:spcAft>
          <a:spcPct val="0"/>
        </a:spcAft>
        <a:buClr>
          <a:srgbClr val="00FFCC"/>
        </a:buClr>
        <a:buSzPct val="65000"/>
        <a:buFont typeface="Wingdings" charset="0"/>
        <a:buChar char="t"/>
        <a:defRPr sz="2400">
          <a:solidFill>
            <a:schemeClr val="tx1"/>
          </a:solidFill>
          <a:latin typeface="+mn-lt"/>
          <a:ea typeface="+mn-ea"/>
        </a:defRPr>
      </a:lvl3pPr>
      <a:lvl4pPr marL="1600200" indent="-228600" algn="l" rtl="0" eaLnBrk="0" fontAlgn="base" hangingPunct="0">
        <a:spcBef>
          <a:spcPct val="20000"/>
        </a:spcBef>
        <a:spcAft>
          <a:spcPct val="0"/>
        </a:spcAft>
        <a:buClr>
          <a:srgbClr val="00FFCC"/>
        </a:buClr>
        <a:buChar char="–"/>
        <a:defRPr sz="2000">
          <a:solidFill>
            <a:schemeClr val="tx1"/>
          </a:solidFill>
          <a:latin typeface="+mn-lt"/>
          <a:ea typeface="+mn-ea"/>
        </a:defRPr>
      </a:lvl4pPr>
      <a:lvl5pPr marL="2057400" indent="-228600" algn="l" rtl="0" eaLnBrk="0" fontAlgn="base" hangingPunct="0">
        <a:spcBef>
          <a:spcPct val="20000"/>
        </a:spcBef>
        <a:spcAft>
          <a:spcPct val="0"/>
        </a:spcAft>
        <a:buClr>
          <a:srgbClr val="00FFCC"/>
        </a:buClr>
        <a:buChar char="•"/>
        <a:defRPr sz="2000">
          <a:solidFill>
            <a:schemeClr val="tx1"/>
          </a:solidFill>
          <a:latin typeface="+mn-lt"/>
          <a:ea typeface="+mn-ea"/>
        </a:defRPr>
      </a:lvl5pPr>
      <a:lvl6pPr marL="2514600" indent="-228600" algn="l" rtl="0" fontAlgn="base">
        <a:spcBef>
          <a:spcPct val="20000"/>
        </a:spcBef>
        <a:spcAft>
          <a:spcPct val="0"/>
        </a:spcAft>
        <a:buClr>
          <a:srgbClr val="00FFCC"/>
        </a:buClr>
        <a:buChar char="•"/>
        <a:defRPr sz="2000">
          <a:solidFill>
            <a:schemeClr val="tx1"/>
          </a:solidFill>
          <a:latin typeface="+mn-lt"/>
          <a:ea typeface="+mn-ea"/>
        </a:defRPr>
      </a:lvl6pPr>
      <a:lvl7pPr marL="2971800" indent="-228600" algn="l" rtl="0" fontAlgn="base">
        <a:spcBef>
          <a:spcPct val="20000"/>
        </a:spcBef>
        <a:spcAft>
          <a:spcPct val="0"/>
        </a:spcAft>
        <a:buClr>
          <a:srgbClr val="00FFCC"/>
        </a:buClr>
        <a:buChar char="•"/>
        <a:defRPr sz="2000">
          <a:solidFill>
            <a:schemeClr val="tx1"/>
          </a:solidFill>
          <a:latin typeface="+mn-lt"/>
          <a:ea typeface="+mn-ea"/>
        </a:defRPr>
      </a:lvl7pPr>
      <a:lvl8pPr marL="3429000" indent="-228600" algn="l" rtl="0" fontAlgn="base">
        <a:spcBef>
          <a:spcPct val="20000"/>
        </a:spcBef>
        <a:spcAft>
          <a:spcPct val="0"/>
        </a:spcAft>
        <a:buClr>
          <a:srgbClr val="00FFCC"/>
        </a:buClr>
        <a:buChar char="•"/>
        <a:defRPr sz="2000">
          <a:solidFill>
            <a:schemeClr val="tx1"/>
          </a:solidFill>
          <a:latin typeface="+mn-lt"/>
          <a:ea typeface="+mn-ea"/>
        </a:defRPr>
      </a:lvl8pPr>
      <a:lvl9pPr marL="3886200" indent="-228600" algn="l" rtl="0" fontAlgn="base">
        <a:spcBef>
          <a:spcPct val="20000"/>
        </a:spcBef>
        <a:spcAft>
          <a:spcPct val="0"/>
        </a:spcAft>
        <a:buClr>
          <a:srgbClr val="00FFCC"/>
        </a:buClr>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61282" name="AutoShape 3074"/>
          <p:cNvSpPr>
            <a:spLocks noChangeArrowheads="1"/>
          </p:cNvSpPr>
          <p:nvPr/>
        </p:nvSpPr>
        <p:spPr bwMode="auto">
          <a:xfrm rot="6480000" flipH="1">
            <a:off x="730250" y="1489075"/>
            <a:ext cx="901700" cy="901700"/>
          </a:xfrm>
          <a:prstGeom prst="rtTriangle">
            <a:avLst/>
          </a:prstGeom>
          <a:noFill/>
          <a:ln w="12700">
            <a:solidFill>
              <a:schemeClr val="accent2"/>
            </a:solidFill>
            <a:miter lim="800000"/>
            <a:headEnd/>
            <a:tailEnd/>
          </a:ln>
          <a:effectLst/>
        </p:spPr>
        <p:txBody>
          <a:bodyPr rot="10800000" vert="eaVert" wrap="none" anchor="ctr"/>
          <a:lstStyle/>
          <a:p>
            <a:pPr algn="ctr" eaLnBrk="1" hangingPunct="1">
              <a:defRPr/>
            </a:pPr>
            <a:endParaRPr kumimoji="1" lang="en-US"/>
          </a:p>
        </p:txBody>
      </p:sp>
      <p:sp>
        <p:nvSpPr>
          <p:cNvPr id="62467" name="Rectangle 3075"/>
          <p:cNvSpPr>
            <a:spLocks noGrp="1" noChangeArrowheads="1"/>
          </p:cNvSpPr>
          <p:nvPr>
            <p:ph type="title"/>
          </p:nvPr>
        </p:nvSpPr>
        <p:spPr bwMode="auto">
          <a:xfrm>
            <a:off x="1206500" y="315913"/>
            <a:ext cx="7086600" cy="1276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62468" name="Rectangle 3076"/>
          <p:cNvSpPr>
            <a:spLocks noGrp="1" noChangeArrowheads="1"/>
          </p:cNvSpPr>
          <p:nvPr>
            <p:ph type="body" idx="1"/>
          </p:nvPr>
        </p:nvSpPr>
        <p:spPr bwMode="auto">
          <a:xfrm>
            <a:off x="674688" y="1795463"/>
            <a:ext cx="782637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61285" name="Rectangle 3077"/>
          <p:cNvSpPr>
            <a:spLocks noGrp="1" noChangeArrowheads="1"/>
          </p:cNvSpPr>
          <p:nvPr>
            <p:ph type="dt" sz="half" idx="2"/>
          </p:nvPr>
        </p:nvSpPr>
        <p:spPr bwMode="auto">
          <a:xfrm>
            <a:off x="0" y="6145213"/>
            <a:ext cx="1371600" cy="712787"/>
          </a:xfrm>
          <a:prstGeom prst="rect">
            <a:avLst/>
          </a:prstGeom>
          <a:noFill/>
          <a:ln>
            <a:noFill/>
          </a:ln>
          <a:effectLst/>
        </p:spPr>
        <p:txBody>
          <a:bodyPr vert="horz" wrap="square" lIns="92075" tIns="46038" rIns="92075" bIns="46038" numCol="1" anchor="b" anchorCtr="0" compatLnSpc="1">
            <a:prstTxWarp prst="textNoShape">
              <a:avLst/>
            </a:prstTxWarp>
          </a:bodyPr>
          <a:lstStyle>
            <a:lvl1pPr eaLnBrk="1" hangingPunct="1">
              <a:defRPr sz="1400">
                <a:ea typeface="ＭＳ Ｐゴシック" charset="0"/>
                <a:cs typeface="ＭＳ Ｐゴシック" charset="0"/>
              </a:defRPr>
            </a:lvl1pPr>
          </a:lstStyle>
          <a:p>
            <a:pPr>
              <a:defRPr/>
            </a:pPr>
            <a:endParaRPr lang="en-US"/>
          </a:p>
        </p:txBody>
      </p:sp>
      <p:sp>
        <p:nvSpPr>
          <p:cNvPr id="1761286" name="Rectangle 3078"/>
          <p:cNvSpPr>
            <a:spLocks noGrp="1" noChangeArrowheads="1"/>
          </p:cNvSpPr>
          <p:nvPr>
            <p:ph type="ftr" sz="quarter" idx="3"/>
          </p:nvPr>
        </p:nvSpPr>
        <p:spPr bwMode="auto">
          <a:xfrm>
            <a:off x="1676400" y="6400800"/>
            <a:ext cx="3352800" cy="457200"/>
          </a:xfrm>
          <a:prstGeom prst="rect">
            <a:avLst/>
          </a:prstGeom>
          <a:noFill/>
          <a:ln>
            <a:noFill/>
          </a:ln>
          <a:effectLst/>
        </p:spPr>
        <p:txBody>
          <a:bodyPr vert="horz" wrap="square" lIns="92075" tIns="46038" rIns="92075" bIns="46038" numCol="1" anchor="b" anchorCtr="0" compatLnSpc="1">
            <a:prstTxWarp prst="textNoShape">
              <a:avLst/>
            </a:prstTxWarp>
          </a:bodyPr>
          <a:lstStyle>
            <a:lvl1pPr eaLnBrk="1" hangingPunct="1">
              <a:defRPr sz="1400">
                <a:ea typeface="ＭＳ Ｐゴシック" charset="0"/>
                <a:cs typeface="ＭＳ Ｐゴシック" charset="0"/>
              </a:defRPr>
            </a:lvl1pPr>
          </a:lstStyle>
          <a:p>
            <a:pPr>
              <a:defRPr/>
            </a:pPr>
            <a:endParaRPr lang="en-US"/>
          </a:p>
        </p:txBody>
      </p:sp>
      <p:sp>
        <p:nvSpPr>
          <p:cNvPr id="1761287" name="Rectangle 3079"/>
          <p:cNvSpPr>
            <a:spLocks noGrp="1" noChangeArrowheads="1"/>
          </p:cNvSpPr>
          <p:nvPr>
            <p:ph type="sldNum" sz="quarter" idx="4"/>
          </p:nvPr>
        </p:nvSpPr>
        <p:spPr bwMode="auto">
          <a:xfrm>
            <a:off x="1371600" y="6477000"/>
            <a:ext cx="304800" cy="381000"/>
          </a:xfrm>
          <a:prstGeom prst="rect">
            <a:avLst/>
          </a:prstGeom>
          <a:solidFill>
            <a:schemeClr val="accent1"/>
          </a:solidFill>
          <a:ln>
            <a:noFill/>
          </a:ln>
          <a:effectLst/>
        </p:spPr>
        <p:txBody>
          <a:bodyPr vert="horz" wrap="square" lIns="92075" tIns="46038" rIns="92075" bIns="46038" numCol="1" anchor="b" anchorCtr="0" compatLnSpc="1">
            <a:prstTxWarp prst="textNoShape">
              <a:avLst/>
            </a:prstTxWarp>
          </a:bodyPr>
          <a:lstStyle>
            <a:lvl1pPr algn="r" eaLnBrk="1" hangingPunct="1">
              <a:defRPr sz="1400"/>
            </a:lvl1pPr>
          </a:lstStyle>
          <a:p>
            <a:fld id="{AE9C8967-11CB-CE48-81B2-3EAD27BB541C}" type="slidenum">
              <a:rPr lang="en-US"/>
              <a:pPr/>
              <a:t>‹#›</a:t>
            </a:fld>
            <a:endParaRPr lang="en-US"/>
          </a:p>
        </p:txBody>
      </p:sp>
      <p:grpSp>
        <p:nvGrpSpPr>
          <p:cNvPr id="62472" name="Group 3080"/>
          <p:cNvGrpSpPr>
            <a:grpSpLocks/>
          </p:cNvGrpSpPr>
          <p:nvPr/>
        </p:nvGrpSpPr>
        <p:grpSpPr bwMode="auto">
          <a:xfrm>
            <a:off x="4365625" y="1951038"/>
            <a:ext cx="4770438" cy="5062537"/>
            <a:chOff x="2750" y="1229"/>
            <a:chExt cx="3005" cy="3189"/>
          </a:xfrm>
        </p:grpSpPr>
        <p:sp>
          <p:nvSpPr>
            <p:cNvPr id="1761289" name="AutoShape 3081"/>
            <p:cNvSpPr>
              <a:spLocks noChangeArrowheads="1"/>
            </p:cNvSpPr>
            <p:nvPr/>
          </p:nvSpPr>
          <p:spPr bwMode="auto">
            <a:xfrm rot="13500000" flipH="1">
              <a:off x="4453" y="3780"/>
              <a:ext cx="568" cy="568"/>
            </a:xfrm>
            <a:prstGeom prst="rtTriangle">
              <a:avLst/>
            </a:prstGeom>
            <a:noFill/>
            <a:ln w="12700">
              <a:solidFill>
                <a:schemeClr val="accent2"/>
              </a:solidFill>
              <a:miter lim="800000"/>
              <a:headEnd/>
              <a:tailEnd/>
            </a:ln>
            <a:effectLst/>
          </p:spPr>
          <p:txBody>
            <a:bodyPr wrap="none" anchor="ctr"/>
            <a:lstStyle/>
            <a:p>
              <a:pPr>
                <a:defRPr/>
              </a:pPr>
              <a:endParaRPr lang="en-US"/>
            </a:p>
          </p:txBody>
        </p:sp>
        <p:sp>
          <p:nvSpPr>
            <p:cNvPr id="1761290" name="AutoShape 3082"/>
            <p:cNvSpPr>
              <a:spLocks noChangeArrowheads="1"/>
            </p:cNvSpPr>
            <p:nvPr/>
          </p:nvSpPr>
          <p:spPr bwMode="auto">
            <a:xfrm rot="16200000">
              <a:off x="4711" y="3319"/>
              <a:ext cx="858" cy="852"/>
            </a:xfrm>
            <a:prstGeom prst="rtTriangle">
              <a:avLst/>
            </a:prstGeom>
            <a:noFill/>
            <a:ln w="12700">
              <a:solidFill>
                <a:schemeClr val="accent2"/>
              </a:solidFill>
              <a:miter lim="800000"/>
              <a:headEnd/>
              <a:tailEnd/>
            </a:ln>
            <a:effectLst/>
          </p:spPr>
          <p:txBody>
            <a:bodyPr wrap="none" anchor="ctr"/>
            <a:lstStyle/>
            <a:p>
              <a:pPr>
                <a:defRPr/>
              </a:pPr>
              <a:endParaRPr lang="en-US"/>
            </a:p>
          </p:txBody>
        </p:sp>
        <p:sp>
          <p:nvSpPr>
            <p:cNvPr id="1761291" name="AutoShape 3083"/>
            <p:cNvSpPr>
              <a:spLocks noChangeArrowheads="1"/>
            </p:cNvSpPr>
            <p:nvPr/>
          </p:nvSpPr>
          <p:spPr bwMode="auto">
            <a:xfrm>
              <a:off x="4947" y="2612"/>
              <a:ext cx="808" cy="808"/>
            </a:xfrm>
            <a:prstGeom prst="diamond">
              <a:avLst/>
            </a:prstGeom>
            <a:noFill/>
            <a:ln w="12700">
              <a:solidFill>
                <a:schemeClr val="accent2"/>
              </a:solidFill>
              <a:miter lim="800000"/>
              <a:headEnd/>
              <a:tailEnd/>
            </a:ln>
            <a:effectLst/>
          </p:spPr>
          <p:txBody>
            <a:bodyPr wrap="none" anchor="ctr"/>
            <a:lstStyle/>
            <a:p>
              <a:pPr>
                <a:defRPr/>
              </a:pPr>
              <a:endParaRPr lang="en-US"/>
            </a:p>
          </p:txBody>
        </p:sp>
        <p:sp>
          <p:nvSpPr>
            <p:cNvPr id="1761292" name="AutoShape 3084"/>
            <p:cNvSpPr>
              <a:spLocks noChangeArrowheads="1"/>
            </p:cNvSpPr>
            <p:nvPr/>
          </p:nvSpPr>
          <p:spPr bwMode="auto">
            <a:xfrm rot="13500000">
              <a:off x="2750" y="3164"/>
              <a:ext cx="1254" cy="1254"/>
            </a:xfrm>
            <a:prstGeom prst="rtTriangle">
              <a:avLst/>
            </a:prstGeom>
            <a:noFill/>
            <a:ln w="12700">
              <a:solidFill>
                <a:schemeClr val="accent2"/>
              </a:solidFill>
              <a:miter lim="800000"/>
              <a:headEnd/>
              <a:tailEnd/>
            </a:ln>
            <a:effectLst/>
          </p:spPr>
          <p:txBody>
            <a:bodyPr wrap="none" anchor="ctr"/>
            <a:lstStyle/>
            <a:p>
              <a:pPr>
                <a:defRPr/>
              </a:pPr>
              <a:endParaRPr lang="en-US"/>
            </a:p>
          </p:txBody>
        </p:sp>
        <p:sp>
          <p:nvSpPr>
            <p:cNvPr id="1761293" name="AutoShape 3085"/>
            <p:cNvSpPr>
              <a:spLocks noChangeArrowheads="1"/>
            </p:cNvSpPr>
            <p:nvPr/>
          </p:nvSpPr>
          <p:spPr bwMode="auto">
            <a:xfrm rot="8100000" flipH="1">
              <a:off x="3721" y="2495"/>
              <a:ext cx="568" cy="568"/>
            </a:xfrm>
            <a:prstGeom prst="rtTriangle">
              <a:avLst/>
            </a:prstGeom>
            <a:noFill/>
            <a:ln w="12700">
              <a:solidFill>
                <a:schemeClr val="accent2"/>
              </a:solidFill>
              <a:miter lim="800000"/>
              <a:headEnd/>
              <a:tailEnd/>
            </a:ln>
            <a:effectLst/>
          </p:spPr>
          <p:txBody>
            <a:bodyPr wrap="none" anchor="ctr"/>
            <a:lstStyle/>
            <a:p>
              <a:pPr>
                <a:defRPr/>
              </a:pPr>
              <a:endParaRPr lang="en-US"/>
            </a:p>
          </p:txBody>
        </p:sp>
        <p:grpSp>
          <p:nvGrpSpPr>
            <p:cNvPr id="62478" name="Group 3086"/>
            <p:cNvGrpSpPr>
              <a:grpSpLocks/>
            </p:cNvGrpSpPr>
            <p:nvPr/>
          </p:nvGrpSpPr>
          <p:grpSpPr bwMode="auto">
            <a:xfrm>
              <a:off x="4384" y="2184"/>
              <a:ext cx="402" cy="1198"/>
              <a:chOff x="4384" y="2184"/>
              <a:chExt cx="402" cy="1198"/>
            </a:xfrm>
          </p:grpSpPr>
          <p:sp>
            <p:nvSpPr>
              <p:cNvPr id="1761295" name="Line 3087"/>
              <p:cNvSpPr>
                <a:spLocks noChangeShapeType="1"/>
              </p:cNvSpPr>
              <p:nvPr/>
            </p:nvSpPr>
            <p:spPr bwMode="auto">
              <a:xfrm>
                <a:off x="4784" y="2194"/>
                <a:ext cx="0" cy="784"/>
              </a:xfrm>
              <a:prstGeom prst="line">
                <a:avLst/>
              </a:prstGeom>
              <a:noFill/>
              <a:ln w="12700">
                <a:solidFill>
                  <a:schemeClr val="accent2"/>
                </a:solidFill>
                <a:round/>
                <a:headEnd type="none" w="sm" len="sm"/>
                <a:tailEnd type="none" w="sm" len="sm"/>
              </a:ln>
              <a:effectLst/>
            </p:spPr>
            <p:txBody>
              <a:bodyPr wrap="none" anchor="ctr"/>
              <a:lstStyle/>
              <a:p>
                <a:pPr>
                  <a:defRPr/>
                </a:pPr>
                <a:endParaRPr lang="en-US"/>
              </a:p>
            </p:txBody>
          </p:sp>
          <p:sp>
            <p:nvSpPr>
              <p:cNvPr id="1761296" name="Line 3088"/>
              <p:cNvSpPr>
                <a:spLocks noChangeShapeType="1"/>
              </p:cNvSpPr>
              <p:nvPr/>
            </p:nvSpPr>
            <p:spPr bwMode="auto">
              <a:xfrm>
                <a:off x="4388" y="2582"/>
                <a:ext cx="0" cy="800"/>
              </a:xfrm>
              <a:prstGeom prst="line">
                <a:avLst/>
              </a:prstGeom>
              <a:noFill/>
              <a:ln w="12700">
                <a:solidFill>
                  <a:schemeClr val="accent2"/>
                </a:solidFill>
                <a:round/>
                <a:headEnd type="none" w="sm" len="sm"/>
                <a:tailEnd type="none" w="sm" len="sm"/>
              </a:ln>
              <a:effectLst/>
            </p:spPr>
            <p:txBody>
              <a:bodyPr wrap="none" anchor="ctr"/>
              <a:lstStyle/>
              <a:p>
                <a:pPr>
                  <a:defRPr/>
                </a:pPr>
                <a:endParaRPr lang="en-US"/>
              </a:p>
            </p:txBody>
          </p:sp>
          <p:sp>
            <p:nvSpPr>
              <p:cNvPr id="1761297" name="Line 3089"/>
              <p:cNvSpPr>
                <a:spLocks noChangeShapeType="1"/>
              </p:cNvSpPr>
              <p:nvPr/>
            </p:nvSpPr>
            <p:spPr bwMode="auto">
              <a:xfrm flipV="1">
                <a:off x="4388" y="2980"/>
                <a:ext cx="398" cy="398"/>
              </a:xfrm>
              <a:prstGeom prst="line">
                <a:avLst/>
              </a:prstGeom>
              <a:noFill/>
              <a:ln w="12700">
                <a:solidFill>
                  <a:schemeClr val="accent2"/>
                </a:solidFill>
                <a:round/>
                <a:headEnd type="none" w="sm" len="sm"/>
                <a:tailEnd type="none" w="sm" len="sm"/>
              </a:ln>
              <a:effectLst/>
            </p:spPr>
            <p:txBody>
              <a:bodyPr wrap="none" anchor="ctr"/>
              <a:lstStyle/>
              <a:p>
                <a:pPr>
                  <a:defRPr/>
                </a:pPr>
                <a:endParaRPr lang="en-US"/>
              </a:p>
            </p:txBody>
          </p:sp>
          <p:sp>
            <p:nvSpPr>
              <p:cNvPr id="1761298" name="Line 3090"/>
              <p:cNvSpPr>
                <a:spLocks noChangeShapeType="1"/>
              </p:cNvSpPr>
              <p:nvPr/>
            </p:nvSpPr>
            <p:spPr bwMode="auto">
              <a:xfrm flipV="1">
                <a:off x="4384" y="2184"/>
                <a:ext cx="402" cy="402"/>
              </a:xfrm>
              <a:prstGeom prst="line">
                <a:avLst/>
              </a:prstGeom>
              <a:noFill/>
              <a:ln w="12700">
                <a:solidFill>
                  <a:schemeClr val="accent2"/>
                </a:solidFill>
                <a:round/>
                <a:headEnd type="none" w="sm" len="sm"/>
                <a:tailEnd type="none" w="sm" len="sm"/>
              </a:ln>
              <a:effectLst/>
            </p:spPr>
            <p:txBody>
              <a:bodyPr wrap="none" anchor="ctr"/>
              <a:lstStyle/>
              <a:p>
                <a:pPr>
                  <a:defRPr/>
                </a:pPr>
                <a:endParaRPr lang="en-US"/>
              </a:p>
            </p:txBody>
          </p:sp>
        </p:grpSp>
        <p:sp>
          <p:nvSpPr>
            <p:cNvPr id="1761299" name="AutoShape 3091"/>
            <p:cNvSpPr>
              <a:spLocks noChangeArrowheads="1"/>
            </p:cNvSpPr>
            <p:nvPr/>
          </p:nvSpPr>
          <p:spPr bwMode="auto">
            <a:xfrm rot="18900000">
              <a:off x="4388" y="1229"/>
              <a:ext cx="1254" cy="1254"/>
            </a:xfrm>
            <a:prstGeom prst="rtTriangle">
              <a:avLst/>
            </a:prstGeom>
            <a:noFill/>
            <a:ln w="12700">
              <a:solidFill>
                <a:schemeClr val="accent2"/>
              </a:solidFill>
              <a:miter lim="800000"/>
              <a:headEnd/>
              <a:tailEnd/>
            </a:ln>
            <a:effectLst/>
          </p:spPr>
          <p:txBody>
            <a:bodyPr wrap="none" anchor="ctr"/>
            <a:lstStyle/>
            <a:p>
              <a:pPr>
                <a:defRPr/>
              </a:pPr>
              <a:endParaRPr lang="en-US"/>
            </a:p>
          </p:txBody>
        </p:sp>
      </p:grpSp>
    </p:spTree>
    <p:extLst>
      <p:ext uri="{BB962C8B-B14F-4D97-AF65-F5344CB8AC3E}">
        <p14:creationId xmlns:p14="http://schemas.microsoft.com/office/powerpoint/2010/main" val="2923429708"/>
      </p:ext>
    </p:extLst>
  </p:cSld>
  <p:clrMap bg1="dk2" tx1="lt1" bg2="dk1" tx2="lt2" accent1="accent1" accent2="accent2" accent3="accent3" accent4="accent4" accent5="accent5" accent6="accent6" hlink="hlink" folHlink="folHlink"/>
  <p:sldLayoutIdLst>
    <p:sldLayoutId id="2147496991" r:id="rId1"/>
    <p:sldLayoutId id="2147496992" r:id="rId2"/>
    <p:sldLayoutId id="2147496993" r:id="rId3"/>
    <p:sldLayoutId id="2147496994" r:id="rId4"/>
    <p:sldLayoutId id="2147496995" r:id="rId5"/>
    <p:sldLayoutId id="2147496996" r:id="rId6"/>
    <p:sldLayoutId id="2147496997" r:id="rId7"/>
    <p:sldLayoutId id="2147496998" r:id="rId8"/>
    <p:sldLayoutId id="2147496999" r:id="rId9"/>
    <p:sldLayoutId id="2147497000" r:id="rId10"/>
    <p:sldLayoutId id="2147497001" r:id="rId11"/>
  </p:sldLayoutIdLst>
  <p:transition/>
  <p:txStyles>
    <p:titleStyle>
      <a:lvl1pPr algn="r" rtl="0" eaLnBrk="0" fontAlgn="base" hangingPunct="0">
        <a:lnSpc>
          <a:spcPct val="90000"/>
        </a:lnSpc>
        <a:spcBef>
          <a:spcPct val="0"/>
        </a:spcBef>
        <a:spcAft>
          <a:spcPct val="0"/>
        </a:spcAft>
        <a:defRPr sz="5400">
          <a:solidFill>
            <a:schemeClr val="bg2"/>
          </a:solidFill>
          <a:latin typeface="+mj-lt"/>
          <a:ea typeface="+mj-ea"/>
          <a:cs typeface="ＭＳ Ｐゴシック" charset="-128"/>
        </a:defRPr>
      </a:lvl1pPr>
      <a:lvl2pPr algn="r" rtl="0" eaLnBrk="0" fontAlgn="base" hangingPunct="0">
        <a:lnSpc>
          <a:spcPct val="90000"/>
        </a:lnSpc>
        <a:spcBef>
          <a:spcPct val="0"/>
        </a:spcBef>
        <a:spcAft>
          <a:spcPct val="0"/>
        </a:spcAft>
        <a:defRPr sz="5400">
          <a:solidFill>
            <a:schemeClr val="bg2"/>
          </a:solidFill>
          <a:latin typeface="Arial" charset="0"/>
          <a:ea typeface="ＭＳ Ｐゴシック" charset="0"/>
          <a:cs typeface="ＭＳ Ｐゴシック" charset="-128"/>
        </a:defRPr>
      </a:lvl2pPr>
      <a:lvl3pPr algn="r" rtl="0" eaLnBrk="0" fontAlgn="base" hangingPunct="0">
        <a:lnSpc>
          <a:spcPct val="90000"/>
        </a:lnSpc>
        <a:spcBef>
          <a:spcPct val="0"/>
        </a:spcBef>
        <a:spcAft>
          <a:spcPct val="0"/>
        </a:spcAft>
        <a:defRPr sz="5400">
          <a:solidFill>
            <a:schemeClr val="bg2"/>
          </a:solidFill>
          <a:latin typeface="Arial" charset="0"/>
          <a:ea typeface="ＭＳ Ｐゴシック" charset="0"/>
          <a:cs typeface="ＭＳ Ｐゴシック" charset="-128"/>
        </a:defRPr>
      </a:lvl3pPr>
      <a:lvl4pPr algn="r" rtl="0" eaLnBrk="0" fontAlgn="base" hangingPunct="0">
        <a:lnSpc>
          <a:spcPct val="90000"/>
        </a:lnSpc>
        <a:spcBef>
          <a:spcPct val="0"/>
        </a:spcBef>
        <a:spcAft>
          <a:spcPct val="0"/>
        </a:spcAft>
        <a:defRPr sz="5400">
          <a:solidFill>
            <a:schemeClr val="bg2"/>
          </a:solidFill>
          <a:latin typeface="Arial" charset="0"/>
          <a:ea typeface="ＭＳ Ｐゴシック" charset="0"/>
          <a:cs typeface="ＭＳ Ｐゴシック" charset="-128"/>
        </a:defRPr>
      </a:lvl4pPr>
      <a:lvl5pPr algn="r" rtl="0" eaLnBrk="0" fontAlgn="base" hangingPunct="0">
        <a:lnSpc>
          <a:spcPct val="90000"/>
        </a:lnSpc>
        <a:spcBef>
          <a:spcPct val="0"/>
        </a:spcBef>
        <a:spcAft>
          <a:spcPct val="0"/>
        </a:spcAft>
        <a:defRPr sz="5400">
          <a:solidFill>
            <a:schemeClr val="bg2"/>
          </a:solidFill>
          <a:latin typeface="Arial" charset="0"/>
          <a:ea typeface="ＭＳ Ｐゴシック" charset="0"/>
          <a:cs typeface="ＭＳ Ｐゴシック" charset="-128"/>
        </a:defRPr>
      </a:lvl5pPr>
      <a:lvl6pPr marL="457200" algn="r" rtl="0" fontAlgn="base">
        <a:lnSpc>
          <a:spcPct val="90000"/>
        </a:lnSpc>
        <a:spcBef>
          <a:spcPct val="0"/>
        </a:spcBef>
        <a:spcAft>
          <a:spcPct val="0"/>
        </a:spcAft>
        <a:defRPr sz="5400">
          <a:solidFill>
            <a:schemeClr val="bg2"/>
          </a:solidFill>
          <a:latin typeface="Arial" charset="0"/>
          <a:ea typeface="ＭＳ Ｐゴシック" charset="0"/>
        </a:defRPr>
      </a:lvl6pPr>
      <a:lvl7pPr marL="914400" algn="r" rtl="0" fontAlgn="base">
        <a:lnSpc>
          <a:spcPct val="90000"/>
        </a:lnSpc>
        <a:spcBef>
          <a:spcPct val="0"/>
        </a:spcBef>
        <a:spcAft>
          <a:spcPct val="0"/>
        </a:spcAft>
        <a:defRPr sz="5400">
          <a:solidFill>
            <a:schemeClr val="bg2"/>
          </a:solidFill>
          <a:latin typeface="Arial" charset="0"/>
          <a:ea typeface="ＭＳ Ｐゴシック" charset="0"/>
        </a:defRPr>
      </a:lvl7pPr>
      <a:lvl8pPr marL="1371600" algn="r" rtl="0" fontAlgn="base">
        <a:lnSpc>
          <a:spcPct val="90000"/>
        </a:lnSpc>
        <a:spcBef>
          <a:spcPct val="0"/>
        </a:spcBef>
        <a:spcAft>
          <a:spcPct val="0"/>
        </a:spcAft>
        <a:defRPr sz="5400">
          <a:solidFill>
            <a:schemeClr val="bg2"/>
          </a:solidFill>
          <a:latin typeface="Arial" charset="0"/>
          <a:ea typeface="ＭＳ Ｐゴシック" charset="0"/>
        </a:defRPr>
      </a:lvl8pPr>
      <a:lvl9pPr marL="1828800" algn="r" rtl="0" fontAlgn="base">
        <a:lnSpc>
          <a:spcPct val="90000"/>
        </a:lnSpc>
        <a:spcBef>
          <a:spcPct val="0"/>
        </a:spcBef>
        <a:spcAft>
          <a:spcPct val="0"/>
        </a:spcAft>
        <a:defRPr sz="5400">
          <a:solidFill>
            <a:schemeClr val="bg2"/>
          </a:solidFill>
          <a:latin typeface="Arial" charset="0"/>
          <a:ea typeface="ＭＳ Ｐゴシック" charset="0"/>
        </a:defRPr>
      </a:lvl9pPr>
    </p:titleStyle>
    <p:bodyStyle>
      <a:lvl1pPr marL="342900" indent="-342900" algn="l" rtl="0" eaLnBrk="0" fontAlgn="base" hangingPunct="0">
        <a:spcBef>
          <a:spcPct val="20000"/>
        </a:spcBef>
        <a:spcAft>
          <a:spcPct val="0"/>
        </a:spcAft>
        <a:buClr>
          <a:schemeClr val="tx2"/>
        </a:buClr>
        <a:buSzPct val="70000"/>
        <a:buFont typeface="Wingdings" charset="0"/>
        <a:buChar char="u"/>
        <a:defRPr sz="3200">
          <a:solidFill>
            <a:schemeClr val="tx1"/>
          </a:solidFill>
          <a:latin typeface="+mn-lt"/>
          <a:ea typeface="+mn-ea"/>
          <a:cs typeface="ＭＳ Ｐゴシック" charset="-128"/>
        </a:defRPr>
      </a:lvl1pPr>
      <a:lvl2pPr marL="742950" indent="-285750" algn="l" rtl="0" eaLnBrk="0" fontAlgn="base" hangingPunct="0">
        <a:spcBef>
          <a:spcPct val="20000"/>
        </a:spcBef>
        <a:spcAft>
          <a:spcPct val="0"/>
        </a:spcAft>
        <a:buClr>
          <a:schemeClr val="bg2"/>
        </a:buClr>
        <a:buSzPct val="65000"/>
        <a:buFont typeface="Wingdings" charset="0"/>
        <a:buChar char="n"/>
        <a:defRPr sz="2800">
          <a:solidFill>
            <a:schemeClr val="tx1"/>
          </a:solidFill>
          <a:latin typeface="+mn-lt"/>
          <a:ea typeface="+mn-ea"/>
        </a:defRPr>
      </a:lvl2pPr>
      <a:lvl3pPr marL="1085850" indent="-228600" algn="l" rtl="0" eaLnBrk="0" fontAlgn="base" hangingPunct="0">
        <a:spcBef>
          <a:spcPct val="20000"/>
        </a:spcBef>
        <a:spcAft>
          <a:spcPct val="0"/>
        </a:spcAft>
        <a:buClr>
          <a:schemeClr val="tx2"/>
        </a:buClr>
        <a:buSzPct val="60000"/>
        <a:buFont typeface="Wingdings" charset="0"/>
        <a:buChar char="u"/>
        <a:defRPr sz="2400">
          <a:solidFill>
            <a:schemeClr val="tx1"/>
          </a:solidFill>
          <a:latin typeface="+mn-lt"/>
          <a:ea typeface="+mn-ea"/>
        </a:defRPr>
      </a:lvl3pPr>
      <a:lvl4pPr marL="1428750" indent="-228600" algn="l" rtl="0" eaLnBrk="0" fontAlgn="base" hangingPunct="0">
        <a:spcBef>
          <a:spcPct val="20000"/>
        </a:spcBef>
        <a:spcAft>
          <a:spcPct val="0"/>
        </a:spcAft>
        <a:buClr>
          <a:schemeClr val="bg2"/>
        </a:buClr>
        <a:buSzPct val="70000"/>
        <a:buFont typeface="Wingdings" charset="0"/>
        <a:buChar char="n"/>
        <a:defRPr sz="2000">
          <a:solidFill>
            <a:schemeClr val="tx1"/>
          </a:solidFill>
          <a:latin typeface="+mn-lt"/>
          <a:ea typeface="+mn-ea"/>
        </a:defRPr>
      </a:lvl4pPr>
      <a:lvl5pPr marL="1771650" indent="-228600" algn="l" rtl="0" eaLnBrk="0" fontAlgn="base" hangingPunct="0">
        <a:spcBef>
          <a:spcPct val="20000"/>
        </a:spcBef>
        <a:spcAft>
          <a:spcPct val="0"/>
        </a:spcAft>
        <a:buClr>
          <a:schemeClr val="tx2"/>
        </a:buClr>
        <a:buSzPct val="65000"/>
        <a:buFont typeface="Wingdings" charset="0"/>
        <a:buChar char="u"/>
        <a:defRPr sz="2000">
          <a:solidFill>
            <a:schemeClr val="tx1"/>
          </a:solidFill>
          <a:latin typeface="+mn-lt"/>
          <a:ea typeface="+mn-ea"/>
        </a:defRPr>
      </a:lvl5pPr>
      <a:lvl6pPr marL="2228850" indent="-228600" algn="l" rtl="0" fontAlgn="base">
        <a:spcBef>
          <a:spcPct val="20000"/>
        </a:spcBef>
        <a:spcAft>
          <a:spcPct val="0"/>
        </a:spcAft>
        <a:buClr>
          <a:schemeClr val="tx2"/>
        </a:buClr>
        <a:buSzPct val="65000"/>
        <a:buFont typeface="Wingdings" charset="0"/>
        <a:buChar char="u"/>
        <a:defRPr sz="2000">
          <a:solidFill>
            <a:schemeClr val="tx1"/>
          </a:solidFill>
          <a:latin typeface="+mn-lt"/>
          <a:ea typeface="+mn-ea"/>
        </a:defRPr>
      </a:lvl6pPr>
      <a:lvl7pPr marL="2686050" indent="-228600" algn="l" rtl="0" fontAlgn="base">
        <a:spcBef>
          <a:spcPct val="20000"/>
        </a:spcBef>
        <a:spcAft>
          <a:spcPct val="0"/>
        </a:spcAft>
        <a:buClr>
          <a:schemeClr val="tx2"/>
        </a:buClr>
        <a:buSzPct val="65000"/>
        <a:buFont typeface="Wingdings" charset="0"/>
        <a:buChar char="u"/>
        <a:defRPr sz="2000">
          <a:solidFill>
            <a:schemeClr val="tx1"/>
          </a:solidFill>
          <a:latin typeface="+mn-lt"/>
          <a:ea typeface="+mn-ea"/>
        </a:defRPr>
      </a:lvl7pPr>
      <a:lvl8pPr marL="3143250" indent="-228600" algn="l" rtl="0" fontAlgn="base">
        <a:spcBef>
          <a:spcPct val="20000"/>
        </a:spcBef>
        <a:spcAft>
          <a:spcPct val="0"/>
        </a:spcAft>
        <a:buClr>
          <a:schemeClr val="tx2"/>
        </a:buClr>
        <a:buSzPct val="65000"/>
        <a:buFont typeface="Wingdings" charset="0"/>
        <a:buChar char="u"/>
        <a:defRPr sz="2000">
          <a:solidFill>
            <a:schemeClr val="tx1"/>
          </a:solidFill>
          <a:latin typeface="+mn-lt"/>
          <a:ea typeface="+mn-ea"/>
        </a:defRPr>
      </a:lvl8pPr>
      <a:lvl9pPr marL="3600450" indent="-228600" algn="l" rtl="0" fontAlgn="base">
        <a:spcBef>
          <a:spcPct val="20000"/>
        </a:spcBef>
        <a:spcAft>
          <a:spcPct val="0"/>
        </a:spcAft>
        <a:buClr>
          <a:schemeClr val="tx2"/>
        </a:buClr>
        <a:buSzPct val="65000"/>
        <a:buFont typeface="Wingdings" charset="0"/>
        <a:buChar char="u"/>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bwMode="auto">
          <a:xfrm>
            <a:off x="381000" y="381000"/>
            <a:ext cx="80010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74755" name="Rectangle 3"/>
          <p:cNvSpPr>
            <a:spLocks noGrp="1" noChangeArrowheads="1"/>
          </p:cNvSpPr>
          <p:nvPr>
            <p:ph type="body" idx="1"/>
          </p:nvPr>
        </p:nvSpPr>
        <p:spPr bwMode="auto">
          <a:xfrm>
            <a:off x="685800" y="1295400"/>
            <a:ext cx="7772400"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59236" name="Rectangle 4"/>
          <p:cNvSpPr>
            <a:spLocks noGrp="1" noChangeArrowheads="1"/>
          </p:cNvSpPr>
          <p:nvPr>
            <p:ph type="dt" sz="half" idx="2"/>
          </p:nvPr>
        </p:nvSpPr>
        <p:spPr bwMode="auto">
          <a:xfrm>
            <a:off x="381000" y="6015038"/>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solidFill>
                  <a:srgbClr val="808080"/>
                </a:solidFill>
                <a:latin typeface="+mn-lt"/>
                <a:ea typeface="ＭＳ Ｐゴシック" charset="0"/>
                <a:cs typeface="ＭＳ Ｐゴシック" charset="0"/>
              </a:defRPr>
            </a:lvl1pPr>
          </a:lstStyle>
          <a:p>
            <a:pPr>
              <a:defRPr/>
            </a:pPr>
            <a:endParaRPr lang="en-US"/>
          </a:p>
        </p:txBody>
      </p:sp>
      <p:sp>
        <p:nvSpPr>
          <p:cNvPr id="1759237" name="Rectangle 5"/>
          <p:cNvSpPr>
            <a:spLocks noGrp="1" noChangeArrowheads="1"/>
          </p:cNvSpPr>
          <p:nvPr>
            <p:ph type="ftr" sz="quarter" idx="3"/>
          </p:nvPr>
        </p:nvSpPr>
        <p:spPr bwMode="auto">
          <a:xfrm>
            <a:off x="3124200" y="6015038"/>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solidFill>
                  <a:srgbClr val="808080"/>
                </a:solidFill>
                <a:latin typeface="+mn-lt"/>
                <a:ea typeface="ＭＳ Ｐゴシック" charset="0"/>
                <a:cs typeface="ＭＳ Ｐゴシック" charset="0"/>
              </a:defRPr>
            </a:lvl1pPr>
          </a:lstStyle>
          <a:p>
            <a:pPr>
              <a:defRPr/>
            </a:pPr>
            <a:endParaRPr lang="en-US"/>
          </a:p>
        </p:txBody>
      </p:sp>
      <p:sp>
        <p:nvSpPr>
          <p:cNvPr id="1759238" name="Rectangle 6"/>
          <p:cNvSpPr>
            <a:spLocks noGrp="1" noChangeArrowheads="1"/>
          </p:cNvSpPr>
          <p:nvPr>
            <p:ph type="sldNum" sz="quarter" idx="4"/>
          </p:nvPr>
        </p:nvSpPr>
        <p:spPr bwMode="auto">
          <a:xfrm>
            <a:off x="6858000" y="6015038"/>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solidFill>
                  <a:srgbClr val="808080"/>
                </a:solidFill>
                <a:latin typeface="Helvetica" charset="0"/>
              </a:defRPr>
            </a:lvl1pPr>
          </a:lstStyle>
          <a:p>
            <a:fld id="{C64C3BE7-F43B-E24B-87A8-45292F5EC62B}" type="slidenum">
              <a:rPr lang="en-US"/>
              <a:pPr/>
              <a:t>‹#›</a:t>
            </a:fld>
            <a:endParaRPr lang="en-US"/>
          </a:p>
        </p:txBody>
      </p:sp>
      <p:grpSp>
        <p:nvGrpSpPr>
          <p:cNvPr id="74759" name="Group 7"/>
          <p:cNvGrpSpPr>
            <a:grpSpLocks/>
          </p:cNvGrpSpPr>
          <p:nvPr/>
        </p:nvGrpSpPr>
        <p:grpSpPr bwMode="auto">
          <a:xfrm>
            <a:off x="177800" y="230188"/>
            <a:ext cx="203200" cy="6503987"/>
            <a:chOff x="112" y="145"/>
            <a:chExt cx="128" cy="4097"/>
          </a:xfrm>
        </p:grpSpPr>
        <p:sp>
          <p:nvSpPr>
            <p:cNvPr id="1759240" name="Rectangle 8"/>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a:noFill/>
            </a:ln>
            <a:effectLst/>
          </p:spPr>
          <p:txBody>
            <a:bodyPr wrap="none" anchor="ctr"/>
            <a:lstStyle/>
            <a:p>
              <a:pPr>
                <a:defRPr/>
              </a:pPr>
              <a:endParaRPr lang="en-US">
                <a:solidFill>
                  <a:srgbClr val="F8F8F8"/>
                </a:solidFill>
              </a:endParaRPr>
            </a:p>
          </p:txBody>
        </p:sp>
        <p:sp>
          <p:nvSpPr>
            <p:cNvPr id="1759241" name="Rectangle 9"/>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a:noFill/>
            </a:ln>
            <a:effectLst/>
          </p:spPr>
          <p:txBody>
            <a:bodyPr wrap="none" anchor="ctr"/>
            <a:lstStyle/>
            <a:p>
              <a:pPr algn="ctr" eaLnBrk="1" hangingPunct="1">
                <a:defRPr/>
              </a:pPr>
              <a:endParaRPr lang="en-US">
                <a:solidFill>
                  <a:srgbClr val="F8F8F8"/>
                </a:solidFill>
                <a:latin typeface="Times New Roman" charset="0"/>
              </a:endParaRPr>
            </a:p>
          </p:txBody>
        </p:sp>
      </p:grpSp>
      <p:grpSp>
        <p:nvGrpSpPr>
          <p:cNvPr id="74760" name="Group 10"/>
          <p:cNvGrpSpPr>
            <a:grpSpLocks/>
          </p:cNvGrpSpPr>
          <p:nvPr/>
        </p:nvGrpSpPr>
        <p:grpSpPr bwMode="auto">
          <a:xfrm>
            <a:off x="8793163" y="220663"/>
            <a:ext cx="198437" cy="6408737"/>
            <a:chOff x="5539" y="139"/>
            <a:chExt cx="125" cy="4037"/>
          </a:xfrm>
        </p:grpSpPr>
        <p:sp>
          <p:nvSpPr>
            <p:cNvPr id="1759243" name="Rectangle 11"/>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a:noFill/>
            </a:ln>
            <a:effectLst/>
          </p:spPr>
          <p:txBody>
            <a:bodyPr wrap="none" anchor="ctr"/>
            <a:lstStyle/>
            <a:p>
              <a:pPr>
                <a:defRPr/>
              </a:pPr>
              <a:endParaRPr lang="en-US">
                <a:solidFill>
                  <a:srgbClr val="F8F8F8"/>
                </a:solidFill>
              </a:endParaRPr>
            </a:p>
          </p:txBody>
        </p:sp>
        <p:sp>
          <p:nvSpPr>
            <p:cNvPr id="1759244" name="Rectangle 12"/>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a:noFill/>
            </a:ln>
            <a:effectLst/>
          </p:spPr>
          <p:txBody>
            <a:bodyPr wrap="none" anchor="ctr"/>
            <a:lstStyle/>
            <a:p>
              <a:pPr>
                <a:defRPr/>
              </a:pPr>
              <a:endParaRPr lang="en-US">
                <a:solidFill>
                  <a:srgbClr val="F8F8F8"/>
                </a:solidFill>
              </a:endParaRPr>
            </a:p>
          </p:txBody>
        </p:sp>
      </p:grpSp>
      <p:grpSp>
        <p:nvGrpSpPr>
          <p:cNvPr id="74761" name="Group 13"/>
          <p:cNvGrpSpPr>
            <a:grpSpLocks/>
          </p:cNvGrpSpPr>
          <p:nvPr/>
        </p:nvGrpSpPr>
        <p:grpSpPr bwMode="auto">
          <a:xfrm>
            <a:off x="412750" y="6477000"/>
            <a:ext cx="8686800" cy="228600"/>
            <a:chOff x="260" y="4080"/>
            <a:chExt cx="5472" cy="144"/>
          </a:xfrm>
        </p:grpSpPr>
        <p:sp>
          <p:nvSpPr>
            <p:cNvPr id="1759246" name="Rectangle 14"/>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a:noFill/>
            </a:ln>
            <a:effectLst/>
          </p:spPr>
          <p:txBody>
            <a:bodyPr wrap="none" anchor="ctr"/>
            <a:lstStyle/>
            <a:p>
              <a:pPr>
                <a:defRPr/>
              </a:pPr>
              <a:endParaRPr lang="en-US">
                <a:solidFill>
                  <a:srgbClr val="F8F8F8"/>
                </a:solidFill>
              </a:endParaRPr>
            </a:p>
          </p:txBody>
        </p:sp>
        <p:sp>
          <p:nvSpPr>
            <p:cNvPr id="1759247" name="Rectangle 15"/>
            <p:cNvSpPr>
              <a:spLocks noChangeArrowheads="1"/>
            </p:cNvSpPr>
            <p:nvPr/>
          </p:nvSpPr>
          <p:spPr bwMode="auto">
            <a:xfrm rot="5400000" flipV="1">
              <a:off x="2914" y="1522"/>
              <a:ext cx="48" cy="5355"/>
            </a:xfrm>
            <a:prstGeom prst="rect">
              <a:avLst/>
            </a:prstGeom>
            <a:gradFill rotWithShape="0">
              <a:gsLst>
                <a:gs pos="0">
                  <a:schemeClr val="bg1"/>
                </a:gs>
                <a:gs pos="100000">
                  <a:schemeClr val="hlink"/>
                </a:gs>
              </a:gsLst>
              <a:lin ang="0" scaled="1"/>
            </a:gradFill>
            <a:ln>
              <a:noFill/>
            </a:ln>
            <a:effectLst/>
          </p:spPr>
          <p:txBody>
            <a:bodyPr wrap="none" anchor="ctr"/>
            <a:lstStyle/>
            <a:p>
              <a:pPr>
                <a:defRPr/>
              </a:pPr>
              <a:endParaRPr lang="en-US">
                <a:solidFill>
                  <a:srgbClr val="F8F8F8"/>
                </a:solidFill>
              </a:endParaRPr>
            </a:p>
          </p:txBody>
        </p:sp>
      </p:grpSp>
      <p:grpSp>
        <p:nvGrpSpPr>
          <p:cNvPr id="74762" name="Group 16"/>
          <p:cNvGrpSpPr>
            <a:grpSpLocks/>
          </p:cNvGrpSpPr>
          <p:nvPr/>
        </p:nvGrpSpPr>
        <p:grpSpPr bwMode="auto">
          <a:xfrm>
            <a:off x="76200" y="176213"/>
            <a:ext cx="8745538" cy="161925"/>
            <a:chOff x="48" y="111"/>
            <a:chExt cx="5509" cy="102"/>
          </a:xfrm>
        </p:grpSpPr>
        <p:sp>
          <p:nvSpPr>
            <p:cNvPr id="1759249" name="Rectangle 17"/>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ffectLst/>
          </p:spPr>
          <p:txBody>
            <a:bodyPr wrap="none" anchor="ctr"/>
            <a:lstStyle/>
            <a:p>
              <a:pPr>
                <a:defRPr/>
              </a:pPr>
              <a:endParaRPr lang="en-US">
                <a:solidFill>
                  <a:srgbClr val="F8F8F8"/>
                </a:solidFill>
              </a:endParaRPr>
            </a:p>
          </p:txBody>
        </p:sp>
        <p:sp>
          <p:nvSpPr>
            <p:cNvPr id="1759250" name="Rectangle 18"/>
            <p:cNvSpPr>
              <a:spLocks noChangeArrowheads="1"/>
            </p:cNvSpPr>
            <p:nvPr/>
          </p:nvSpPr>
          <p:spPr bwMode="auto">
            <a:xfrm rot="5400000" flipV="1">
              <a:off x="2783" y="-2624"/>
              <a:ext cx="38" cy="5509"/>
            </a:xfrm>
            <a:prstGeom prst="rect">
              <a:avLst/>
            </a:prstGeom>
            <a:gradFill rotWithShape="0">
              <a:gsLst>
                <a:gs pos="0">
                  <a:schemeClr val="accent1"/>
                </a:gs>
                <a:gs pos="100000">
                  <a:schemeClr val="bg1"/>
                </a:gs>
              </a:gsLst>
              <a:lin ang="0" scaled="1"/>
            </a:gradFill>
            <a:ln>
              <a:noFill/>
            </a:ln>
            <a:effectLst/>
          </p:spPr>
          <p:txBody>
            <a:bodyPr wrap="none" anchor="ctr"/>
            <a:lstStyle/>
            <a:p>
              <a:pPr>
                <a:defRPr/>
              </a:pPr>
              <a:endParaRPr lang="en-US">
                <a:solidFill>
                  <a:srgbClr val="F8F8F8"/>
                </a:solidFill>
              </a:endParaRPr>
            </a:p>
          </p:txBody>
        </p:sp>
      </p:grpSp>
      <p:grpSp>
        <p:nvGrpSpPr>
          <p:cNvPr id="6" name="Group 19"/>
          <p:cNvGrpSpPr>
            <a:grpSpLocks/>
          </p:cNvGrpSpPr>
          <p:nvPr/>
        </p:nvGrpSpPr>
        <p:grpSpPr bwMode="auto">
          <a:xfrm>
            <a:off x="71438" y="176213"/>
            <a:ext cx="8745537" cy="161925"/>
            <a:chOff x="48" y="111"/>
            <a:chExt cx="5509" cy="102"/>
          </a:xfrm>
        </p:grpSpPr>
        <p:sp>
          <p:nvSpPr>
            <p:cNvPr id="1759252" name="Rectangle 20"/>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ffectLst/>
          </p:spPr>
          <p:txBody>
            <a:bodyPr wrap="none" anchor="ctr"/>
            <a:lstStyle/>
            <a:p>
              <a:pPr>
                <a:defRPr/>
              </a:pPr>
              <a:endParaRPr lang="en-US">
                <a:solidFill>
                  <a:srgbClr val="F8F8F8"/>
                </a:solidFill>
              </a:endParaRPr>
            </a:p>
          </p:txBody>
        </p:sp>
        <p:sp>
          <p:nvSpPr>
            <p:cNvPr id="1759253" name="Rectangle 21"/>
            <p:cNvSpPr>
              <a:spLocks noChangeArrowheads="1"/>
            </p:cNvSpPr>
            <p:nvPr/>
          </p:nvSpPr>
          <p:spPr bwMode="auto">
            <a:xfrm rot="5400000" flipV="1">
              <a:off x="2784" y="-2625"/>
              <a:ext cx="38" cy="5509"/>
            </a:xfrm>
            <a:prstGeom prst="rect">
              <a:avLst/>
            </a:prstGeom>
            <a:gradFill rotWithShape="0">
              <a:gsLst>
                <a:gs pos="0">
                  <a:schemeClr val="accent1"/>
                </a:gs>
                <a:gs pos="100000">
                  <a:schemeClr val="bg1"/>
                </a:gs>
              </a:gsLst>
              <a:lin ang="0" scaled="1"/>
            </a:gradFill>
            <a:ln>
              <a:noFill/>
            </a:ln>
            <a:effectLst/>
          </p:spPr>
          <p:txBody>
            <a:bodyPr wrap="none" anchor="ctr"/>
            <a:lstStyle/>
            <a:p>
              <a:pPr>
                <a:defRPr/>
              </a:pPr>
              <a:endParaRPr lang="en-US">
                <a:solidFill>
                  <a:srgbClr val="F8F8F8"/>
                </a:solidFill>
              </a:endParaRPr>
            </a:p>
          </p:txBody>
        </p:sp>
      </p:grpSp>
    </p:spTree>
    <p:extLst>
      <p:ext uri="{BB962C8B-B14F-4D97-AF65-F5344CB8AC3E}">
        <p14:creationId xmlns:p14="http://schemas.microsoft.com/office/powerpoint/2010/main" val="500539890"/>
      </p:ext>
    </p:extLst>
  </p:cSld>
  <p:clrMap bg1="dk2" tx1="lt1" bg2="dk1" tx2="lt2" accent1="accent1" accent2="accent2" accent3="accent3" accent4="accent4" accent5="accent5" accent6="accent6" hlink="hlink" folHlink="folHlink"/>
  <p:sldLayoutIdLst>
    <p:sldLayoutId id="2147497003" r:id="rId1"/>
    <p:sldLayoutId id="2147497004" r:id="rId2"/>
    <p:sldLayoutId id="2147497005" r:id="rId3"/>
    <p:sldLayoutId id="2147497006" r:id="rId4"/>
    <p:sldLayoutId id="2147497007" r:id="rId5"/>
    <p:sldLayoutId id="2147497008" r:id="rId6"/>
    <p:sldLayoutId id="2147497009" r:id="rId7"/>
    <p:sldLayoutId id="2147497010" r:id="rId8"/>
    <p:sldLayoutId id="2147497011" r:id="rId9"/>
    <p:sldLayoutId id="2147497012" r:id="rId10"/>
    <p:sldLayoutId id="2147497013" r:id="rId11"/>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3600">
          <a:solidFill>
            <a:schemeClr val="tx2"/>
          </a:solidFill>
          <a:latin typeface="+mj-lt"/>
          <a:ea typeface="+mj-ea"/>
          <a:cs typeface="ＭＳ Ｐゴシック" charset="-128"/>
        </a:defRPr>
      </a:lvl1pPr>
      <a:lvl2pPr algn="l" rtl="0" eaLnBrk="0" fontAlgn="base" hangingPunct="0">
        <a:spcBef>
          <a:spcPct val="0"/>
        </a:spcBef>
        <a:spcAft>
          <a:spcPct val="0"/>
        </a:spcAft>
        <a:defRPr sz="3600">
          <a:solidFill>
            <a:schemeClr val="tx2"/>
          </a:solidFill>
          <a:latin typeface="Helvetica" charset="0"/>
          <a:ea typeface="ＭＳ Ｐゴシック" charset="0"/>
          <a:cs typeface="ＭＳ Ｐゴシック" charset="-128"/>
        </a:defRPr>
      </a:lvl2pPr>
      <a:lvl3pPr algn="l" rtl="0" eaLnBrk="0" fontAlgn="base" hangingPunct="0">
        <a:spcBef>
          <a:spcPct val="0"/>
        </a:spcBef>
        <a:spcAft>
          <a:spcPct val="0"/>
        </a:spcAft>
        <a:defRPr sz="3600">
          <a:solidFill>
            <a:schemeClr val="tx2"/>
          </a:solidFill>
          <a:latin typeface="Helvetica" charset="0"/>
          <a:ea typeface="ＭＳ Ｐゴシック" charset="0"/>
          <a:cs typeface="ＭＳ Ｐゴシック" charset="-128"/>
        </a:defRPr>
      </a:lvl3pPr>
      <a:lvl4pPr algn="l" rtl="0" eaLnBrk="0" fontAlgn="base" hangingPunct="0">
        <a:spcBef>
          <a:spcPct val="0"/>
        </a:spcBef>
        <a:spcAft>
          <a:spcPct val="0"/>
        </a:spcAft>
        <a:defRPr sz="3600">
          <a:solidFill>
            <a:schemeClr val="tx2"/>
          </a:solidFill>
          <a:latin typeface="Helvetica" charset="0"/>
          <a:ea typeface="ＭＳ Ｐゴシック" charset="0"/>
          <a:cs typeface="ＭＳ Ｐゴシック" charset="-128"/>
        </a:defRPr>
      </a:lvl4pPr>
      <a:lvl5pPr algn="l" rtl="0" eaLnBrk="0" fontAlgn="base" hangingPunct="0">
        <a:spcBef>
          <a:spcPct val="0"/>
        </a:spcBef>
        <a:spcAft>
          <a:spcPct val="0"/>
        </a:spcAft>
        <a:defRPr sz="3600">
          <a:solidFill>
            <a:schemeClr val="tx2"/>
          </a:solidFill>
          <a:latin typeface="Helvetica" charset="0"/>
          <a:ea typeface="ＭＳ Ｐゴシック" charset="0"/>
          <a:cs typeface="ＭＳ Ｐゴシック" charset="-128"/>
        </a:defRPr>
      </a:lvl5pPr>
      <a:lvl6pPr marL="457200" algn="l" rtl="0" fontAlgn="base">
        <a:spcBef>
          <a:spcPct val="0"/>
        </a:spcBef>
        <a:spcAft>
          <a:spcPct val="0"/>
        </a:spcAft>
        <a:defRPr sz="3600">
          <a:solidFill>
            <a:schemeClr val="tx2"/>
          </a:solidFill>
          <a:latin typeface="Helvetica" charset="0"/>
          <a:ea typeface="ＭＳ Ｐゴシック" charset="0"/>
        </a:defRPr>
      </a:lvl6pPr>
      <a:lvl7pPr marL="914400" algn="l" rtl="0" fontAlgn="base">
        <a:spcBef>
          <a:spcPct val="0"/>
        </a:spcBef>
        <a:spcAft>
          <a:spcPct val="0"/>
        </a:spcAft>
        <a:defRPr sz="3600">
          <a:solidFill>
            <a:schemeClr val="tx2"/>
          </a:solidFill>
          <a:latin typeface="Helvetica" charset="0"/>
          <a:ea typeface="ＭＳ Ｐゴシック" charset="0"/>
        </a:defRPr>
      </a:lvl7pPr>
      <a:lvl8pPr marL="1371600" algn="l" rtl="0" fontAlgn="base">
        <a:spcBef>
          <a:spcPct val="0"/>
        </a:spcBef>
        <a:spcAft>
          <a:spcPct val="0"/>
        </a:spcAft>
        <a:defRPr sz="3600">
          <a:solidFill>
            <a:schemeClr val="tx2"/>
          </a:solidFill>
          <a:latin typeface="Helvetica" charset="0"/>
          <a:ea typeface="ＭＳ Ｐゴシック" charset="0"/>
        </a:defRPr>
      </a:lvl8pPr>
      <a:lvl9pPr marL="1828800" algn="l" rtl="0" fontAlgn="base">
        <a:spcBef>
          <a:spcPct val="0"/>
        </a:spcBef>
        <a:spcAft>
          <a:spcPct val="0"/>
        </a:spcAft>
        <a:defRPr sz="3600">
          <a:solidFill>
            <a:schemeClr val="tx2"/>
          </a:solidFill>
          <a:latin typeface="Helvetica" charset="0"/>
          <a:ea typeface="ＭＳ Ｐゴシック" charset="0"/>
        </a:defRPr>
      </a:lvl9pPr>
    </p:titleStyle>
    <p:bodyStyle>
      <a:lvl1pPr marL="342900" indent="-342900" algn="l" rtl="0" eaLnBrk="0" fontAlgn="base" hangingPunct="0">
        <a:spcBef>
          <a:spcPct val="20000"/>
        </a:spcBef>
        <a:spcAft>
          <a:spcPct val="0"/>
        </a:spcAft>
        <a:buClr>
          <a:schemeClr val="accent1"/>
        </a:buClr>
        <a:buChar char="•"/>
        <a:defRPr sz="3200">
          <a:solidFill>
            <a:schemeClr val="tx1"/>
          </a:solidFill>
          <a:latin typeface="+mn-lt"/>
          <a:ea typeface="+mn-ea"/>
          <a:cs typeface="ＭＳ Ｐゴシック" charset="-128"/>
        </a:defRPr>
      </a:lvl1pPr>
      <a:lvl2pPr marL="742950" indent="-285750" algn="l" rtl="0" eaLnBrk="0" fontAlgn="base" hangingPunct="0">
        <a:spcBef>
          <a:spcPct val="20000"/>
        </a:spcBef>
        <a:spcAft>
          <a:spcPct val="0"/>
        </a:spcAft>
        <a:buClr>
          <a:schemeClr val="hlink"/>
        </a:buClr>
        <a:buChar char="–"/>
        <a:defRPr sz="2800">
          <a:solidFill>
            <a:schemeClr val="tx1"/>
          </a:solidFill>
          <a:latin typeface="+mn-lt"/>
          <a:ea typeface="+mn-ea"/>
        </a:defRPr>
      </a:lvl2pPr>
      <a:lvl3pPr marL="1143000" indent="-228600" algn="l" rtl="0" eaLnBrk="0" fontAlgn="base" hangingPunct="0">
        <a:spcBef>
          <a:spcPct val="20000"/>
        </a:spcBef>
        <a:spcAft>
          <a:spcPct val="0"/>
        </a:spcAft>
        <a:buClr>
          <a:schemeClr val="accent1"/>
        </a:buClr>
        <a:buChar char="•"/>
        <a:defRPr sz="2400">
          <a:solidFill>
            <a:schemeClr val="tx1"/>
          </a:solidFill>
          <a:latin typeface="+mn-lt"/>
          <a:ea typeface="+mn-ea"/>
        </a:defRPr>
      </a:lvl3pPr>
      <a:lvl4pPr marL="1600200" indent="-228600" algn="l" rtl="0" eaLnBrk="0" fontAlgn="base" hangingPunct="0">
        <a:spcBef>
          <a:spcPct val="20000"/>
        </a:spcBef>
        <a:spcAft>
          <a:spcPct val="0"/>
        </a:spcAft>
        <a:buClr>
          <a:schemeClr val="folHlink"/>
        </a:buClr>
        <a:buChar char="–"/>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ea typeface="+mn-ea"/>
        </a:defRPr>
      </a:lvl5pPr>
      <a:lvl6pPr marL="2514600" indent="-228600" algn="l" rtl="0" fontAlgn="base">
        <a:spcBef>
          <a:spcPct val="20000"/>
        </a:spcBef>
        <a:spcAft>
          <a:spcPct val="0"/>
        </a:spcAft>
        <a:buClr>
          <a:schemeClr val="accent1"/>
        </a:buClr>
        <a:buChar char="»"/>
        <a:defRPr sz="2000">
          <a:solidFill>
            <a:schemeClr val="tx1"/>
          </a:solidFill>
          <a:latin typeface="+mn-lt"/>
          <a:ea typeface="+mn-ea"/>
        </a:defRPr>
      </a:lvl6pPr>
      <a:lvl7pPr marL="2971800" indent="-228600" algn="l" rtl="0" fontAlgn="base">
        <a:spcBef>
          <a:spcPct val="20000"/>
        </a:spcBef>
        <a:spcAft>
          <a:spcPct val="0"/>
        </a:spcAft>
        <a:buClr>
          <a:schemeClr val="accent1"/>
        </a:buClr>
        <a:buChar char="»"/>
        <a:defRPr sz="2000">
          <a:solidFill>
            <a:schemeClr val="tx1"/>
          </a:solidFill>
          <a:latin typeface="+mn-lt"/>
          <a:ea typeface="+mn-ea"/>
        </a:defRPr>
      </a:lvl7pPr>
      <a:lvl8pPr marL="3429000" indent="-228600" algn="l" rtl="0" fontAlgn="base">
        <a:spcBef>
          <a:spcPct val="20000"/>
        </a:spcBef>
        <a:spcAft>
          <a:spcPct val="0"/>
        </a:spcAft>
        <a:buClr>
          <a:schemeClr val="accent1"/>
        </a:buClr>
        <a:buChar char="»"/>
        <a:defRPr sz="2000">
          <a:solidFill>
            <a:schemeClr val="tx1"/>
          </a:solidFill>
          <a:latin typeface="+mn-lt"/>
          <a:ea typeface="+mn-ea"/>
        </a:defRPr>
      </a:lvl8pPr>
      <a:lvl9pPr marL="3886200" indent="-228600" algn="l" rtl="0" fontAlgn="base">
        <a:spcBef>
          <a:spcPct val="20000"/>
        </a:spcBef>
        <a:spcAft>
          <a:spcPct val="0"/>
        </a:spcAft>
        <a:buClr>
          <a:schemeClr val="accent1"/>
        </a:buClr>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xfrm>
            <a:off x="381000" y="381000"/>
            <a:ext cx="80010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50179" name="Rectangle 3"/>
          <p:cNvSpPr>
            <a:spLocks noGrp="1" noChangeArrowheads="1"/>
          </p:cNvSpPr>
          <p:nvPr>
            <p:ph type="body" idx="1"/>
          </p:nvPr>
        </p:nvSpPr>
        <p:spPr bwMode="auto">
          <a:xfrm>
            <a:off x="685800" y="1295400"/>
            <a:ext cx="7772400"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59236" name="Rectangle 4"/>
          <p:cNvSpPr>
            <a:spLocks noGrp="1" noChangeArrowheads="1"/>
          </p:cNvSpPr>
          <p:nvPr>
            <p:ph type="dt" sz="half" idx="2"/>
          </p:nvPr>
        </p:nvSpPr>
        <p:spPr bwMode="auto">
          <a:xfrm>
            <a:off x="381000" y="6015038"/>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solidFill>
                  <a:schemeClr val="bg2"/>
                </a:solidFill>
                <a:latin typeface="+mn-lt"/>
                <a:ea typeface="ＭＳ Ｐゴシック" charset="0"/>
                <a:cs typeface="ＭＳ Ｐゴシック" charset="0"/>
              </a:defRPr>
            </a:lvl1pPr>
          </a:lstStyle>
          <a:p>
            <a:pPr>
              <a:defRPr/>
            </a:pPr>
            <a:endParaRPr lang="en-US"/>
          </a:p>
        </p:txBody>
      </p:sp>
      <p:sp>
        <p:nvSpPr>
          <p:cNvPr id="1759237" name="Rectangle 5"/>
          <p:cNvSpPr>
            <a:spLocks noGrp="1" noChangeArrowheads="1"/>
          </p:cNvSpPr>
          <p:nvPr>
            <p:ph type="ftr" sz="quarter" idx="3"/>
          </p:nvPr>
        </p:nvSpPr>
        <p:spPr bwMode="auto">
          <a:xfrm>
            <a:off x="3124200" y="6015038"/>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solidFill>
                  <a:schemeClr val="bg2"/>
                </a:solidFill>
                <a:latin typeface="+mn-lt"/>
                <a:ea typeface="ＭＳ Ｐゴシック" charset="0"/>
                <a:cs typeface="ＭＳ Ｐゴシック" charset="0"/>
              </a:defRPr>
            </a:lvl1pPr>
          </a:lstStyle>
          <a:p>
            <a:pPr>
              <a:defRPr/>
            </a:pPr>
            <a:endParaRPr lang="en-US"/>
          </a:p>
        </p:txBody>
      </p:sp>
      <p:sp>
        <p:nvSpPr>
          <p:cNvPr id="1759238" name="Rectangle 6"/>
          <p:cNvSpPr>
            <a:spLocks noGrp="1" noChangeArrowheads="1"/>
          </p:cNvSpPr>
          <p:nvPr>
            <p:ph type="sldNum" sz="quarter" idx="4"/>
          </p:nvPr>
        </p:nvSpPr>
        <p:spPr bwMode="auto">
          <a:xfrm>
            <a:off x="6858000" y="6015038"/>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solidFill>
                  <a:schemeClr val="bg2"/>
                </a:solidFill>
                <a:latin typeface="Helvetica" charset="0"/>
              </a:defRPr>
            </a:lvl1pPr>
          </a:lstStyle>
          <a:p>
            <a:fld id="{A4901A13-D5D1-714E-8A82-61D09734DF9E}" type="slidenum">
              <a:rPr lang="en-US"/>
              <a:pPr/>
              <a:t>‹#›</a:t>
            </a:fld>
            <a:endParaRPr lang="en-US"/>
          </a:p>
        </p:txBody>
      </p:sp>
      <p:grpSp>
        <p:nvGrpSpPr>
          <p:cNvPr id="50183" name="Group 7"/>
          <p:cNvGrpSpPr>
            <a:grpSpLocks/>
          </p:cNvGrpSpPr>
          <p:nvPr/>
        </p:nvGrpSpPr>
        <p:grpSpPr bwMode="auto">
          <a:xfrm>
            <a:off x="177800" y="230188"/>
            <a:ext cx="203200" cy="6503987"/>
            <a:chOff x="112" y="145"/>
            <a:chExt cx="128" cy="4097"/>
          </a:xfrm>
        </p:grpSpPr>
        <p:sp>
          <p:nvSpPr>
            <p:cNvPr id="1759240" name="Rectangle 8"/>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a:noFill/>
            </a:ln>
            <a:effectLst/>
          </p:spPr>
          <p:txBody>
            <a:bodyPr wrap="none" anchor="ctr"/>
            <a:lstStyle/>
            <a:p>
              <a:pPr>
                <a:defRPr/>
              </a:pPr>
              <a:endParaRPr lang="en-US"/>
            </a:p>
          </p:txBody>
        </p:sp>
        <p:sp>
          <p:nvSpPr>
            <p:cNvPr id="1759241" name="Rectangle 9"/>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a:noFill/>
            </a:ln>
            <a:effectLst/>
          </p:spPr>
          <p:txBody>
            <a:bodyPr wrap="none" anchor="ctr"/>
            <a:lstStyle/>
            <a:p>
              <a:pPr algn="ctr" eaLnBrk="1" hangingPunct="1">
                <a:defRPr/>
              </a:pPr>
              <a:endParaRPr lang="en-US">
                <a:latin typeface="Times New Roman" charset="0"/>
              </a:endParaRPr>
            </a:p>
          </p:txBody>
        </p:sp>
      </p:grpSp>
      <p:grpSp>
        <p:nvGrpSpPr>
          <p:cNvPr id="50184" name="Group 10"/>
          <p:cNvGrpSpPr>
            <a:grpSpLocks/>
          </p:cNvGrpSpPr>
          <p:nvPr/>
        </p:nvGrpSpPr>
        <p:grpSpPr bwMode="auto">
          <a:xfrm>
            <a:off x="8793163" y="220663"/>
            <a:ext cx="198437" cy="6408737"/>
            <a:chOff x="5539" y="139"/>
            <a:chExt cx="125" cy="4037"/>
          </a:xfrm>
        </p:grpSpPr>
        <p:sp>
          <p:nvSpPr>
            <p:cNvPr id="1759243" name="Rectangle 11"/>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a:noFill/>
            </a:ln>
            <a:effectLst/>
          </p:spPr>
          <p:txBody>
            <a:bodyPr wrap="none" anchor="ctr"/>
            <a:lstStyle/>
            <a:p>
              <a:pPr>
                <a:defRPr/>
              </a:pPr>
              <a:endParaRPr lang="en-US"/>
            </a:p>
          </p:txBody>
        </p:sp>
        <p:sp>
          <p:nvSpPr>
            <p:cNvPr id="1759244" name="Rectangle 12"/>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a:noFill/>
            </a:ln>
            <a:effectLst/>
          </p:spPr>
          <p:txBody>
            <a:bodyPr wrap="none" anchor="ctr"/>
            <a:lstStyle/>
            <a:p>
              <a:pPr>
                <a:defRPr/>
              </a:pPr>
              <a:endParaRPr lang="en-US"/>
            </a:p>
          </p:txBody>
        </p:sp>
      </p:grpSp>
      <p:grpSp>
        <p:nvGrpSpPr>
          <p:cNvPr id="50185" name="Group 13"/>
          <p:cNvGrpSpPr>
            <a:grpSpLocks/>
          </p:cNvGrpSpPr>
          <p:nvPr/>
        </p:nvGrpSpPr>
        <p:grpSpPr bwMode="auto">
          <a:xfrm>
            <a:off x="412750" y="6477000"/>
            <a:ext cx="8686800" cy="228600"/>
            <a:chOff x="260" y="4080"/>
            <a:chExt cx="5472" cy="144"/>
          </a:xfrm>
        </p:grpSpPr>
        <p:sp>
          <p:nvSpPr>
            <p:cNvPr id="1759246" name="Rectangle 14"/>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a:noFill/>
            </a:ln>
            <a:effectLst/>
          </p:spPr>
          <p:txBody>
            <a:bodyPr wrap="none" anchor="ctr"/>
            <a:lstStyle/>
            <a:p>
              <a:pPr>
                <a:defRPr/>
              </a:pPr>
              <a:endParaRPr lang="en-US"/>
            </a:p>
          </p:txBody>
        </p:sp>
        <p:sp>
          <p:nvSpPr>
            <p:cNvPr id="1759247" name="Rectangle 15"/>
            <p:cNvSpPr>
              <a:spLocks noChangeArrowheads="1"/>
            </p:cNvSpPr>
            <p:nvPr/>
          </p:nvSpPr>
          <p:spPr bwMode="auto">
            <a:xfrm rot="5400000" flipV="1">
              <a:off x="2914" y="1522"/>
              <a:ext cx="48" cy="5355"/>
            </a:xfrm>
            <a:prstGeom prst="rect">
              <a:avLst/>
            </a:prstGeom>
            <a:gradFill rotWithShape="0">
              <a:gsLst>
                <a:gs pos="0">
                  <a:schemeClr val="bg1"/>
                </a:gs>
                <a:gs pos="100000">
                  <a:schemeClr val="hlink"/>
                </a:gs>
              </a:gsLst>
              <a:lin ang="0" scaled="1"/>
            </a:gradFill>
            <a:ln>
              <a:noFill/>
            </a:ln>
            <a:effectLst/>
          </p:spPr>
          <p:txBody>
            <a:bodyPr wrap="none" anchor="ctr"/>
            <a:lstStyle/>
            <a:p>
              <a:pPr>
                <a:defRPr/>
              </a:pPr>
              <a:endParaRPr lang="en-US"/>
            </a:p>
          </p:txBody>
        </p:sp>
      </p:grpSp>
      <p:grpSp>
        <p:nvGrpSpPr>
          <p:cNvPr id="50186" name="Group 16"/>
          <p:cNvGrpSpPr>
            <a:grpSpLocks/>
          </p:cNvGrpSpPr>
          <p:nvPr/>
        </p:nvGrpSpPr>
        <p:grpSpPr bwMode="auto">
          <a:xfrm>
            <a:off x="76200" y="176213"/>
            <a:ext cx="8745538" cy="161925"/>
            <a:chOff x="48" y="111"/>
            <a:chExt cx="5509" cy="102"/>
          </a:xfrm>
        </p:grpSpPr>
        <p:sp>
          <p:nvSpPr>
            <p:cNvPr id="1759249" name="Rectangle 17"/>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ffectLst/>
          </p:spPr>
          <p:txBody>
            <a:bodyPr wrap="none" anchor="ctr"/>
            <a:lstStyle/>
            <a:p>
              <a:pPr>
                <a:defRPr/>
              </a:pPr>
              <a:endParaRPr lang="en-US"/>
            </a:p>
          </p:txBody>
        </p:sp>
        <p:sp>
          <p:nvSpPr>
            <p:cNvPr id="1759250" name="Rectangle 18"/>
            <p:cNvSpPr>
              <a:spLocks noChangeArrowheads="1"/>
            </p:cNvSpPr>
            <p:nvPr/>
          </p:nvSpPr>
          <p:spPr bwMode="auto">
            <a:xfrm rot="5400000" flipV="1">
              <a:off x="2783" y="-2624"/>
              <a:ext cx="38" cy="5509"/>
            </a:xfrm>
            <a:prstGeom prst="rect">
              <a:avLst/>
            </a:prstGeom>
            <a:gradFill rotWithShape="0">
              <a:gsLst>
                <a:gs pos="0">
                  <a:schemeClr val="accent1"/>
                </a:gs>
                <a:gs pos="100000">
                  <a:schemeClr val="bg1"/>
                </a:gs>
              </a:gsLst>
              <a:lin ang="0" scaled="1"/>
            </a:gradFill>
            <a:ln>
              <a:noFill/>
            </a:ln>
            <a:effectLst/>
          </p:spPr>
          <p:txBody>
            <a:bodyPr wrap="none" anchor="ctr"/>
            <a:lstStyle/>
            <a:p>
              <a:pPr>
                <a:defRPr/>
              </a:pPr>
              <a:endParaRPr lang="en-US"/>
            </a:p>
          </p:txBody>
        </p:sp>
      </p:grpSp>
      <p:grpSp>
        <p:nvGrpSpPr>
          <p:cNvPr id="6" name="Group 19"/>
          <p:cNvGrpSpPr>
            <a:grpSpLocks/>
          </p:cNvGrpSpPr>
          <p:nvPr/>
        </p:nvGrpSpPr>
        <p:grpSpPr bwMode="auto">
          <a:xfrm>
            <a:off x="71438" y="176213"/>
            <a:ext cx="8745537" cy="161925"/>
            <a:chOff x="48" y="111"/>
            <a:chExt cx="5509" cy="102"/>
          </a:xfrm>
        </p:grpSpPr>
        <p:sp>
          <p:nvSpPr>
            <p:cNvPr id="1759252" name="Rectangle 20"/>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ffectLst/>
          </p:spPr>
          <p:txBody>
            <a:bodyPr wrap="none" anchor="ctr"/>
            <a:lstStyle/>
            <a:p>
              <a:pPr>
                <a:defRPr/>
              </a:pPr>
              <a:endParaRPr lang="en-US"/>
            </a:p>
          </p:txBody>
        </p:sp>
        <p:sp>
          <p:nvSpPr>
            <p:cNvPr id="1759253" name="Rectangle 21"/>
            <p:cNvSpPr>
              <a:spLocks noChangeArrowheads="1"/>
            </p:cNvSpPr>
            <p:nvPr/>
          </p:nvSpPr>
          <p:spPr bwMode="auto">
            <a:xfrm rot="5400000" flipV="1">
              <a:off x="2784" y="-2625"/>
              <a:ext cx="38" cy="5509"/>
            </a:xfrm>
            <a:prstGeom prst="rect">
              <a:avLst/>
            </a:prstGeom>
            <a:gradFill rotWithShape="0">
              <a:gsLst>
                <a:gs pos="0">
                  <a:schemeClr val="accent1"/>
                </a:gs>
                <a:gs pos="100000">
                  <a:schemeClr val="bg1"/>
                </a:gs>
              </a:gsLst>
              <a:lin ang="0" scaled="1"/>
            </a:gradFill>
            <a:ln>
              <a:noFill/>
            </a:ln>
            <a:effectLst/>
          </p:spPr>
          <p:txBody>
            <a:bodyPr wrap="none" anchor="ctr"/>
            <a:lstStyle/>
            <a:p>
              <a:pPr>
                <a:defRPr/>
              </a:pPr>
              <a:endParaRPr lang="en-US"/>
            </a:p>
          </p:txBody>
        </p:sp>
      </p:grpSp>
    </p:spTree>
    <p:extLst>
      <p:ext uri="{BB962C8B-B14F-4D97-AF65-F5344CB8AC3E}">
        <p14:creationId xmlns:p14="http://schemas.microsoft.com/office/powerpoint/2010/main" val="3614926559"/>
      </p:ext>
    </p:extLst>
  </p:cSld>
  <p:clrMap bg1="dk2" tx1="lt1" bg2="dk1" tx2="lt2" accent1="accent1" accent2="accent2" accent3="accent3" accent4="accent4" accent5="accent5" accent6="accent6" hlink="hlink" folHlink="folHlink"/>
  <p:sldLayoutIdLst>
    <p:sldLayoutId id="2147497015" r:id="rId1"/>
    <p:sldLayoutId id="2147497016" r:id="rId2"/>
    <p:sldLayoutId id="2147497017" r:id="rId3"/>
    <p:sldLayoutId id="2147497018" r:id="rId4"/>
    <p:sldLayoutId id="2147497019" r:id="rId5"/>
    <p:sldLayoutId id="2147497020" r:id="rId6"/>
    <p:sldLayoutId id="2147497021" r:id="rId7"/>
    <p:sldLayoutId id="2147497022" r:id="rId8"/>
    <p:sldLayoutId id="2147497023" r:id="rId9"/>
    <p:sldLayoutId id="2147497024" r:id="rId10"/>
    <p:sldLayoutId id="2147497025" r:id="rId11"/>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3600">
          <a:solidFill>
            <a:schemeClr val="tx2"/>
          </a:solidFill>
          <a:latin typeface="+mj-lt"/>
          <a:ea typeface="+mj-ea"/>
          <a:cs typeface="ＭＳ Ｐゴシック" charset="-128"/>
        </a:defRPr>
      </a:lvl1pPr>
      <a:lvl2pPr algn="l" rtl="0" eaLnBrk="0" fontAlgn="base" hangingPunct="0">
        <a:spcBef>
          <a:spcPct val="0"/>
        </a:spcBef>
        <a:spcAft>
          <a:spcPct val="0"/>
        </a:spcAft>
        <a:defRPr sz="3600">
          <a:solidFill>
            <a:schemeClr val="tx2"/>
          </a:solidFill>
          <a:latin typeface="Helvetica" charset="0"/>
          <a:ea typeface="ＭＳ Ｐゴシック" charset="0"/>
          <a:cs typeface="ＭＳ Ｐゴシック" charset="-128"/>
        </a:defRPr>
      </a:lvl2pPr>
      <a:lvl3pPr algn="l" rtl="0" eaLnBrk="0" fontAlgn="base" hangingPunct="0">
        <a:spcBef>
          <a:spcPct val="0"/>
        </a:spcBef>
        <a:spcAft>
          <a:spcPct val="0"/>
        </a:spcAft>
        <a:defRPr sz="3600">
          <a:solidFill>
            <a:schemeClr val="tx2"/>
          </a:solidFill>
          <a:latin typeface="Helvetica" charset="0"/>
          <a:ea typeface="ＭＳ Ｐゴシック" charset="0"/>
          <a:cs typeface="ＭＳ Ｐゴシック" charset="-128"/>
        </a:defRPr>
      </a:lvl3pPr>
      <a:lvl4pPr algn="l" rtl="0" eaLnBrk="0" fontAlgn="base" hangingPunct="0">
        <a:spcBef>
          <a:spcPct val="0"/>
        </a:spcBef>
        <a:spcAft>
          <a:spcPct val="0"/>
        </a:spcAft>
        <a:defRPr sz="3600">
          <a:solidFill>
            <a:schemeClr val="tx2"/>
          </a:solidFill>
          <a:latin typeface="Helvetica" charset="0"/>
          <a:ea typeface="ＭＳ Ｐゴシック" charset="0"/>
          <a:cs typeface="ＭＳ Ｐゴシック" charset="-128"/>
        </a:defRPr>
      </a:lvl4pPr>
      <a:lvl5pPr algn="l" rtl="0" eaLnBrk="0" fontAlgn="base" hangingPunct="0">
        <a:spcBef>
          <a:spcPct val="0"/>
        </a:spcBef>
        <a:spcAft>
          <a:spcPct val="0"/>
        </a:spcAft>
        <a:defRPr sz="3600">
          <a:solidFill>
            <a:schemeClr val="tx2"/>
          </a:solidFill>
          <a:latin typeface="Helvetica" charset="0"/>
          <a:ea typeface="ＭＳ Ｐゴシック" charset="0"/>
          <a:cs typeface="ＭＳ Ｐゴシック" charset="-128"/>
        </a:defRPr>
      </a:lvl5pPr>
      <a:lvl6pPr marL="457200" algn="l" rtl="0" fontAlgn="base">
        <a:spcBef>
          <a:spcPct val="0"/>
        </a:spcBef>
        <a:spcAft>
          <a:spcPct val="0"/>
        </a:spcAft>
        <a:defRPr sz="3600">
          <a:solidFill>
            <a:schemeClr val="tx2"/>
          </a:solidFill>
          <a:latin typeface="Helvetica" charset="0"/>
          <a:ea typeface="ＭＳ Ｐゴシック" charset="0"/>
        </a:defRPr>
      </a:lvl6pPr>
      <a:lvl7pPr marL="914400" algn="l" rtl="0" fontAlgn="base">
        <a:spcBef>
          <a:spcPct val="0"/>
        </a:spcBef>
        <a:spcAft>
          <a:spcPct val="0"/>
        </a:spcAft>
        <a:defRPr sz="3600">
          <a:solidFill>
            <a:schemeClr val="tx2"/>
          </a:solidFill>
          <a:latin typeface="Helvetica" charset="0"/>
          <a:ea typeface="ＭＳ Ｐゴシック" charset="0"/>
        </a:defRPr>
      </a:lvl7pPr>
      <a:lvl8pPr marL="1371600" algn="l" rtl="0" fontAlgn="base">
        <a:spcBef>
          <a:spcPct val="0"/>
        </a:spcBef>
        <a:spcAft>
          <a:spcPct val="0"/>
        </a:spcAft>
        <a:defRPr sz="3600">
          <a:solidFill>
            <a:schemeClr val="tx2"/>
          </a:solidFill>
          <a:latin typeface="Helvetica" charset="0"/>
          <a:ea typeface="ＭＳ Ｐゴシック" charset="0"/>
        </a:defRPr>
      </a:lvl8pPr>
      <a:lvl9pPr marL="1828800" algn="l" rtl="0" fontAlgn="base">
        <a:spcBef>
          <a:spcPct val="0"/>
        </a:spcBef>
        <a:spcAft>
          <a:spcPct val="0"/>
        </a:spcAft>
        <a:defRPr sz="3600">
          <a:solidFill>
            <a:schemeClr val="tx2"/>
          </a:solidFill>
          <a:latin typeface="Helvetica" charset="0"/>
          <a:ea typeface="ＭＳ Ｐゴシック" charset="0"/>
        </a:defRPr>
      </a:lvl9pPr>
    </p:titleStyle>
    <p:bodyStyle>
      <a:lvl1pPr marL="342900" indent="-342900" algn="l" rtl="0" eaLnBrk="0" fontAlgn="base" hangingPunct="0">
        <a:spcBef>
          <a:spcPct val="20000"/>
        </a:spcBef>
        <a:spcAft>
          <a:spcPct val="0"/>
        </a:spcAft>
        <a:buClr>
          <a:schemeClr val="accent1"/>
        </a:buClr>
        <a:buChar char="•"/>
        <a:defRPr sz="3200">
          <a:solidFill>
            <a:schemeClr val="tx1"/>
          </a:solidFill>
          <a:latin typeface="+mn-lt"/>
          <a:ea typeface="+mn-ea"/>
          <a:cs typeface="ＭＳ Ｐゴシック" charset="-128"/>
        </a:defRPr>
      </a:lvl1pPr>
      <a:lvl2pPr marL="742950" indent="-285750" algn="l" rtl="0" eaLnBrk="0" fontAlgn="base" hangingPunct="0">
        <a:spcBef>
          <a:spcPct val="20000"/>
        </a:spcBef>
        <a:spcAft>
          <a:spcPct val="0"/>
        </a:spcAft>
        <a:buClr>
          <a:schemeClr val="hlink"/>
        </a:buClr>
        <a:buChar char="–"/>
        <a:defRPr sz="2800">
          <a:solidFill>
            <a:schemeClr val="tx1"/>
          </a:solidFill>
          <a:latin typeface="+mn-lt"/>
          <a:ea typeface="+mn-ea"/>
        </a:defRPr>
      </a:lvl2pPr>
      <a:lvl3pPr marL="1143000" indent="-228600" algn="l" rtl="0" eaLnBrk="0" fontAlgn="base" hangingPunct="0">
        <a:spcBef>
          <a:spcPct val="20000"/>
        </a:spcBef>
        <a:spcAft>
          <a:spcPct val="0"/>
        </a:spcAft>
        <a:buClr>
          <a:schemeClr val="accent1"/>
        </a:buClr>
        <a:buChar char="•"/>
        <a:defRPr sz="2400">
          <a:solidFill>
            <a:schemeClr val="tx1"/>
          </a:solidFill>
          <a:latin typeface="+mn-lt"/>
          <a:ea typeface="+mn-ea"/>
        </a:defRPr>
      </a:lvl3pPr>
      <a:lvl4pPr marL="1600200" indent="-228600" algn="l" rtl="0" eaLnBrk="0" fontAlgn="base" hangingPunct="0">
        <a:spcBef>
          <a:spcPct val="20000"/>
        </a:spcBef>
        <a:spcAft>
          <a:spcPct val="0"/>
        </a:spcAft>
        <a:buClr>
          <a:schemeClr val="folHlink"/>
        </a:buClr>
        <a:buChar char="–"/>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ea typeface="+mn-ea"/>
        </a:defRPr>
      </a:lvl5pPr>
      <a:lvl6pPr marL="2514600" indent="-228600" algn="l" rtl="0" fontAlgn="base">
        <a:spcBef>
          <a:spcPct val="20000"/>
        </a:spcBef>
        <a:spcAft>
          <a:spcPct val="0"/>
        </a:spcAft>
        <a:buClr>
          <a:schemeClr val="accent1"/>
        </a:buClr>
        <a:buChar char="»"/>
        <a:defRPr sz="2000">
          <a:solidFill>
            <a:schemeClr val="tx1"/>
          </a:solidFill>
          <a:latin typeface="+mn-lt"/>
          <a:ea typeface="+mn-ea"/>
        </a:defRPr>
      </a:lvl6pPr>
      <a:lvl7pPr marL="2971800" indent="-228600" algn="l" rtl="0" fontAlgn="base">
        <a:spcBef>
          <a:spcPct val="20000"/>
        </a:spcBef>
        <a:spcAft>
          <a:spcPct val="0"/>
        </a:spcAft>
        <a:buClr>
          <a:schemeClr val="accent1"/>
        </a:buClr>
        <a:buChar char="»"/>
        <a:defRPr sz="2000">
          <a:solidFill>
            <a:schemeClr val="tx1"/>
          </a:solidFill>
          <a:latin typeface="+mn-lt"/>
          <a:ea typeface="+mn-ea"/>
        </a:defRPr>
      </a:lvl7pPr>
      <a:lvl8pPr marL="3429000" indent="-228600" algn="l" rtl="0" fontAlgn="base">
        <a:spcBef>
          <a:spcPct val="20000"/>
        </a:spcBef>
        <a:spcAft>
          <a:spcPct val="0"/>
        </a:spcAft>
        <a:buClr>
          <a:schemeClr val="accent1"/>
        </a:buClr>
        <a:buChar char="»"/>
        <a:defRPr sz="2000">
          <a:solidFill>
            <a:schemeClr val="tx1"/>
          </a:solidFill>
          <a:latin typeface="+mn-lt"/>
          <a:ea typeface="+mn-ea"/>
        </a:defRPr>
      </a:lvl8pPr>
      <a:lvl9pPr marL="3886200" indent="-228600" algn="l" rtl="0" fontAlgn="base">
        <a:spcBef>
          <a:spcPct val="20000"/>
        </a:spcBef>
        <a:spcAft>
          <a:spcPct val="0"/>
        </a:spcAft>
        <a:buClr>
          <a:schemeClr val="accent1"/>
        </a:buClr>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704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charset="0"/>
                <a:ea typeface="ＭＳ Ｐゴシック" charset="-128"/>
                <a:cs typeface="ＭＳ Ｐゴシック" charset="-128"/>
              </a:defRPr>
            </a:lvl1pPr>
          </a:lstStyle>
          <a:p>
            <a:pPr>
              <a:defRPr/>
            </a:pPr>
            <a:endParaRPr lang="en-US"/>
          </a:p>
        </p:txBody>
      </p:sp>
      <p:sp>
        <p:nvSpPr>
          <p:cNvPr id="6150" name="Rectangle 6"/>
          <p:cNvSpPr>
            <a:spLocks noGrp="1" noChangeArrowheads="1"/>
          </p:cNvSpPr>
          <p:nvPr>
            <p:ph type="sldNum" sz="quarter" idx="4"/>
          </p:nvPr>
        </p:nvSpPr>
        <p:spPr bwMode="auto">
          <a:xfrm>
            <a:off x="2895600" y="6248400"/>
            <a:ext cx="5562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800">
                <a:solidFill>
                  <a:srgbClr val="FFFFFF"/>
                </a:solidFill>
                <a:latin typeface="Times New Roman" charset="0"/>
              </a:defRPr>
            </a:lvl1pPr>
          </a:lstStyle>
          <a:p>
            <a:r>
              <a:rPr lang="en-US"/>
              <a:t>Source</a:t>
            </a:r>
            <a:endParaRPr lang="en-US" sz="1400"/>
          </a:p>
        </p:txBody>
      </p:sp>
    </p:spTree>
    <p:extLst>
      <p:ext uri="{BB962C8B-B14F-4D97-AF65-F5344CB8AC3E}">
        <p14:creationId xmlns:p14="http://schemas.microsoft.com/office/powerpoint/2010/main" val="587713210"/>
      </p:ext>
    </p:extLst>
  </p:cSld>
  <p:clrMap bg1="lt1" tx1="dk1" bg2="lt2" tx2="dk2" accent1="accent1" accent2="accent2" accent3="accent3" accent4="accent4" accent5="accent5" accent6="accent6" hlink="hlink" folHlink="folHlink"/>
  <p:sldLayoutIdLst>
    <p:sldLayoutId id="2147497027" r:id="rId1"/>
    <p:sldLayoutId id="2147497028" r:id="rId2"/>
    <p:sldLayoutId id="2147497029" r:id="rId3"/>
    <p:sldLayoutId id="2147497030" r:id="rId4"/>
    <p:sldLayoutId id="2147497031" r:id="rId5"/>
    <p:sldLayoutId id="2147497032" r:id="rId6"/>
    <p:sldLayoutId id="2147497033" r:id="rId7"/>
    <p:sldLayoutId id="2147497034" r:id="rId8"/>
    <p:sldLayoutId id="2147497035" r:id="rId9"/>
    <p:sldLayoutId id="2147497036" r:id="rId10"/>
    <p:sldLayoutId id="2147497037" r:id="rId11"/>
  </p:sldLayoutIdLst>
  <p:txStyles>
    <p:titleStyle>
      <a:lvl1pPr algn="ctr" rtl="0" eaLnBrk="0" fontAlgn="base" hangingPunct="0">
        <a:spcBef>
          <a:spcPct val="0"/>
        </a:spcBef>
        <a:spcAft>
          <a:spcPct val="0"/>
        </a:spcAft>
        <a:defRPr sz="40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2pPr>
      <a:lvl3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3pPr>
      <a:lvl4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4pPr>
      <a:lvl5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5pPr>
      <a:lvl6pPr marL="457200" algn="ctr" rtl="0" fontAlgn="base">
        <a:spcBef>
          <a:spcPct val="0"/>
        </a:spcBef>
        <a:spcAft>
          <a:spcPct val="0"/>
        </a:spcAft>
        <a:defRPr sz="4000" b="1">
          <a:solidFill>
            <a:schemeClr val="bg1"/>
          </a:solidFill>
          <a:latin typeface="Arial" charset="0"/>
        </a:defRPr>
      </a:lvl6pPr>
      <a:lvl7pPr marL="914400" algn="ctr" rtl="0" fontAlgn="base">
        <a:spcBef>
          <a:spcPct val="0"/>
        </a:spcBef>
        <a:spcAft>
          <a:spcPct val="0"/>
        </a:spcAft>
        <a:defRPr sz="4000" b="1">
          <a:solidFill>
            <a:schemeClr val="bg1"/>
          </a:solidFill>
          <a:latin typeface="Arial" charset="0"/>
        </a:defRPr>
      </a:lvl7pPr>
      <a:lvl8pPr marL="1371600" algn="ctr" rtl="0" fontAlgn="base">
        <a:spcBef>
          <a:spcPct val="0"/>
        </a:spcBef>
        <a:spcAft>
          <a:spcPct val="0"/>
        </a:spcAft>
        <a:defRPr sz="4000" b="1">
          <a:solidFill>
            <a:schemeClr val="bg1"/>
          </a:solidFill>
          <a:latin typeface="Arial" charset="0"/>
        </a:defRPr>
      </a:lvl8pPr>
      <a:lvl9pPr marL="1828800" algn="ctr" rtl="0" fontAlgn="base">
        <a:spcBef>
          <a:spcPct val="0"/>
        </a:spcBef>
        <a:spcAft>
          <a:spcPct val="0"/>
        </a:spcAft>
        <a:defRPr sz="40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3200">
          <a:solidFill>
            <a:schemeClr val="bg1"/>
          </a:solidFill>
          <a:latin typeface="Times New Roman" charset="0"/>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har char="»"/>
        <a:defRPr sz="2000">
          <a:solidFill>
            <a:schemeClr val="tx1"/>
          </a:solidFill>
          <a:latin typeface="Times New Roman" charset="0"/>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933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ea typeface="ＭＳ Ｐゴシック" charset="0"/>
                <a:cs typeface="ＭＳ Ｐゴシック" charset="0"/>
              </a:defRPr>
            </a:lvl1pPr>
          </a:lstStyle>
          <a:p>
            <a:pPr>
              <a:defRPr/>
            </a:pPr>
            <a:endParaRPr lang="en-US"/>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ea typeface="ＭＳ Ｐゴシック" charset="0"/>
                <a:cs typeface="ＭＳ Ｐゴシック"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charset="0"/>
              </a:defRPr>
            </a:lvl1pPr>
          </a:lstStyle>
          <a:p>
            <a:fld id="{59B1E9D0-893D-494C-8450-52168ADC6BED}" type="slidenum">
              <a:rPr lang="en-US"/>
              <a:pPr/>
              <a:t>‹#›</a:t>
            </a:fld>
            <a:endParaRPr lang="en-US"/>
          </a:p>
        </p:txBody>
      </p:sp>
    </p:spTree>
    <p:extLst>
      <p:ext uri="{BB962C8B-B14F-4D97-AF65-F5344CB8AC3E}">
        <p14:creationId xmlns:p14="http://schemas.microsoft.com/office/powerpoint/2010/main" val="3089383812"/>
      </p:ext>
    </p:extLst>
  </p:cSld>
  <p:clrMap bg1="lt1" tx1="dk1" bg2="lt2" tx2="dk2" accent1="accent1" accent2="accent2" accent3="accent3" accent4="accent4" accent5="accent5" accent6="accent6" hlink="hlink" folHlink="folHlink"/>
  <p:sldLayoutIdLst>
    <p:sldLayoutId id="2147497039" r:id="rId1"/>
    <p:sldLayoutId id="2147497040" r:id="rId2"/>
    <p:sldLayoutId id="2147497041" r:id="rId3"/>
    <p:sldLayoutId id="2147497042" r:id="rId4"/>
    <p:sldLayoutId id="2147497043" r:id="rId5"/>
    <p:sldLayoutId id="2147497044" r:id="rId6"/>
    <p:sldLayoutId id="2147497045" r:id="rId7"/>
    <p:sldLayoutId id="2147497046" r:id="rId8"/>
    <p:sldLayoutId id="2147497047" r:id="rId9"/>
    <p:sldLayoutId id="2147497048" r:id="rId10"/>
    <p:sldLayoutId id="2147497049" r:id="rId11"/>
  </p:sldLayoutIdLst>
  <p:txStyles>
    <p:title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366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ea typeface="ＭＳ Ｐゴシック" charset="0"/>
                <a:cs typeface="ＭＳ Ｐゴシック" charset="0"/>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ea typeface="ＭＳ Ｐゴシック" charset="0"/>
                <a:cs typeface="ＭＳ Ｐゴシック"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fld id="{99C87398-32F5-CB40-9649-14EDCCBACF7F}" type="slidenum">
              <a:rPr lang="en-US"/>
              <a:pPr/>
              <a:t>‹#›</a:t>
            </a:fld>
            <a:endParaRPr lang="en-US"/>
          </a:p>
        </p:txBody>
      </p:sp>
    </p:spTree>
    <p:extLst>
      <p:ext uri="{BB962C8B-B14F-4D97-AF65-F5344CB8AC3E}">
        <p14:creationId xmlns:p14="http://schemas.microsoft.com/office/powerpoint/2010/main" val="2741936572"/>
      </p:ext>
    </p:extLst>
  </p:cSld>
  <p:clrMap bg1="lt1" tx1="dk1" bg2="lt2" tx2="dk2" accent1="accent1" accent2="accent2" accent3="accent3" accent4="accent4" accent5="accent5" accent6="accent6" hlink="hlink" folHlink="folHlink"/>
  <p:sldLayoutIdLst>
    <p:sldLayoutId id="2147497051" r:id="rId1"/>
    <p:sldLayoutId id="2147497052" r:id="rId2"/>
    <p:sldLayoutId id="2147497053" r:id="rId3"/>
    <p:sldLayoutId id="2147497054" r:id="rId4"/>
    <p:sldLayoutId id="2147497055" r:id="rId5"/>
    <p:sldLayoutId id="2147497056" r:id="rId6"/>
    <p:sldLayoutId id="2147497057" r:id="rId7"/>
    <p:sldLayoutId id="2147497058" r:id="rId8"/>
    <p:sldLayoutId id="2147497059" r:id="rId9"/>
    <p:sldLayoutId id="2147497060" r:id="rId10"/>
    <p:sldLayoutId id="2147497061"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595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ea typeface="ＭＳ Ｐゴシック" charset="0"/>
                <a:cs typeface="ＭＳ Ｐゴシック" charset="0"/>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ea typeface="ＭＳ Ｐゴシック" charset="0"/>
                <a:cs typeface="ＭＳ Ｐゴシック"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fld id="{3CEBC186-DFF5-5945-9455-288EDB9219AA}" type="slidenum">
              <a:rPr lang="en-US"/>
              <a:pPr/>
              <a:t>‹#›</a:t>
            </a:fld>
            <a:endParaRPr lang="en-US"/>
          </a:p>
        </p:txBody>
      </p:sp>
    </p:spTree>
    <p:extLst>
      <p:ext uri="{BB962C8B-B14F-4D97-AF65-F5344CB8AC3E}">
        <p14:creationId xmlns:p14="http://schemas.microsoft.com/office/powerpoint/2010/main" val="1829520116"/>
      </p:ext>
    </p:extLst>
  </p:cSld>
  <p:clrMap bg1="lt1" tx1="dk1" bg2="lt2" tx2="dk2" accent1="accent1" accent2="accent2" accent3="accent3" accent4="accent4" accent5="accent5" accent6="accent6" hlink="hlink" folHlink="folHlink"/>
  <p:sldLayoutIdLst>
    <p:sldLayoutId id="2147497063" r:id="rId1"/>
    <p:sldLayoutId id="2147497064" r:id="rId2"/>
    <p:sldLayoutId id="2147497065" r:id="rId3"/>
    <p:sldLayoutId id="2147497066" r:id="rId4"/>
    <p:sldLayoutId id="2147497067" r:id="rId5"/>
    <p:sldLayoutId id="2147497068" r:id="rId6"/>
    <p:sldLayoutId id="2147497069" r:id="rId7"/>
    <p:sldLayoutId id="2147497070" r:id="rId8"/>
    <p:sldLayoutId id="2147497071" r:id="rId9"/>
    <p:sldLayoutId id="2147497072" r:id="rId10"/>
    <p:sldLayoutId id="2147497073"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cSld>
    <p:bg bwMode="ltGray">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85800"/>
            <a:ext cx="75438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752600"/>
            <a:ext cx="7848600" cy="4429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73572" name="Rectangle 4"/>
          <p:cNvSpPr>
            <a:spLocks noGrp="1" noChangeArrowheads="1"/>
          </p:cNvSpPr>
          <p:nvPr>
            <p:ph type="dt" sz="half" idx="2"/>
          </p:nvPr>
        </p:nvSpPr>
        <p:spPr bwMode="auto">
          <a:xfrm>
            <a:off x="685800" y="6400800"/>
            <a:ext cx="2225675" cy="457200"/>
          </a:xfrm>
          <a:prstGeom prst="rect">
            <a:avLst/>
          </a:prstGeom>
          <a:noFill/>
          <a:ln>
            <a:noFill/>
          </a:ln>
          <a:effectLst/>
        </p:spPr>
        <p:txBody>
          <a:bodyPr vert="horz" wrap="square" lIns="92075" tIns="46038" rIns="92075" bIns="46038" numCol="1" anchor="t" anchorCtr="0" compatLnSpc="1">
            <a:prstTxWarp prst="textNoShape">
              <a:avLst/>
            </a:prstTxWarp>
          </a:bodyPr>
          <a:lstStyle>
            <a:lvl1pPr eaLnBrk="1" hangingPunct="1">
              <a:defRPr sz="1400" b="1">
                <a:solidFill>
                  <a:schemeClr val="bg2"/>
                </a:solidFill>
                <a:ea typeface="ＭＳ Ｐゴシック" charset="0"/>
                <a:cs typeface="ＭＳ Ｐゴシック" charset="0"/>
              </a:defRPr>
            </a:lvl1pPr>
          </a:lstStyle>
          <a:p>
            <a:pPr>
              <a:defRPr/>
            </a:pPr>
            <a:endParaRPr lang="en-US"/>
          </a:p>
        </p:txBody>
      </p:sp>
      <p:sp>
        <p:nvSpPr>
          <p:cNvPr id="1773573" name="Rectangle 5"/>
          <p:cNvSpPr>
            <a:spLocks noGrp="1" noChangeArrowheads="1"/>
          </p:cNvSpPr>
          <p:nvPr>
            <p:ph type="ftr" sz="quarter" idx="3"/>
          </p:nvPr>
        </p:nvSpPr>
        <p:spPr bwMode="auto">
          <a:xfrm>
            <a:off x="3009900" y="6400800"/>
            <a:ext cx="3390900" cy="457200"/>
          </a:xfrm>
          <a:prstGeom prst="rect">
            <a:avLst/>
          </a:prstGeom>
          <a:noFill/>
          <a:ln>
            <a:noFill/>
          </a:ln>
          <a:effectLst/>
        </p:spPr>
        <p:txBody>
          <a:bodyPr vert="horz" wrap="square" lIns="92075" tIns="46038" rIns="92075" bIns="46038" numCol="1" anchor="t" anchorCtr="0" compatLnSpc="1">
            <a:prstTxWarp prst="textNoShape">
              <a:avLst/>
            </a:prstTxWarp>
          </a:bodyPr>
          <a:lstStyle>
            <a:lvl1pPr algn="ctr" eaLnBrk="1" hangingPunct="1">
              <a:defRPr sz="1400" b="1">
                <a:solidFill>
                  <a:schemeClr val="bg2"/>
                </a:solidFill>
                <a:ea typeface="ＭＳ Ｐゴシック" charset="0"/>
                <a:cs typeface="ＭＳ Ｐゴシック" charset="0"/>
              </a:defRPr>
            </a:lvl1pPr>
          </a:lstStyle>
          <a:p>
            <a:pPr>
              <a:defRPr/>
            </a:pPr>
            <a:endParaRPr lang="en-US"/>
          </a:p>
        </p:txBody>
      </p:sp>
      <p:sp>
        <p:nvSpPr>
          <p:cNvPr id="1773574" name="Rectangle 6"/>
          <p:cNvSpPr>
            <a:spLocks noGrp="1" noChangeArrowheads="1"/>
          </p:cNvSpPr>
          <p:nvPr>
            <p:ph type="sldNum" sz="quarter" idx="4"/>
          </p:nvPr>
        </p:nvSpPr>
        <p:spPr bwMode="auto">
          <a:xfrm>
            <a:off x="6553200" y="6400800"/>
            <a:ext cx="2001838" cy="457200"/>
          </a:xfrm>
          <a:prstGeom prst="rect">
            <a:avLst/>
          </a:prstGeom>
          <a:noFill/>
          <a:ln>
            <a:noFill/>
          </a:ln>
          <a:effectLst/>
        </p:spPr>
        <p:txBody>
          <a:bodyPr vert="horz" wrap="square" lIns="92075" tIns="46038" rIns="92075" bIns="46038" numCol="1" anchor="t" anchorCtr="0" compatLnSpc="1">
            <a:prstTxWarp prst="textNoShape">
              <a:avLst/>
            </a:prstTxWarp>
          </a:bodyPr>
          <a:lstStyle>
            <a:lvl1pPr algn="r" eaLnBrk="1" hangingPunct="1">
              <a:defRPr sz="1400" b="1">
                <a:solidFill>
                  <a:schemeClr val="bg2"/>
                </a:solidFill>
              </a:defRPr>
            </a:lvl1pPr>
          </a:lstStyle>
          <a:p>
            <a:fld id="{D09A5A94-B4AE-AE44-AEEE-1D2726C39F81}" type="slidenum">
              <a:rPr lang="en-US"/>
              <a:pPr/>
              <a:t>‹#›</a:t>
            </a:fld>
            <a:endParaRPr lang="en-US"/>
          </a:p>
        </p:txBody>
      </p:sp>
    </p:spTree>
    <p:extLst>
      <p:ext uri="{BB962C8B-B14F-4D97-AF65-F5344CB8AC3E}">
        <p14:creationId xmlns:p14="http://schemas.microsoft.com/office/powerpoint/2010/main" val="2729717698"/>
      </p:ext>
    </p:extLst>
  </p:cSld>
  <p:clrMap bg1="dk2" tx1="lt1" bg2="dk1" tx2="lt2" accent1="accent1" accent2="accent2" accent3="accent3" accent4="accent4" accent5="accent5" accent6="accent6" hlink="hlink" folHlink="folHlink"/>
  <p:sldLayoutIdLst>
    <p:sldLayoutId id="2147497075" r:id="rId1"/>
    <p:sldLayoutId id="2147497076" r:id="rId2"/>
    <p:sldLayoutId id="2147497077" r:id="rId3"/>
    <p:sldLayoutId id="2147497078" r:id="rId4"/>
    <p:sldLayoutId id="2147497079" r:id="rId5"/>
    <p:sldLayoutId id="2147497080" r:id="rId6"/>
    <p:sldLayoutId id="2147497081" r:id="rId7"/>
    <p:sldLayoutId id="2147497082" r:id="rId8"/>
    <p:sldLayoutId id="2147497083" r:id="rId9"/>
    <p:sldLayoutId id="2147497084" r:id="rId10"/>
    <p:sldLayoutId id="2147497085" r:id="rId11"/>
  </p:sldLayoutIdLst>
  <p:txStyles>
    <p:titleStyle>
      <a:lvl1pPr algn="l" rtl="0" eaLnBrk="0" fontAlgn="base" hangingPunct="0">
        <a:lnSpc>
          <a:spcPct val="90000"/>
        </a:lnSpc>
        <a:spcBef>
          <a:spcPct val="20000"/>
        </a:spcBef>
        <a:spcAft>
          <a:spcPct val="0"/>
        </a:spcAft>
        <a:defRPr kumimoji="1" sz="4400">
          <a:solidFill>
            <a:schemeClr val="tx2"/>
          </a:solidFill>
          <a:latin typeface="+mj-lt"/>
          <a:ea typeface="+mj-ea"/>
          <a:cs typeface="ＭＳ Ｐゴシック" charset="-128"/>
        </a:defRPr>
      </a:lvl1pPr>
      <a:lvl2pPr algn="l" rtl="0" eaLnBrk="0" fontAlgn="base" hangingPunct="0">
        <a:lnSpc>
          <a:spcPct val="90000"/>
        </a:lnSpc>
        <a:spcBef>
          <a:spcPct val="20000"/>
        </a:spcBef>
        <a:spcAft>
          <a:spcPct val="0"/>
        </a:spcAft>
        <a:defRPr kumimoji="1" sz="4400">
          <a:solidFill>
            <a:schemeClr val="tx2"/>
          </a:solidFill>
          <a:latin typeface="Arial" charset="0"/>
          <a:ea typeface="ＭＳ Ｐゴシック" charset="0"/>
          <a:cs typeface="ＭＳ Ｐゴシック" charset="-128"/>
        </a:defRPr>
      </a:lvl2pPr>
      <a:lvl3pPr algn="l" rtl="0" eaLnBrk="0" fontAlgn="base" hangingPunct="0">
        <a:lnSpc>
          <a:spcPct val="90000"/>
        </a:lnSpc>
        <a:spcBef>
          <a:spcPct val="20000"/>
        </a:spcBef>
        <a:spcAft>
          <a:spcPct val="0"/>
        </a:spcAft>
        <a:defRPr kumimoji="1" sz="4400">
          <a:solidFill>
            <a:schemeClr val="tx2"/>
          </a:solidFill>
          <a:latin typeface="Arial" charset="0"/>
          <a:ea typeface="ＭＳ Ｐゴシック" charset="0"/>
          <a:cs typeface="ＭＳ Ｐゴシック" charset="-128"/>
        </a:defRPr>
      </a:lvl3pPr>
      <a:lvl4pPr algn="l" rtl="0" eaLnBrk="0" fontAlgn="base" hangingPunct="0">
        <a:lnSpc>
          <a:spcPct val="90000"/>
        </a:lnSpc>
        <a:spcBef>
          <a:spcPct val="20000"/>
        </a:spcBef>
        <a:spcAft>
          <a:spcPct val="0"/>
        </a:spcAft>
        <a:defRPr kumimoji="1" sz="4400">
          <a:solidFill>
            <a:schemeClr val="tx2"/>
          </a:solidFill>
          <a:latin typeface="Arial" charset="0"/>
          <a:ea typeface="ＭＳ Ｐゴシック" charset="0"/>
          <a:cs typeface="ＭＳ Ｐゴシック" charset="-128"/>
        </a:defRPr>
      </a:lvl4pPr>
      <a:lvl5pPr algn="l" rtl="0" eaLnBrk="0" fontAlgn="base" hangingPunct="0">
        <a:lnSpc>
          <a:spcPct val="90000"/>
        </a:lnSpc>
        <a:spcBef>
          <a:spcPct val="20000"/>
        </a:spcBef>
        <a:spcAft>
          <a:spcPct val="0"/>
        </a:spcAft>
        <a:defRPr kumimoji="1" sz="4400">
          <a:solidFill>
            <a:schemeClr val="tx2"/>
          </a:solidFill>
          <a:latin typeface="Arial" charset="0"/>
          <a:ea typeface="ＭＳ Ｐゴシック" charset="0"/>
          <a:cs typeface="ＭＳ Ｐゴシック" charset="-128"/>
        </a:defRPr>
      </a:lvl5pPr>
      <a:lvl6pPr marL="457200" algn="l" rtl="0" eaLnBrk="0" fontAlgn="base" hangingPunct="0">
        <a:lnSpc>
          <a:spcPct val="90000"/>
        </a:lnSpc>
        <a:spcBef>
          <a:spcPct val="20000"/>
        </a:spcBef>
        <a:spcAft>
          <a:spcPct val="0"/>
        </a:spcAft>
        <a:defRPr kumimoji="1" sz="4400">
          <a:solidFill>
            <a:schemeClr val="tx2"/>
          </a:solidFill>
          <a:latin typeface="Arial" charset="0"/>
          <a:ea typeface="ＭＳ Ｐゴシック" charset="0"/>
        </a:defRPr>
      </a:lvl6pPr>
      <a:lvl7pPr marL="914400" algn="l" rtl="0" eaLnBrk="0" fontAlgn="base" hangingPunct="0">
        <a:lnSpc>
          <a:spcPct val="90000"/>
        </a:lnSpc>
        <a:spcBef>
          <a:spcPct val="20000"/>
        </a:spcBef>
        <a:spcAft>
          <a:spcPct val="0"/>
        </a:spcAft>
        <a:defRPr kumimoji="1" sz="4400">
          <a:solidFill>
            <a:schemeClr val="tx2"/>
          </a:solidFill>
          <a:latin typeface="Arial" charset="0"/>
          <a:ea typeface="ＭＳ Ｐゴシック" charset="0"/>
        </a:defRPr>
      </a:lvl7pPr>
      <a:lvl8pPr marL="1371600" algn="l" rtl="0" eaLnBrk="0" fontAlgn="base" hangingPunct="0">
        <a:lnSpc>
          <a:spcPct val="90000"/>
        </a:lnSpc>
        <a:spcBef>
          <a:spcPct val="20000"/>
        </a:spcBef>
        <a:spcAft>
          <a:spcPct val="0"/>
        </a:spcAft>
        <a:defRPr kumimoji="1" sz="4400">
          <a:solidFill>
            <a:schemeClr val="tx2"/>
          </a:solidFill>
          <a:latin typeface="Arial" charset="0"/>
          <a:ea typeface="ＭＳ Ｐゴシック" charset="0"/>
        </a:defRPr>
      </a:lvl8pPr>
      <a:lvl9pPr marL="1828800" algn="l" rtl="0" eaLnBrk="0" fontAlgn="base" hangingPunct="0">
        <a:lnSpc>
          <a:spcPct val="90000"/>
        </a:lnSpc>
        <a:spcBef>
          <a:spcPct val="20000"/>
        </a:spcBef>
        <a:spcAft>
          <a:spcPct val="0"/>
        </a:spcAft>
        <a:defRPr kumimoji="1" sz="4400">
          <a:solidFill>
            <a:schemeClr val="tx2"/>
          </a:solidFill>
          <a:latin typeface="Arial" charset="0"/>
          <a:ea typeface="ＭＳ Ｐゴシック" charset="0"/>
        </a:defRPr>
      </a:lvl9pPr>
    </p:titleStyle>
    <p:bodyStyle>
      <a:lvl1pPr marL="342900" indent="-342900" algn="l" rtl="0" eaLnBrk="0" fontAlgn="base" hangingPunct="0">
        <a:lnSpc>
          <a:spcPct val="90000"/>
        </a:lnSpc>
        <a:spcBef>
          <a:spcPct val="20000"/>
        </a:spcBef>
        <a:spcAft>
          <a:spcPct val="0"/>
        </a:spcAft>
        <a:buClr>
          <a:schemeClr val="tx2"/>
        </a:buClr>
        <a:buSzPct val="65000"/>
        <a:buFont typeface="Wingdings" charset="0"/>
        <a:buChar char="l"/>
        <a:defRPr kumimoji="1" sz="3200">
          <a:solidFill>
            <a:schemeClr val="tx1"/>
          </a:solidFill>
          <a:latin typeface="+mn-lt"/>
          <a:ea typeface="+mn-ea"/>
          <a:cs typeface="ＭＳ Ｐゴシック" charset="-128"/>
        </a:defRPr>
      </a:lvl1pPr>
      <a:lvl2pPr marL="742950" indent="-285750" algn="l" rtl="0" eaLnBrk="0" fontAlgn="base" hangingPunct="0">
        <a:lnSpc>
          <a:spcPct val="90000"/>
        </a:lnSpc>
        <a:spcBef>
          <a:spcPct val="20000"/>
        </a:spcBef>
        <a:spcAft>
          <a:spcPct val="0"/>
        </a:spcAft>
        <a:buClr>
          <a:schemeClr val="tx2"/>
        </a:buClr>
        <a:buSzPct val="65000"/>
        <a:buFont typeface="Wingdings" charset="0"/>
        <a:buChar char="l"/>
        <a:defRPr kumimoji="1" sz="2800">
          <a:solidFill>
            <a:schemeClr val="tx1"/>
          </a:solidFill>
          <a:latin typeface="+mn-lt"/>
          <a:ea typeface="+mn-ea"/>
        </a:defRPr>
      </a:lvl2pPr>
      <a:lvl3pPr marL="1143000" indent="-228600" algn="l" rtl="0" eaLnBrk="0" fontAlgn="base" hangingPunct="0">
        <a:lnSpc>
          <a:spcPct val="90000"/>
        </a:lnSpc>
        <a:spcBef>
          <a:spcPct val="20000"/>
        </a:spcBef>
        <a:spcAft>
          <a:spcPct val="0"/>
        </a:spcAft>
        <a:buClr>
          <a:schemeClr val="tx2"/>
        </a:buClr>
        <a:buSzPct val="65000"/>
        <a:buFont typeface="Wingdings" charset="0"/>
        <a:buChar char="l"/>
        <a:defRPr kumimoji="1" sz="2400">
          <a:solidFill>
            <a:schemeClr val="tx1"/>
          </a:solidFill>
          <a:latin typeface="+mn-lt"/>
          <a:ea typeface="+mn-ea"/>
        </a:defRPr>
      </a:lvl3pPr>
      <a:lvl4pPr marL="1600200" indent="-228600" algn="l" rtl="0" eaLnBrk="0" fontAlgn="base" hangingPunct="0">
        <a:lnSpc>
          <a:spcPct val="90000"/>
        </a:lnSpc>
        <a:spcBef>
          <a:spcPct val="20000"/>
        </a:spcBef>
        <a:spcAft>
          <a:spcPct val="0"/>
        </a:spcAft>
        <a:buClr>
          <a:schemeClr val="tx2"/>
        </a:buClr>
        <a:buSzPct val="65000"/>
        <a:buFont typeface="Wingdings" charset="0"/>
        <a:buChar char="l"/>
        <a:defRPr kumimoji="1" sz="2000">
          <a:solidFill>
            <a:schemeClr val="tx1"/>
          </a:solidFill>
          <a:latin typeface="+mn-lt"/>
          <a:ea typeface="+mn-ea"/>
        </a:defRPr>
      </a:lvl4pPr>
      <a:lvl5pPr marL="2057400" indent="-228600" algn="l" rtl="0" eaLnBrk="0" fontAlgn="base" hangingPunct="0">
        <a:lnSpc>
          <a:spcPct val="90000"/>
        </a:lnSpc>
        <a:spcBef>
          <a:spcPct val="20000"/>
        </a:spcBef>
        <a:spcAft>
          <a:spcPct val="0"/>
        </a:spcAft>
        <a:buClr>
          <a:schemeClr val="tx2"/>
        </a:buClr>
        <a:buSzPct val="65000"/>
        <a:buFont typeface="Wingdings" charset="0"/>
        <a:buChar char="l"/>
        <a:defRPr kumimoji="1" sz="2000">
          <a:solidFill>
            <a:schemeClr val="tx1"/>
          </a:solidFill>
          <a:latin typeface="+mn-lt"/>
          <a:ea typeface="+mn-ea"/>
        </a:defRPr>
      </a:lvl5pPr>
      <a:lvl6pPr marL="2514600" indent="-228600" algn="l" rtl="0" eaLnBrk="0" fontAlgn="base" hangingPunct="0">
        <a:lnSpc>
          <a:spcPct val="90000"/>
        </a:lnSpc>
        <a:spcBef>
          <a:spcPct val="20000"/>
        </a:spcBef>
        <a:spcAft>
          <a:spcPct val="0"/>
        </a:spcAft>
        <a:buClr>
          <a:schemeClr val="tx2"/>
        </a:buClr>
        <a:buSzPct val="65000"/>
        <a:buFont typeface="Wingdings" charset="0"/>
        <a:buChar char="l"/>
        <a:defRPr kumimoji="1" sz="2000">
          <a:solidFill>
            <a:schemeClr val="tx1"/>
          </a:solidFill>
          <a:latin typeface="+mn-lt"/>
          <a:ea typeface="+mn-ea"/>
        </a:defRPr>
      </a:lvl6pPr>
      <a:lvl7pPr marL="2971800" indent="-228600" algn="l" rtl="0" eaLnBrk="0" fontAlgn="base" hangingPunct="0">
        <a:lnSpc>
          <a:spcPct val="90000"/>
        </a:lnSpc>
        <a:spcBef>
          <a:spcPct val="20000"/>
        </a:spcBef>
        <a:spcAft>
          <a:spcPct val="0"/>
        </a:spcAft>
        <a:buClr>
          <a:schemeClr val="tx2"/>
        </a:buClr>
        <a:buSzPct val="65000"/>
        <a:buFont typeface="Wingdings" charset="0"/>
        <a:buChar char="l"/>
        <a:defRPr kumimoji="1" sz="2000">
          <a:solidFill>
            <a:schemeClr val="tx1"/>
          </a:solidFill>
          <a:latin typeface="+mn-lt"/>
          <a:ea typeface="+mn-ea"/>
        </a:defRPr>
      </a:lvl7pPr>
      <a:lvl8pPr marL="3429000" indent="-228600" algn="l" rtl="0" eaLnBrk="0" fontAlgn="base" hangingPunct="0">
        <a:lnSpc>
          <a:spcPct val="90000"/>
        </a:lnSpc>
        <a:spcBef>
          <a:spcPct val="20000"/>
        </a:spcBef>
        <a:spcAft>
          <a:spcPct val="0"/>
        </a:spcAft>
        <a:buClr>
          <a:schemeClr val="tx2"/>
        </a:buClr>
        <a:buSzPct val="65000"/>
        <a:buFont typeface="Wingdings" charset="0"/>
        <a:buChar char="l"/>
        <a:defRPr kumimoji="1" sz="2000">
          <a:solidFill>
            <a:schemeClr val="tx1"/>
          </a:solidFill>
          <a:latin typeface="+mn-lt"/>
          <a:ea typeface="+mn-ea"/>
        </a:defRPr>
      </a:lvl8pPr>
      <a:lvl9pPr marL="3886200" indent="-228600" algn="l" rtl="0" eaLnBrk="0" fontAlgn="base" hangingPunct="0">
        <a:lnSpc>
          <a:spcPct val="90000"/>
        </a:lnSpc>
        <a:spcBef>
          <a:spcPct val="20000"/>
        </a:spcBef>
        <a:spcAft>
          <a:spcPct val="0"/>
        </a:spcAft>
        <a:buClr>
          <a:schemeClr val="tx2"/>
        </a:buClr>
        <a:buSzPct val="65000"/>
        <a:buFont typeface="Wingdings" charset="0"/>
        <a:buChar char="l"/>
        <a:defRPr kumimoji="1"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bwMode="auto">
          <a:xfrm>
            <a:off x="685800" y="609600"/>
            <a:ext cx="7772400" cy="1143000"/>
          </a:xfrm>
          <a:prstGeom prst="rect">
            <a:avLst/>
          </a:prstGeom>
          <a:noFill/>
          <a:ln>
            <a:noFill/>
          </a:ln>
          <a:effectLst>
            <a:outerShdw dist="35921" dir="2700000" algn="ctr" rotWithShape="0">
              <a:schemeClr val="bg2">
                <a:alpha val="99962"/>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ctr" anchorCtr="0" compatLnSpc="1">
            <a:prstTxWarp prst="textNoShape">
              <a:avLst/>
            </a:prstTxWarp>
          </a:bodyPr>
          <a:lstStyle/>
          <a:p>
            <a:pPr lvl="0"/>
            <a:r>
              <a:rPr lang="en-US"/>
              <a:t>Click to edit Master title style</a:t>
            </a:r>
          </a:p>
        </p:txBody>
      </p:sp>
      <p:sp>
        <p:nvSpPr>
          <p:cNvPr id="116739" name="Rectangle 3"/>
          <p:cNvSpPr>
            <a:spLocks noGrp="1" noChangeArrowheads="1"/>
          </p:cNvSpPr>
          <p:nvPr>
            <p:ph type="body" idx="1"/>
          </p:nvPr>
        </p:nvSpPr>
        <p:spPr bwMode="auto">
          <a:xfrm>
            <a:off x="685800" y="1981200"/>
            <a:ext cx="7772400" cy="4114800"/>
          </a:xfrm>
          <a:prstGeom prst="rect">
            <a:avLst/>
          </a:prstGeom>
          <a:noFill/>
          <a:ln>
            <a:noFill/>
          </a:ln>
          <a:effectLst>
            <a:outerShdw dist="35921" dir="2700000" algn="ctr" rotWithShape="0">
              <a:schemeClr val="bg2">
                <a:alpha val="99962"/>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75" tIns="45638" rIns="91275" bIns="456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878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dist="35921" dir="2700000" algn="ctr" rotWithShape="0">
              <a:schemeClr val="bg2">
                <a:alpha val="99962"/>
              </a:schemeClr>
            </a:outerShdw>
          </a:effectLst>
        </p:spPr>
        <p:txBody>
          <a:bodyPr vert="horz" wrap="square" lIns="91275" tIns="45638" rIns="91275" bIns="45638" numCol="1" anchor="t" anchorCtr="0" compatLnSpc="1">
            <a:prstTxWarp prst="textNoShape">
              <a:avLst/>
            </a:prstTxWarp>
          </a:bodyPr>
          <a:lstStyle>
            <a:lvl1pPr eaLnBrk="0" hangingPunct="0">
              <a:defRPr sz="1400">
                <a:solidFill>
                  <a:srgbClr val="FFFF66"/>
                </a:solidFill>
                <a:latin typeface="Trebuchet MS" charset="0"/>
                <a:ea typeface="Osaka" charset="-128"/>
                <a:cs typeface="Osaka" charset="-128"/>
              </a:defRPr>
            </a:lvl1pPr>
          </a:lstStyle>
          <a:p>
            <a:pPr>
              <a:defRPr/>
            </a:pPr>
            <a:endParaRPr lang="en-US"/>
          </a:p>
        </p:txBody>
      </p:sp>
      <p:sp>
        <p:nvSpPr>
          <p:cNvPr id="11878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dist="35921" dir="2700000" algn="ctr" rotWithShape="0">
              <a:schemeClr val="bg2">
                <a:alpha val="99962"/>
              </a:schemeClr>
            </a:outerShdw>
          </a:effectLst>
        </p:spPr>
        <p:txBody>
          <a:bodyPr vert="horz" wrap="square" lIns="91275" tIns="45638" rIns="91275" bIns="45638" numCol="1" anchor="t" anchorCtr="0" compatLnSpc="1">
            <a:prstTxWarp prst="textNoShape">
              <a:avLst/>
            </a:prstTxWarp>
          </a:bodyPr>
          <a:lstStyle>
            <a:lvl1pPr algn="ctr" eaLnBrk="0" hangingPunct="0">
              <a:defRPr sz="1400">
                <a:solidFill>
                  <a:srgbClr val="FFFF66"/>
                </a:solidFill>
                <a:latin typeface="Trebuchet MS" charset="0"/>
                <a:ea typeface="Osaka" charset="-128"/>
                <a:cs typeface="Osaka" charset="-128"/>
              </a:defRPr>
            </a:lvl1pPr>
          </a:lstStyle>
          <a:p>
            <a:pPr>
              <a:defRPr/>
            </a:pPr>
            <a:endParaRPr lang="en-US"/>
          </a:p>
        </p:txBody>
      </p:sp>
      <p:sp>
        <p:nvSpPr>
          <p:cNvPr id="11879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dist="35921" dir="2700000" algn="ctr" rotWithShape="0">
              <a:schemeClr val="bg2">
                <a:alpha val="99962"/>
              </a:schemeClr>
            </a:outerShdw>
          </a:effectLst>
        </p:spPr>
        <p:txBody>
          <a:bodyPr vert="horz" wrap="square" lIns="91275" tIns="45638" rIns="91275" bIns="45638" numCol="1" anchor="t" anchorCtr="0" compatLnSpc="1">
            <a:prstTxWarp prst="textNoShape">
              <a:avLst/>
            </a:prstTxWarp>
          </a:bodyPr>
          <a:lstStyle>
            <a:lvl1pPr algn="r" eaLnBrk="0" hangingPunct="0">
              <a:defRPr sz="1400">
                <a:solidFill>
                  <a:srgbClr val="FFFF66"/>
                </a:solidFill>
                <a:latin typeface="Trebuchet MS" charset="0"/>
                <a:ea typeface="Osaka" charset="0"/>
                <a:cs typeface="Osaka" charset="0"/>
              </a:defRPr>
            </a:lvl1pPr>
          </a:lstStyle>
          <a:p>
            <a:pPr>
              <a:defRPr/>
            </a:pPr>
            <a:fld id="{BF2309B9-43A7-8F4A-BACA-CDC231D8CC03}"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96107" r:id="rId1"/>
  </p:sldLayoutIdLst>
  <p:hf sldNum="0" hdr="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Trebuchet MS" pitchFamily="-108" charset="0"/>
          <a:ea typeface="Osaka" pitchFamily="-108" charset="-128"/>
          <a:cs typeface="Osaka" pitchFamily="-108" charset="-128"/>
        </a:defRPr>
      </a:lvl2pPr>
      <a:lvl3pPr algn="ctr" rtl="0" eaLnBrk="0" fontAlgn="base" hangingPunct="0">
        <a:spcBef>
          <a:spcPct val="0"/>
        </a:spcBef>
        <a:spcAft>
          <a:spcPct val="0"/>
        </a:spcAft>
        <a:defRPr sz="4400" b="1">
          <a:solidFill>
            <a:schemeClr val="tx2"/>
          </a:solidFill>
          <a:latin typeface="Trebuchet MS" pitchFamily="-108" charset="0"/>
          <a:ea typeface="Osaka" pitchFamily="-108" charset="-128"/>
          <a:cs typeface="Osaka" pitchFamily="-108" charset="-128"/>
        </a:defRPr>
      </a:lvl3pPr>
      <a:lvl4pPr algn="ctr" rtl="0" eaLnBrk="0" fontAlgn="base" hangingPunct="0">
        <a:spcBef>
          <a:spcPct val="0"/>
        </a:spcBef>
        <a:spcAft>
          <a:spcPct val="0"/>
        </a:spcAft>
        <a:defRPr sz="4400" b="1">
          <a:solidFill>
            <a:schemeClr val="tx2"/>
          </a:solidFill>
          <a:latin typeface="Trebuchet MS" pitchFamily="-108" charset="0"/>
          <a:ea typeface="Osaka" pitchFamily="-108" charset="-128"/>
          <a:cs typeface="Osaka" pitchFamily="-108" charset="-128"/>
        </a:defRPr>
      </a:lvl4pPr>
      <a:lvl5pPr algn="ctr" rtl="0" eaLnBrk="0" fontAlgn="base" hangingPunct="0">
        <a:spcBef>
          <a:spcPct val="0"/>
        </a:spcBef>
        <a:spcAft>
          <a:spcPct val="0"/>
        </a:spcAft>
        <a:defRPr sz="4400" b="1">
          <a:solidFill>
            <a:schemeClr val="tx2"/>
          </a:solidFill>
          <a:latin typeface="Trebuchet MS" pitchFamily="-108" charset="0"/>
          <a:ea typeface="Osaka" pitchFamily="-108" charset="-128"/>
          <a:cs typeface="Osaka" pitchFamily="-108" charset="-128"/>
        </a:defRPr>
      </a:lvl5pPr>
      <a:lvl6pPr marL="456411" algn="ctr" rtl="0" fontAlgn="base">
        <a:spcBef>
          <a:spcPct val="0"/>
        </a:spcBef>
        <a:spcAft>
          <a:spcPct val="0"/>
        </a:spcAft>
        <a:defRPr sz="4400" b="1">
          <a:solidFill>
            <a:schemeClr val="tx2"/>
          </a:solidFill>
          <a:latin typeface="Trebuchet MS" pitchFamily="-108" charset="0"/>
          <a:ea typeface="Osaka" pitchFamily="-108" charset="-128"/>
          <a:cs typeface="Osaka" pitchFamily="-108" charset="-128"/>
        </a:defRPr>
      </a:lvl6pPr>
      <a:lvl7pPr marL="912825" algn="ctr" rtl="0" fontAlgn="base">
        <a:spcBef>
          <a:spcPct val="0"/>
        </a:spcBef>
        <a:spcAft>
          <a:spcPct val="0"/>
        </a:spcAft>
        <a:defRPr sz="4400" b="1">
          <a:solidFill>
            <a:schemeClr val="tx2"/>
          </a:solidFill>
          <a:latin typeface="Trebuchet MS" pitchFamily="-108" charset="0"/>
          <a:ea typeface="Osaka" pitchFamily="-108" charset="-128"/>
          <a:cs typeface="Osaka" pitchFamily="-108" charset="-128"/>
        </a:defRPr>
      </a:lvl7pPr>
      <a:lvl8pPr marL="1369220" algn="ctr" rtl="0" fontAlgn="base">
        <a:spcBef>
          <a:spcPct val="0"/>
        </a:spcBef>
        <a:spcAft>
          <a:spcPct val="0"/>
        </a:spcAft>
        <a:defRPr sz="4400" b="1">
          <a:solidFill>
            <a:schemeClr val="tx2"/>
          </a:solidFill>
          <a:latin typeface="Trebuchet MS" pitchFamily="-108" charset="0"/>
          <a:ea typeface="Osaka" pitchFamily="-108" charset="-128"/>
          <a:cs typeface="Osaka" pitchFamily="-108" charset="-128"/>
        </a:defRPr>
      </a:lvl8pPr>
      <a:lvl9pPr marL="1825644" algn="ctr" rtl="0" fontAlgn="base">
        <a:spcBef>
          <a:spcPct val="0"/>
        </a:spcBef>
        <a:spcAft>
          <a:spcPct val="0"/>
        </a:spcAft>
        <a:defRPr sz="4400" b="1">
          <a:solidFill>
            <a:schemeClr val="tx2"/>
          </a:solidFill>
          <a:latin typeface="Trebuchet MS" pitchFamily="-108" charset="0"/>
          <a:ea typeface="Osaka" pitchFamily="-108" charset="-128"/>
          <a:cs typeface="Osaka" pitchFamily="-108" charset="-128"/>
        </a:defRPr>
      </a:lvl9pPr>
    </p:titleStyle>
    <p:bodyStyle>
      <a:lvl1pPr marL="342305" indent="-342305" algn="l" rtl="0" eaLnBrk="0" fontAlgn="base" hangingPunct="0">
        <a:spcBef>
          <a:spcPct val="20000"/>
        </a:spcBef>
        <a:spcAft>
          <a:spcPct val="0"/>
        </a:spcAft>
        <a:buFont typeface="Times" charset="0"/>
        <a:buChar char="•"/>
        <a:defRPr sz="3200">
          <a:solidFill>
            <a:schemeClr val="tx1"/>
          </a:solidFill>
          <a:latin typeface="+mn-lt"/>
          <a:ea typeface="+mn-ea"/>
          <a:cs typeface="+mn-cs"/>
        </a:defRPr>
      </a:lvl1pPr>
      <a:lvl2pPr marL="741657" indent="-285260" algn="l" rtl="0" eaLnBrk="0" fontAlgn="base" hangingPunct="0">
        <a:spcBef>
          <a:spcPct val="20000"/>
        </a:spcBef>
        <a:spcAft>
          <a:spcPct val="0"/>
        </a:spcAft>
        <a:buFont typeface="Times" charset="0"/>
        <a:buChar char="•"/>
        <a:defRPr sz="2800">
          <a:solidFill>
            <a:schemeClr val="tx1"/>
          </a:solidFill>
          <a:latin typeface="+mn-lt"/>
          <a:ea typeface="+mn-ea"/>
          <a:cs typeface="+mn-cs"/>
        </a:defRPr>
      </a:lvl2pPr>
      <a:lvl3pPr marL="1141010" indent="-228206" algn="l" rtl="0" eaLnBrk="0" fontAlgn="base" hangingPunct="0">
        <a:spcBef>
          <a:spcPct val="20000"/>
        </a:spcBef>
        <a:spcAft>
          <a:spcPct val="0"/>
        </a:spcAft>
        <a:buFont typeface="Times" charset="0"/>
        <a:buChar char="•"/>
        <a:defRPr sz="2400">
          <a:solidFill>
            <a:schemeClr val="tx1"/>
          </a:solidFill>
          <a:latin typeface="+mn-lt"/>
          <a:ea typeface="+mn-ea"/>
          <a:cs typeface="+mn-cs"/>
        </a:defRPr>
      </a:lvl3pPr>
      <a:lvl4pPr marL="1597431" indent="-228206" algn="l" rtl="0" eaLnBrk="0" fontAlgn="base" hangingPunct="0">
        <a:spcBef>
          <a:spcPct val="20000"/>
        </a:spcBef>
        <a:spcAft>
          <a:spcPct val="0"/>
        </a:spcAft>
        <a:buFont typeface="Times" charset="0"/>
        <a:buChar char="•"/>
        <a:defRPr sz="2000">
          <a:solidFill>
            <a:schemeClr val="tx1"/>
          </a:solidFill>
          <a:latin typeface="+mn-lt"/>
          <a:ea typeface="+mn-ea"/>
          <a:cs typeface="+mn-cs"/>
        </a:defRPr>
      </a:lvl4pPr>
      <a:lvl5pPr marL="2053830" indent="-228206" algn="l" rtl="0" eaLnBrk="0" fontAlgn="base" hangingPunct="0">
        <a:spcBef>
          <a:spcPct val="20000"/>
        </a:spcBef>
        <a:spcAft>
          <a:spcPct val="0"/>
        </a:spcAft>
        <a:buFont typeface="Times" charset="0"/>
        <a:buChar char="•"/>
        <a:defRPr sz="2000">
          <a:solidFill>
            <a:schemeClr val="tx1"/>
          </a:solidFill>
          <a:latin typeface="+mn-lt"/>
          <a:ea typeface="+mn-ea"/>
          <a:cs typeface="+mn-cs"/>
        </a:defRPr>
      </a:lvl5pPr>
      <a:lvl6pPr marL="2510238" indent="-228206" algn="l" rtl="0" fontAlgn="base">
        <a:spcBef>
          <a:spcPct val="20000"/>
        </a:spcBef>
        <a:spcAft>
          <a:spcPct val="0"/>
        </a:spcAft>
        <a:buFont typeface="Times" pitchFamily="-108" charset="0"/>
        <a:buChar char="•"/>
        <a:defRPr sz="2000">
          <a:solidFill>
            <a:schemeClr val="tx1"/>
          </a:solidFill>
          <a:latin typeface="+mn-lt"/>
          <a:ea typeface="+mn-ea"/>
          <a:cs typeface="+mn-cs"/>
        </a:defRPr>
      </a:lvl6pPr>
      <a:lvl7pPr marL="2966653" indent="-228206" algn="l" rtl="0" fontAlgn="base">
        <a:spcBef>
          <a:spcPct val="20000"/>
        </a:spcBef>
        <a:spcAft>
          <a:spcPct val="0"/>
        </a:spcAft>
        <a:buFont typeface="Times" pitchFamily="-108" charset="0"/>
        <a:buChar char="•"/>
        <a:defRPr sz="2000">
          <a:solidFill>
            <a:schemeClr val="tx1"/>
          </a:solidFill>
          <a:latin typeface="+mn-lt"/>
          <a:ea typeface="+mn-ea"/>
          <a:cs typeface="+mn-cs"/>
        </a:defRPr>
      </a:lvl7pPr>
      <a:lvl8pPr marL="3423050" indent="-228206" algn="l" rtl="0" fontAlgn="base">
        <a:spcBef>
          <a:spcPct val="20000"/>
        </a:spcBef>
        <a:spcAft>
          <a:spcPct val="0"/>
        </a:spcAft>
        <a:buFont typeface="Times" pitchFamily="-108" charset="0"/>
        <a:buChar char="•"/>
        <a:defRPr sz="2000">
          <a:solidFill>
            <a:schemeClr val="tx1"/>
          </a:solidFill>
          <a:latin typeface="+mn-lt"/>
          <a:ea typeface="+mn-ea"/>
          <a:cs typeface="+mn-cs"/>
        </a:defRPr>
      </a:lvl8pPr>
      <a:lvl9pPr marL="3879469" indent="-228206" algn="l" rtl="0" fontAlgn="base">
        <a:spcBef>
          <a:spcPct val="20000"/>
        </a:spcBef>
        <a:spcAft>
          <a:spcPct val="0"/>
        </a:spcAft>
        <a:buFont typeface="Times" pitchFamily="-108" charset="0"/>
        <a:buChar char="•"/>
        <a:defRPr sz="2000">
          <a:solidFill>
            <a:schemeClr val="tx1"/>
          </a:solidFill>
          <a:latin typeface="+mn-lt"/>
          <a:ea typeface="+mn-ea"/>
          <a:cs typeface="+mn-cs"/>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B2300"/>
            </a:gs>
            <a:gs pos="100000">
              <a:schemeClr val="bg1"/>
            </a:gs>
          </a:gsLst>
          <a:lin ang="5400000" scaled="1"/>
        </a:gra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134976" y="889001"/>
            <a:ext cx="8885237" cy="1155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896" tIns="45948" rIns="91896" bIns="45948"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134938" y="2116176"/>
            <a:ext cx="8896350" cy="4135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896" tIns="45948" rIns="91896" bIns="4594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316" name="Freeform 4"/>
          <p:cNvSpPr>
            <a:spLocks/>
          </p:cNvSpPr>
          <p:nvPr/>
        </p:nvSpPr>
        <p:spPr bwMode="auto">
          <a:xfrm>
            <a:off x="3587750" y="53975"/>
            <a:ext cx="1982788" cy="654050"/>
          </a:xfrm>
          <a:custGeom>
            <a:avLst/>
            <a:gdLst>
              <a:gd name="T0" fmla="*/ 2147483647 w 1249"/>
              <a:gd name="T1" fmla="*/ 2147483647 h 412"/>
              <a:gd name="T2" fmla="*/ 2147483647 w 1249"/>
              <a:gd name="T3" fmla="*/ 2147483647 h 412"/>
              <a:gd name="T4" fmla="*/ 2147483647 w 1249"/>
              <a:gd name="T5" fmla="*/ 2147483647 h 412"/>
              <a:gd name="T6" fmla="*/ 2147483647 w 1249"/>
              <a:gd name="T7" fmla="*/ 2147483647 h 412"/>
              <a:gd name="T8" fmla="*/ 2147483647 w 1249"/>
              <a:gd name="T9" fmla="*/ 2147483647 h 412"/>
              <a:gd name="T10" fmla="*/ 2147483647 w 1249"/>
              <a:gd name="T11" fmla="*/ 2147483647 h 412"/>
              <a:gd name="T12" fmla="*/ 2147483647 w 1249"/>
              <a:gd name="T13" fmla="*/ 2147483647 h 412"/>
              <a:gd name="T14" fmla="*/ 2147483647 w 1249"/>
              <a:gd name="T15" fmla="*/ 2147483647 h 412"/>
              <a:gd name="T16" fmla="*/ 2147483647 w 1249"/>
              <a:gd name="T17" fmla="*/ 2147483647 h 412"/>
              <a:gd name="T18" fmla="*/ 2147483647 w 1249"/>
              <a:gd name="T19" fmla="*/ 0 h 412"/>
              <a:gd name="T20" fmla="*/ 2147483647 w 1249"/>
              <a:gd name="T21" fmla="*/ 2147483647 h 412"/>
              <a:gd name="T22" fmla="*/ 2147483647 w 1249"/>
              <a:gd name="T23" fmla="*/ 2147483647 h 412"/>
              <a:gd name="T24" fmla="*/ 2147483647 w 1249"/>
              <a:gd name="T25" fmla="*/ 2147483647 h 412"/>
              <a:gd name="T26" fmla="*/ 2147483647 w 1249"/>
              <a:gd name="T27" fmla="*/ 2147483647 h 412"/>
              <a:gd name="T28" fmla="*/ 2147483647 w 1249"/>
              <a:gd name="T29" fmla="*/ 2147483647 h 412"/>
              <a:gd name="T30" fmla="*/ 2147483647 w 1249"/>
              <a:gd name="T31" fmla="*/ 2147483647 h 412"/>
              <a:gd name="T32" fmla="*/ 2147483647 w 1249"/>
              <a:gd name="T33" fmla="*/ 2147483647 h 412"/>
              <a:gd name="T34" fmla="*/ 2147483647 w 1249"/>
              <a:gd name="T35" fmla="*/ 2147483647 h 412"/>
              <a:gd name="T36" fmla="*/ 2147483647 w 1249"/>
              <a:gd name="T37" fmla="*/ 2147483647 h 412"/>
              <a:gd name="T38" fmla="*/ 2147483647 w 1249"/>
              <a:gd name="T39" fmla="*/ 2147483647 h 412"/>
              <a:gd name="T40" fmla="*/ 2147483647 w 1249"/>
              <a:gd name="T41" fmla="*/ 2147483647 h 412"/>
              <a:gd name="T42" fmla="*/ 2147483647 w 1249"/>
              <a:gd name="T43" fmla="*/ 2147483647 h 412"/>
              <a:gd name="T44" fmla="*/ 2147483647 w 1249"/>
              <a:gd name="T45" fmla="*/ 2147483647 h 412"/>
              <a:gd name="T46" fmla="*/ 2147483647 w 1249"/>
              <a:gd name="T47" fmla="*/ 2147483647 h 412"/>
              <a:gd name="T48" fmla="*/ 2147483647 w 1249"/>
              <a:gd name="T49" fmla="*/ 2147483647 h 412"/>
              <a:gd name="T50" fmla="*/ 2147483647 w 1249"/>
              <a:gd name="T51" fmla="*/ 2147483647 h 412"/>
              <a:gd name="T52" fmla="*/ 2147483647 w 1249"/>
              <a:gd name="T53" fmla="*/ 2147483647 h 412"/>
              <a:gd name="T54" fmla="*/ 2147483647 w 1249"/>
              <a:gd name="T55" fmla="*/ 2147483647 h 412"/>
              <a:gd name="T56" fmla="*/ 0 w 1249"/>
              <a:gd name="T57" fmla="*/ 2147483647 h 412"/>
              <a:gd name="T58" fmla="*/ 0 w 1249"/>
              <a:gd name="T59" fmla="*/ 2147483647 h 412"/>
              <a:gd name="T60" fmla="*/ 0 w 1249"/>
              <a:gd name="T61" fmla="*/ 2147483647 h 412"/>
              <a:gd name="T62" fmla="*/ 2147483647 w 1249"/>
              <a:gd name="T63" fmla="*/ 2147483647 h 412"/>
              <a:gd name="T64" fmla="*/ 2147483647 w 1249"/>
              <a:gd name="T65" fmla="*/ 2147483647 h 412"/>
              <a:gd name="T66" fmla="*/ 2147483647 w 1249"/>
              <a:gd name="T67" fmla="*/ 2147483647 h 4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9" h="412">
                <a:moveTo>
                  <a:pt x="16" y="67"/>
                </a:moveTo>
                <a:lnTo>
                  <a:pt x="26" y="62"/>
                </a:lnTo>
                <a:lnTo>
                  <a:pt x="452" y="62"/>
                </a:lnTo>
                <a:lnTo>
                  <a:pt x="483" y="40"/>
                </a:lnTo>
                <a:lnTo>
                  <a:pt x="505" y="27"/>
                </a:lnTo>
                <a:lnTo>
                  <a:pt x="526" y="17"/>
                </a:lnTo>
                <a:lnTo>
                  <a:pt x="552" y="11"/>
                </a:lnTo>
                <a:lnTo>
                  <a:pt x="578" y="5"/>
                </a:lnTo>
                <a:lnTo>
                  <a:pt x="605" y="2"/>
                </a:lnTo>
                <a:lnTo>
                  <a:pt x="639" y="0"/>
                </a:lnTo>
                <a:lnTo>
                  <a:pt x="678" y="5"/>
                </a:lnTo>
                <a:lnTo>
                  <a:pt x="714" y="15"/>
                </a:lnTo>
                <a:lnTo>
                  <a:pt x="740" y="27"/>
                </a:lnTo>
                <a:lnTo>
                  <a:pt x="768" y="40"/>
                </a:lnTo>
                <a:lnTo>
                  <a:pt x="786" y="51"/>
                </a:lnTo>
                <a:lnTo>
                  <a:pt x="802" y="64"/>
                </a:lnTo>
                <a:lnTo>
                  <a:pt x="1209" y="62"/>
                </a:lnTo>
                <a:lnTo>
                  <a:pt x="1223" y="66"/>
                </a:lnTo>
                <a:lnTo>
                  <a:pt x="1233" y="73"/>
                </a:lnTo>
                <a:lnTo>
                  <a:pt x="1242" y="91"/>
                </a:lnTo>
                <a:lnTo>
                  <a:pt x="1246" y="112"/>
                </a:lnTo>
                <a:lnTo>
                  <a:pt x="1248" y="137"/>
                </a:lnTo>
                <a:lnTo>
                  <a:pt x="1248" y="349"/>
                </a:lnTo>
                <a:lnTo>
                  <a:pt x="809" y="350"/>
                </a:lnTo>
                <a:lnTo>
                  <a:pt x="700" y="409"/>
                </a:lnTo>
                <a:lnTo>
                  <a:pt x="523" y="411"/>
                </a:lnTo>
                <a:lnTo>
                  <a:pt x="437" y="346"/>
                </a:lnTo>
                <a:lnTo>
                  <a:pt x="46" y="349"/>
                </a:lnTo>
                <a:lnTo>
                  <a:pt x="0" y="349"/>
                </a:lnTo>
                <a:lnTo>
                  <a:pt x="0" y="152"/>
                </a:lnTo>
                <a:lnTo>
                  <a:pt x="0" y="123"/>
                </a:lnTo>
                <a:lnTo>
                  <a:pt x="5" y="94"/>
                </a:lnTo>
                <a:lnTo>
                  <a:pt x="9" y="80"/>
                </a:lnTo>
                <a:lnTo>
                  <a:pt x="16" y="6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17" name="Oval 5"/>
          <p:cNvSpPr>
            <a:spLocks noChangeArrowheads="1"/>
          </p:cNvSpPr>
          <p:nvPr/>
        </p:nvSpPr>
        <p:spPr bwMode="auto">
          <a:xfrm>
            <a:off x="4205288" y="61913"/>
            <a:ext cx="766762" cy="6731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 xmlns:a14="http://schemas.microsoft.com/office/drawing/2010/main" w="9525">
                <a:solidFill>
                  <a:srgbClr val="000000"/>
                </a:solidFill>
                <a:round/>
                <a:headEnd/>
                <a:tailEnd/>
              </a14:hiddenLine>
            </a:ext>
          </a:extLst>
        </p:spPr>
        <p:txBody>
          <a:bodyPr lIns="91261" tIns="45631" rIns="91261" bIns="45631"/>
          <a:lstStyle/>
          <a:p>
            <a:pPr algn="ctr"/>
            <a:endParaRPr kumimoji="1" lang="en-US">
              <a:solidFill>
                <a:srgbClr val="FFFFCC"/>
              </a:solidFill>
            </a:endParaRPr>
          </a:p>
        </p:txBody>
      </p:sp>
      <p:sp>
        <p:nvSpPr>
          <p:cNvPr id="13318" name="Freeform 6"/>
          <p:cNvSpPr>
            <a:spLocks/>
          </p:cNvSpPr>
          <p:nvPr/>
        </p:nvSpPr>
        <p:spPr bwMode="auto">
          <a:xfrm>
            <a:off x="3586164" y="452439"/>
            <a:ext cx="1984375" cy="304800"/>
          </a:xfrm>
          <a:custGeom>
            <a:avLst/>
            <a:gdLst>
              <a:gd name="T0" fmla="*/ 2147483647 w 1250"/>
              <a:gd name="T1" fmla="*/ 2147483647 h 192"/>
              <a:gd name="T2" fmla="*/ 2147483647 w 1250"/>
              <a:gd name="T3" fmla="*/ 2147483647 h 192"/>
              <a:gd name="T4" fmla="*/ 2147483647 w 1250"/>
              <a:gd name="T5" fmla="*/ 2147483647 h 192"/>
              <a:gd name="T6" fmla="*/ 2147483647 w 1250"/>
              <a:gd name="T7" fmla="*/ 2147483647 h 192"/>
              <a:gd name="T8" fmla="*/ 2147483647 w 1250"/>
              <a:gd name="T9" fmla="*/ 2147483647 h 192"/>
              <a:gd name="T10" fmla="*/ 2147483647 w 1250"/>
              <a:gd name="T11" fmla="*/ 2147483647 h 192"/>
              <a:gd name="T12" fmla="*/ 2147483647 w 1250"/>
              <a:gd name="T13" fmla="*/ 2147483647 h 192"/>
              <a:gd name="T14" fmla="*/ 2147483647 w 1250"/>
              <a:gd name="T15" fmla="*/ 2147483647 h 192"/>
              <a:gd name="T16" fmla="*/ 2147483647 w 1250"/>
              <a:gd name="T17" fmla="*/ 2147483647 h 192"/>
              <a:gd name="T18" fmla="*/ 2147483647 w 1250"/>
              <a:gd name="T19" fmla="*/ 2147483647 h 192"/>
              <a:gd name="T20" fmla="*/ 2147483647 w 1250"/>
              <a:gd name="T21" fmla="*/ 2147483647 h 192"/>
              <a:gd name="T22" fmla="*/ 2147483647 w 1250"/>
              <a:gd name="T23" fmla="*/ 2147483647 h 192"/>
              <a:gd name="T24" fmla="*/ 2147483647 w 1250"/>
              <a:gd name="T25" fmla="*/ 2147483647 h 192"/>
              <a:gd name="T26" fmla="*/ 2147483647 w 1250"/>
              <a:gd name="T27" fmla="*/ 2147483647 h 192"/>
              <a:gd name="T28" fmla="*/ 2147483647 w 1250"/>
              <a:gd name="T29" fmla="*/ 2147483647 h 192"/>
              <a:gd name="T30" fmla="*/ 2147483647 w 1250"/>
              <a:gd name="T31" fmla="*/ 2147483647 h 192"/>
              <a:gd name="T32" fmla="*/ 2147483647 w 1250"/>
              <a:gd name="T33" fmla="*/ 2147483647 h 192"/>
              <a:gd name="T34" fmla="*/ 2147483647 w 1250"/>
              <a:gd name="T35" fmla="*/ 2147483647 h 192"/>
              <a:gd name="T36" fmla="*/ 2147483647 w 1250"/>
              <a:gd name="T37" fmla="*/ 2147483647 h 192"/>
              <a:gd name="T38" fmla="*/ 2147483647 w 1250"/>
              <a:gd name="T39" fmla="*/ 2147483647 h 192"/>
              <a:gd name="T40" fmla="*/ 2147483647 w 1250"/>
              <a:gd name="T41" fmla="*/ 2147483647 h 192"/>
              <a:gd name="T42" fmla="*/ 2147483647 w 1250"/>
              <a:gd name="T43" fmla="*/ 2147483647 h 192"/>
              <a:gd name="T44" fmla="*/ 2147483647 w 1250"/>
              <a:gd name="T45" fmla="*/ 2147483647 h 192"/>
              <a:gd name="T46" fmla="*/ 2147483647 w 1250"/>
              <a:gd name="T47" fmla="*/ 2147483647 h 192"/>
              <a:gd name="T48" fmla="*/ 2147483647 w 1250"/>
              <a:gd name="T49" fmla="*/ 2147483647 h 192"/>
              <a:gd name="T50" fmla="*/ 2147483647 w 1250"/>
              <a:gd name="T51" fmla="*/ 2147483647 h 192"/>
              <a:gd name="T52" fmla="*/ 2147483647 w 1250"/>
              <a:gd name="T53" fmla="*/ 2147483647 h 192"/>
              <a:gd name="T54" fmla="*/ 2147483647 w 1250"/>
              <a:gd name="T55" fmla="*/ 2147483647 h 192"/>
              <a:gd name="T56" fmla="*/ 2147483647 w 1250"/>
              <a:gd name="T57" fmla="*/ 0 h 192"/>
              <a:gd name="T58" fmla="*/ 2147483647 w 1250"/>
              <a:gd name="T59" fmla="*/ 2147483647 h 192"/>
              <a:gd name="T60" fmla="*/ 2147483647 w 1250"/>
              <a:gd name="T61" fmla="*/ 2147483647 h 192"/>
              <a:gd name="T62" fmla="*/ 2147483647 w 1250"/>
              <a:gd name="T63" fmla="*/ 2147483647 h 192"/>
              <a:gd name="T64" fmla="*/ 2147483647 w 1250"/>
              <a:gd name="T65" fmla="*/ 2147483647 h 192"/>
              <a:gd name="T66" fmla="*/ 2147483647 w 1250"/>
              <a:gd name="T67" fmla="*/ 2147483647 h 192"/>
              <a:gd name="T68" fmla="*/ 2147483647 w 1250"/>
              <a:gd name="T69" fmla="*/ 2147483647 h 192"/>
              <a:gd name="T70" fmla="*/ 0 w 1250"/>
              <a:gd name="T71" fmla="*/ 2147483647 h 192"/>
              <a:gd name="T72" fmla="*/ 2147483647 w 1250"/>
              <a:gd name="T73" fmla="*/ 2147483647 h 192"/>
              <a:gd name="T74" fmla="*/ 2147483647 w 1250"/>
              <a:gd name="T75" fmla="*/ 2147483647 h 1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0" h="192">
                <a:moveTo>
                  <a:pt x="43" y="38"/>
                </a:moveTo>
                <a:lnTo>
                  <a:pt x="60" y="42"/>
                </a:lnTo>
                <a:lnTo>
                  <a:pt x="79" y="38"/>
                </a:lnTo>
                <a:lnTo>
                  <a:pt x="98" y="42"/>
                </a:lnTo>
                <a:lnTo>
                  <a:pt x="112" y="54"/>
                </a:lnTo>
                <a:lnTo>
                  <a:pt x="128" y="63"/>
                </a:lnTo>
                <a:lnTo>
                  <a:pt x="154" y="55"/>
                </a:lnTo>
                <a:lnTo>
                  <a:pt x="176" y="51"/>
                </a:lnTo>
                <a:lnTo>
                  <a:pt x="208" y="51"/>
                </a:lnTo>
                <a:lnTo>
                  <a:pt x="231" y="45"/>
                </a:lnTo>
                <a:lnTo>
                  <a:pt x="251" y="50"/>
                </a:lnTo>
                <a:lnTo>
                  <a:pt x="269" y="57"/>
                </a:lnTo>
                <a:lnTo>
                  <a:pt x="285" y="60"/>
                </a:lnTo>
                <a:lnTo>
                  <a:pt x="311" y="51"/>
                </a:lnTo>
                <a:lnTo>
                  <a:pt x="338" y="51"/>
                </a:lnTo>
                <a:lnTo>
                  <a:pt x="378" y="54"/>
                </a:lnTo>
                <a:lnTo>
                  <a:pt x="394" y="66"/>
                </a:lnTo>
                <a:lnTo>
                  <a:pt x="420" y="63"/>
                </a:lnTo>
                <a:lnTo>
                  <a:pt x="457" y="60"/>
                </a:lnTo>
                <a:lnTo>
                  <a:pt x="483" y="80"/>
                </a:lnTo>
                <a:lnTo>
                  <a:pt x="498" y="84"/>
                </a:lnTo>
                <a:lnTo>
                  <a:pt x="513" y="99"/>
                </a:lnTo>
                <a:lnTo>
                  <a:pt x="521" y="121"/>
                </a:lnTo>
                <a:lnTo>
                  <a:pt x="536" y="130"/>
                </a:lnTo>
                <a:lnTo>
                  <a:pt x="555" y="130"/>
                </a:lnTo>
                <a:lnTo>
                  <a:pt x="578" y="129"/>
                </a:lnTo>
                <a:lnTo>
                  <a:pt x="601" y="130"/>
                </a:lnTo>
                <a:lnTo>
                  <a:pt x="617" y="139"/>
                </a:lnTo>
                <a:lnTo>
                  <a:pt x="630" y="132"/>
                </a:lnTo>
                <a:lnTo>
                  <a:pt x="651" y="131"/>
                </a:lnTo>
                <a:lnTo>
                  <a:pt x="672" y="118"/>
                </a:lnTo>
                <a:lnTo>
                  <a:pt x="688" y="121"/>
                </a:lnTo>
                <a:lnTo>
                  <a:pt x="716" y="117"/>
                </a:lnTo>
                <a:lnTo>
                  <a:pt x="728" y="101"/>
                </a:lnTo>
                <a:lnTo>
                  <a:pt x="761" y="88"/>
                </a:lnTo>
                <a:lnTo>
                  <a:pt x="769" y="68"/>
                </a:lnTo>
                <a:lnTo>
                  <a:pt x="786" y="58"/>
                </a:lnTo>
                <a:lnTo>
                  <a:pt x="814" y="52"/>
                </a:lnTo>
                <a:lnTo>
                  <a:pt x="829" y="60"/>
                </a:lnTo>
                <a:lnTo>
                  <a:pt x="844" y="56"/>
                </a:lnTo>
                <a:lnTo>
                  <a:pt x="862" y="63"/>
                </a:lnTo>
                <a:lnTo>
                  <a:pt x="881" y="57"/>
                </a:lnTo>
                <a:lnTo>
                  <a:pt x="917" y="63"/>
                </a:lnTo>
                <a:lnTo>
                  <a:pt x="933" y="69"/>
                </a:lnTo>
                <a:lnTo>
                  <a:pt x="951" y="53"/>
                </a:lnTo>
                <a:lnTo>
                  <a:pt x="963" y="51"/>
                </a:lnTo>
                <a:lnTo>
                  <a:pt x="977" y="57"/>
                </a:lnTo>
                <a:lnTo>
                  <a:pt x="989" y="55"/>
                </a:lnTo>
                <a:lnTo>
                  <a:pt x="1006" y="38"/>
                </a:lnTo>
                <a:lnTo>
                  <a:pt x="1035" y="33"/>
                </a:lnTo>
                <a:lnTo>
                  <a:pt x="1049" y="35"/>
                </a:lnTo>
                <a:lnTo>
                  <a:pt x="1063" y="35"/>
                </a:lnTo>
                <a:lnTo>
                  <a:pt x="1084" y="15"/>
                </a:lnTo>
                <a:lnTo>
                  <a:pt x="1096" y="6"/>
                </a:lnTo>
                <a:lnTo>
                  <a:pt x="1112" y="10"/>
                </a:lnTo>
                <a:lnTo>
                  <a:pt x="1130" y="32"/>
                </a:lnTo>
                <a:lnTo>
                  <a:pt x="1148" y="18"/>
                </a:lnTo>
                <a:lnTo>
                  <a:pt x="1164" y="0"/>
                </a:lnTo>
                <a:lnTo>
                  <a:pt x="1179" y="1"/>
                </a:lnTo>
                <a:lnTo>
                  <a:pt x="1195" y="38"/>
                </a:lnTo>
                <a:lnTo>
                  <a:pt x="1209" y="32"/>
                </a:lnTo>
                <a:lnTo>
                  <a:pt x="1227" y="16"/>
                </a:lnTo>
                <a:lnTo>
                  <a:pt x="1241" y="16"/>
                </a:lnTo>
                <a:lnTo>
                  <a:pt x="1249" y="28"/>
                </a:lnTo>
                <a:lnTo>
                  <a:pt x="1249" y="122"/>
                </a:lnTo>
                <a:lnTo>
                  <a:pt x="822" y="144"/>
                </a:lnTo>
                <a:lnTo>
                  <a:pt x="692" y="183"/>
                </a:lnTo>
                <a:lnTo>
                  <a:pt x="563" y="191"/>
                </a:lnTo>
                <a:lnTo>
                  <a:pt x="499" y="156"/>
                </a:lnTo>
                <a:lnTo>
                  <a:pt x="441" y="98"/>
                </a:lnTo>
                <a:lnTo>
                  <a:pt x="0" y="88"/>
                </a:lnTo>
                <a:lnTo>
                  <a:pt x="0" y="19"/>
                </a:lnTo>
                <a:lnTo>
                  <a:pt x="7" y="30"/>
                </a:lnTo>
                <a:lnTo>
                  <a:pt x="18" y="33"/>
                </a:lnTo>
                <a:lnTo>
                  <a:pt x="32" y="34"/>
                </a:lnTo>
                <a:lnTo>
                  <a:pt x="43" y="38"/>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19" name="Freeform 7"/>
          <p:cNvSpPr>
            <a:spLocks/>
          </p:cNvSpPr>
          <p:nvPr/>
        </p:nvSpPr>
        <p:spPr bwMode="auto">
          <a:xfrm>
            <a:off x="3586164" y="508000"/>
            <a:ext cx="1984375" cy="306388"/>
          </a:xfrm>
          <a:custGeom>
            <a:avLst/>
            <a:gdLst>
              <a:gd name="T0" fmla="*/ 2147483647 w 1250"/>
              <a:gd name="T1" fmla="*/ 2147483647 h 193"/>
              <a:gd name="T2" fmla="*/ 2147483647 w 1250"/>
              <a:gd name="T3" fmla="*/ 2147483647 h 193"/>
              <a:gd name="T4" fmla="*/ 2147483647 w 1250"/>
              <a:gd name="T5" fmla="*/ 2147483647 h 193"/>
              <a:gd name="T6" fmla="*/ 2147483647 w 1250"/>
              <a:gd name="T7" fmla="*/ 2147483647 h 193"/>
              <a:gd name="T8" fmla="*/ 2147483647 w 1250"/>
              <a:gd name="T9" fmla="*/ 2147483647 h 193"/>
              <a:gd name="T10" fmla="*/ 2147483647 w 1250"/>
              <a:gd name="T11" fmla="*/ 2147483647 h 193"/>
              <a:gd name="T12" fmla="*/ 2147483647 w 1250"/>
              <a:gd name="T13" fmla="*/ 2147483647 h 193"/>
              <a:gd name="T14" fmla="*/ 2147483647 w 1250"/>
              <a:gd name="T15" fmla="*/ 2147483647 h 193"/>
              <a:gd name="T16" fmla="*/ 2147483647 w 1250"/>
              <a:gd name="T17" fmla="*/ 2147483647 h 193"/>
              <a:gd name="T18" fmla="*/ 2147483647 w 1250"/>
              <a:gd name="T19" fmla="*/ 2147483647 h 193"/>
              <a:gd name="T20" fmla="*/ 2147483647 w 1250"/>
              <a:gd name="T21" fmla="*/ 2147483647 h 193"/>
              <a:gd name="T22" fmla="*/ 2147483647 w 1250"/>
              <a:gd name="T23" fmla="*/ 0 h 193"/>
              <a:gd name="T24" fmla="*/ 2147483647 w 1250"/>
              <a:gd name="T25" fmla="*/ 2147483647 h 193"/>
              <a:gd name="T26" fmla="*/ 2147483647 w 1250"/>
              <a:gd name="T27" fmla="*/ 2147483647 h 193"/>
              <a:gd name="T28" fmla="*/ 2147483647 w 1250"/>
              <a:gd name="T29" fmla="*/ 2147483647 h 193"/>
              <a:gd name="T30" fmla="*/ 2147483647 w 1250"/>
              <a:gd name="T31" fmla="*/ 2147483647 h 193"/>
              <a:gd name="T32" fmla="*/ 2147483647 w 1250"/>
              <a:gd name="T33" fmla="*/ 2147483647 h 193"/>
              <a:gd name="T34" fmla="*/ 2147483647 w 1250"/>
              <a:gd name="T35" fmla="*/ 2147483647 h 193"/>
              <a:gd name="T36" fmla="*/ 2147483647 w 1250"/>
              <a:gd name="T37" fmla="*/ 2147483647 h 193"/>
              <a:gd name="T38" fmla="*/ 2147483647 w 1250"/>
              <a:gd name="T39" fmla="*/ 2147483647 h 193"/>
              <a:gd name="T40" fmla="*/ 2147483647 w 1250"/>
              <a:gd name="T41" fmla="*/ 2147483647 h 193"/>
              <a:gd name="T42" fmla="*/ 2147483647 w 1250"/>
              <a:gd name="T43" fmla="*/ 2147483647 h 193"/>
              <a:gd name="T44" fmla="*/ 2147483647 w 1250"/>
              <a:gd name="T45" fmla="*/ 2147483647 h 193"/>
              <a:gd name="T46" fmla="*/ 2147483647 w 1250"/>
              <a:gd name="T47" fmla="*/ 2147483647 h 193"/>
              <a:gd name="T48" fmla="*/ 2147483647 w 1250"/>
              <a:gd name="T49" fmla="*/ 2147483647 h 193"/>
              <a:gd name="T50" fmla="*/ 2147483647 w 1250"/>
              <a:gd name="T51" fmla="*/ 2147483647 h 193"/>
              <a:gd name="T52" fmla="*/ 2147483647 w 1250"/>
              <a:gd name="T53" fmla="*/ 2147483647 h 193"/>
              <a:gd name="T54" fmla="*/ 2147483647 w 1250"/>
              <a:gd name="T55" fmla="*/ 2147483647 h 193"/>
              <a:gd name="T56" fmla="*/ 2147483647 w 1250"/>
              <a:gd name="T57" fmla="*/ 2147483647 h 193"/>
              <a:gd name="T58" fmla="*/ 2147483647 w 1250"/>
              <a:gd name="T59" fmla="*/ 2147483647 h 193"/>
              <a:gd name="T60" fmla="*/ 2147483647 w 1250"/>
              <a:gd name="T61" fmla="*/ 2147483647 h 193"/>
              <a:gd name="T62" fmla="*/ 2147483647 w 1250"/>
              <a:gd name="T63" fmla="*/ 2147483647 h 193"/>
              <a:gd name="T64" fmla="*/ 2147483647 w 1250"/>
              <a:gd name="T65" fmla="*/ 2147483647 h 193"/>
              <a:gd name="T66" fmla="*/ 2147483647 w 1250"/>
              <a:gd name="T67" fmla="*/ 2147483647 h 193"/>
              <a:gd name="T68" fmla="*/ 2147483647 w 1250"/>
              <a:gd name="T69" fmla="*/ 2147483647 h 193"/>
              <a:gd name="T70" fmla="*/ 2147483647 w 1250"/>
              <a:gd name="T71" fmla="*/ 2147483647 h 193"/>
              <a:gd name="T72" fmla="*/ 2147483647 w 1250"/>
              <a:gd name="T73" fmla="*/ 2147483647 h 193"/>
              <a:gd name="T74" fmla="*/ 2147483647 w 1250"/>
              <a:gd name="T75" fmla="*/ 2147483647 h 193"/>
              <a:gd name="T76" fmla="*/ 2147483647 w 1250"/>
              <a:gd name="T77" fmla="*/ 2147483647 h 193"/>
              <a:gd name="T78" fmla="*/ 2147483647 w 1250"/>
              <a:gd name="T79" fmla="*/ 2147483647 h 193"/>
              <a:gd name="T80" fmla="*/ 2147483647 w 1250"/>
              <a:gd name="T81" fmla="*/ 2147483647 h 193"/>
              <a:gd name="T82" fmla="*/ 2147483647 w 1250"/>
              <a:gd name="T83" fmla="*/ 2147483647 h 193"/>
              <a:gd name="T84" fmla="*/ 2147483647 w 1250"/>
              <a:gd name="T85" fmla="*/ 2147483647 h 193"/>
              <a:gd name="T86" fmla="*/ 2147483647 w 1250"/>
              <a:gd name="T87" fmla="*/ 2147483647 h 193"/>
              <a:gd name="T88" fmla="*/ 2147483647 w 1250"/>
              <a:gd name="T89" fmla="*/ 2147483647 h 193"/>
              <a:gd name="T90" fmla="*/ 2147483647 w 1250"/>
              <a:gd name="T91" fmla="*/ 2147483647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50" h="193">
                <a:moveTo>
                  <a:pt x="16" y="122"/>
                </a:moveTo>
                <a:lnTo>
                  <a:pt x="26" y="125"/>
                </a:lnTo>
                <a:lnTo>
                  <a:pt x="38" y="125"/>
                </a:lnTo>
                <a:lnTo>
                  <a:pt x="450" y="125"/>
                </a:lnTo>
                <a:lnTo>
                  <a:pt x="458" y="135"/>
                </a:lnTo>
                <a:lnTo>
                  <a:pt x="487" y="155"/>
                </a:lnTo>
                <a:lnTo>
                  <a:pt x="511" y="166"/>
                </a:lnTo>
                <a:lnTo>
                  <a:pt x="532" y="175"/>
                </a:lnTo>
                <a:lnTo>
                  <a:pt x="559" y="184"/>
                </a:lnTo>
                <a:lnTo>
                  <a:pt x="587" y="188"/>
                </a:lnTo>
                <a:lnTo>
                  <a:pt x="631" y="192"/>
                </a:lnTo>
                <a:lnTo>
                  <a:pt x="672" y="188"/>
                </a:lnTo>
                <a:lnTo>
                  <a:pt x="723" y="178"/>
                </a:lnTo>
                <a:lnTo>
                  <a:pt x="769" y="158"/>
                </a:lnTo>
                <a:lnTo>
                  <a:pt x="797" y="137"/>
                </a:lnTo>
                <a:lnTo>
                  <a:pt x="811" y="125"/>
                </a:lnTo>
                <a:lnTo>
                  <a:pt x="1210" y="125"/>
                </a:lnTo>
                <a:lnTo>
                  <a:pt x="1224" y="124"/>
                </a:lnTo>
                <a:lnTo>
                  <a:pt x="1234" y="121"/>
                </a:lnTo>
                <a:lnTo>
                  <a:pt x="1243" y="114"/>
                </a:lnTo>
                <a:lnTo>
                  <a:pt x="1247" y="106"/>
                </a:lnTo>
                <a:lnTo>
                  <a:pt x="1249" y="96"/>
                </a:lnTo>
                <a:lnTo>
                  <a:pt x="1249" y="14"/>
                </a:lnTo>
                <a:lnTo>
                  <a:pt x="1238" y="0"/>
                </a:lnTo>
                <a:lnTo>
                  <a:pt x="1232" y="4"/>
                </a:lnTo>
                <a:lnTo>
                  <a:pt x="1227" y="18"/>
                </a:lnTo>
                <a:lnTo>
                  <a:pt x="1223" y="34"/>
                </a:lnTo>
                <a:lnTo>
                  <a:pt x="1218" y="33"/>
                </a:lnTo>
                <a:lnTo>
                  <a:pt x="1211" y="32"/>
                </a:lnTo>
                <a:lnTo>
                  <a:pt x="1196" y="24"/>
                </a:lnTo>
                <a:lnTo>
                  <a:pt x="1186" y="17"/>
                </a:lnTo>
                <a:lnTo>
                  <a:pt x="1170" y="14"/>
                </a:lnTo>
                <a:lnTo>
                  <a:pt x="1153" y="21"/>
                </a:lnTo>
                <a:lnTo>
                  <a:pt x="1138" y="33"/>
                </a:lnTo>
                <a:lnTo>
                  <a:pt x="1126" y="25"/>
                </a:lnTo>
                <a:lnTo>
                  <a:pt x="1117" y="24"/>
                </a:lnTo>
                <a:lnTo>
                  <a:pt x="1103" y="17"/>
                </a:lnTo>
                <a:lnTo>
                  <a:pt x="1089" y="19"/>
                </a:lnTo>
                <a:lnTo>
                  <a:pt x="1079" y="27"/>
                </a:lnTo>
                <a:lnTo>
                  <a:pt x="1074" y="38"/>
                </a:lnTo>
                <a:lnTo>
                  <a:pt x="1063" y="33"/>
                </a:lnTo>
                <a:lnTo>
                  <a:pt x="1046" y="33"/>
                </a:lnTo>
                <a:lnTo>
                  <a:pt x="1025" y="28"/>
                </a:lnTo>
                <a:lnTo>
                  <a:pt x="1007" y="38"/>
                </a:lnTo>
                <a:lnTo>
                  <a:pt x="990" y="24"/>
                </a:lnTo>
                <a:lnTo>
                  <a:pt x="969" y="33"/>
                </a:lnTo>
                <a:lnTo>
                  <a:pt x="949" y="55"/>
                </a:lnTo>
                <a:lnTo>
                  <a:pt x="932" y="47"/>
                </a:lnTo>
                <a:lnTo>
                  <a:pt x="917" y="39"/>
                </a:lnTo>
                <a:lnTo>
                  <a:pt x="901" y="34"/>
                </a:lnTo>
                <a:lnTo>
                  <a:pt x="880" y="38"/>
                </a:lnTo>
                <a:lnTo>
                  <a:pt x="847" y="44"/>
                </a:lnTo>
                <a:lnTo>
                  <a:pt x="818" y="37"/>
                </a:lnTo>
                <a:lnTo>
                  <a:pt x="807" y="43"/>
                </a:lnTo>
                <a:lnTo>
                  <a:pt x="794" y="57"/>
                </a:lnTo>
                <a:lnTo>
                  <a:pt x="783" y="81"/>
                </a:lnTo>
                <a:lnTo>
                  <a:pt x="771" y="93"/>
                </a:lnTo>
                <a:lnTo>
                  <a:pt x="765" y="111"/>
                </a:lnTo>
                <a:lnTo>
                  <a:pt x="752" y="118"/>
                </a:lnTo>
                <a:lnTo>
                  <a:pt x="729" y="122"/>
                </a:lnTo>
                <a:lnTo>
                  <a:pt x="703" y="124"/>
                </a:lnTo>
                <a:lnTo>
                  <a:pt x="697" y="132"/>
                </a:lnTo>
                <a:lnTo>
                  <a:pt x="663" y="130"/>
                </a:lnTo>
                <a:lnTo>
                  <a:pt x="634" y="137"/>
                </a:lnTo>
                <a:lnTo>
                  <a:pt x="605" y="136"/>
                </a:lnTo>
                <a:lnTo>
                  <a:pt x="556" y="145"/>
                </a:lnTo>
                <a:lnTo>
                  <a:pt x="529" y="122"/>
                </a:lnTo>
                <a:lnTo>
                  <a:pt x="499" y="116"/>
                </a:lnTo>
                <a:lnTo>
                  <a:pt x="468" y="76"/>
                </a:lnTo>
                <a:lnTo>
                  <a:pt x="454" y="57"/>
                </a:lnTo>
                <a:lnTo>
                  <a:pt x="439" y="52"/>
                </a:lnTo>
                <a:lnTo>
                  <a:pt x="399" y="47"/>
                </a:lnTo>
                <a:lnTo>
                  <a:pt x="367" y="42"/>
                </a:lnTo>
                <a:lnTo>
                  <a:pt x="332" y="33"/>
                </a:lnTo>
                <a:lnTo>
                  <a:pt x="299" y="42"/>
                </a:lnTo>
                <a:lnTo>
                  <a:pt x="262" y="24"/>
                </a:lnTo>
                <a:lnTo>
                  <a:pt x="233" y="24"/>
                </a:lnTo>
                <a:lnTo>
                  <a:pt x="214" y="35"/>
                </a:lnTo>
                <a:lnTo>
                  <a:pt x="202" y="26"/>
                </a:lnTo>
                <a:lnTo>
                  <a:pt x="186" y="32"/>
                </a:lnTo>
                <a:lnTo>
                  <a:pt x="165" y="33"/>
                </a:lnTo>
                <a:lnTo>
                  <a:pt x="145" y="37"/>
                </a:lnTo>
                <a:lnTo>
                  <a:pt x="122" y="44"/>
                </a:lnTo>
                <a:lnTo>
                  <a:pt x="102" y="35"/>
                </a:lnTo>
                <a:lnTo>
                  <a:pt x="82" y="40"/>
                </a:lnTo>
                <a:lnTo>
                  <a:pt x="57" y="43"/>
                </a:lnTo>
                <a:lnTo>
                  <a:pt x="41" y="40"/>
                </a:lnTo>
                <a:lnTo>
                  <a:pt x="11" y="38"/>
                </a:lnTo>
                <a:lnTo>
                  <a:pt x="0" y="47"/>
                </a:lnTo>
                <a:lnTo>
                  <a:pt x="1" y="74"/>
                </a:lnTo>
                <a:lnTo>
                  <a:pt x="3" y="98"/>
                </a:lnTo>
                <a:lnTo>
                  <a:pt x="9" y="118"/>
                </a:lnTo>
                <a:lnTo>
                  <a:pt x="16" y="122"/>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20" name="Freeform 8"/>
          <p:cNvSpPr>
            <a:spLocks/>
          </p:cNvSpPr>
          <p:nvPr/>
        </p:nvSpPr>
        <p:spPr bwMode="auto">
          <a:xfrm>
            <a:off x="3598863" y="557213"/>
            <a:ext cx="1947862" cy="228600"/>
          </a:xfrm>
          <a:custGeom>
            <a:avLst/>
            <a:gdLst>
              <a:gd name="T0" fmla="*/ 2147483647 w 1227"/>
              <a:gd name="T1" fmla="*/ 2147483647 h 144"/>
              <a:gd name="T2" fmla="*/ 2147483647 w 1227"/>
              <a:gd name="T3" fmla="*/ 2147483647 h 144"/>
              <a:gd name="T4" fmla="*/ 2147483647 w 1227"/>
              <a:gd name="T5" fmla="*/ 2147483647 h 144"/>
              <a:gd name="T6" fmla="*/ 2147483647 w 1227"/>
              <a:gd name="T7" fmla="*/ 2147483647 h 144"/>
              <a:gd name="T8" fmla="*/ 2147483647 w 1227"/>
              <a:gd name="T9" fmla="*/ 2147483647 h 144"/>
              <a:gd name="T10" fmla="*/ 0 w 1227"/>
              <a:gd name="T11" fmla="*/ 2147483647 h 144"/>
              <a:gd name="T12" fmla="*/ 2147483647 w 1227"/>
              <a:gd name="T13" fmla="*/ 2147483647 h 144"/>
              <a:gd name="T14" fmla="*/ 2147483647 w 1227"/>
              <a:gd name="T15" fmla="*/ 2147483647 h 144"/>
              <a:gd name="T16" fmla="*/ 2147483647 w 1227"/>
              <a:gd name="T17" fmla="*/ 2147483647 h 144"/>
              <a:gd name="T18" fmla="*/ 2147483647 w 1227"/>
              <a:gd name="T19" fmla="*/ 2147483647 h 144"/>
              <a:gd name="T20" fmla="*/ 2147483647 w 1227"/>
              <a:gd name="T21" fmla="*/ 2147483647 h 144"/>
              <a:gd name="T22" fmla="*/ 2147483647 w 1227"/>
              <a:gd name="T23" fmla="*/ 2147483647 h 144"/>
              <a:gd name="T24" fmla="*/ 2147483647 w 1227"/>
              <a:gd name="T25" fmla="*/ 2147483647 h 144"/>
              <a:gd name="T26" fmla="*/ 2147483647 w 1227"/>
              <a:gd name="T27" fmla="*/ 2147483647 h 144"/>
              <a:gd name="T28" fmla="*/ 2147483647 w 1227"/>
              <a:gd name="T29" fmla="*/ 2147483647 h 144"/>
              <a:gd name="T30" fmla="*/ 2147483647 w 1227"/>
              <a:gd name="T31" fmla="*/ 2147483647 h 144"/>
              <a:gd name="T32" fmla="*/ 2147483647 w 1227"/>
              <a:gd name="T33" fmla="*/ 2147483647 h 144"/>
              <a:gd name="T34" fmla="*/ 2147483647 w 1227"/>
              <a:gd name="T35" fmla="*/ 2147483647 h 144"/>
              <a:gd name="T36" fmla="*/ 2147483647 w 1227"/>
              <a:gd name="T37" fmla="*/ 2147483647 h 144"/>
              <a:gd name="T38" fmla="*/ 2147483647 w 1227"/>
              <a:gd name="T39" fmla="*/ 2147483647 h 144"/>
              <a:gd name="T40" fmla="*/ 2147483647 w 1227"/>
              <a:gd name="T41" fmla="*/ 2147483647 h 144"/>
              <a:gd name="T42" fmla="*/ 2147483647 w 1227"/>
              <a:gd name="T43" fmla="*/ 2147483647 h 144"/>
              <a:gd name="T44" fmla="*/ 2147483647 w 1227"/>
              <a:gd name="T45" fmla="*/ 2147483647 h 144"/>
              <a:gd name="T46" fmla="*/ 2147483647 w 1227"/>
              <a:gd name="T47" fmla="*/ 2147483647 h 144"/>
              <a:gd name="T48" fmla="*/ 2147483647 w 1227"/>
              <a:gd name="T49" fmla="*/ 2147483647 h 144"/>
              <a:gd name="T50" fmla="*/ 2147483647 w 1227"/>
              <a:gd name="T51" fmla="*/ 2147483647 h 144"/>
              <a:gd name="T52" fmla="*/ 2147483647 w 1227"/>
              <a:gd name="T53" fmla="*/ 2147483647 h 144"/>
              <a:gd name="T54" fmla="*/ 2147483647 w 1227"/>
              <a:gd name="T55" fmla="*/ 2147483647 h 144"/>
              <a:gd name="T56" fmla="*/ 2147483647 w 1227"/>
              <a:gd name="T57" fmla="*/ 2147483647 h 144"/>
              <a:gd name="T58" fmla="*/ 2147483647 w 1227"/>
              <a:gd name="T59" fmla="*/ 2147483647 h 144"/>
              <a:gd name="T60" fmla="*/ 2147483647 w 1227"/>
              <a:gd name="T61" fmla="*/ 2147483647 h 144"/>
              <a:gd name="T62" fmla="*/ 2147483647 w 1227"/>
              <a:gd name="T63" fmla="*/ 2147483647 h 144"/>
              <a:gd name="T64" fmla="*/ 2147483647 w 1227"/>
              <a:gd name="T65" fmla="*/ 2147483647 h 144"/>
              <a:gd name="T66" fmla="*/ 2147483647 w 1227"/>
              <a:gd name="T67" fmla="*/ 2147483647 h 144"/>
              <a:gd name="T68" fmla="*/ 2147483647 w 1227"/>
              <a:gd name="T69" fmla="*/ 2147483647 h 144"/>
              <a:gd name="T70" fmla="*/ 2147483647 w 1227"/>
              <a:gd name="T71" fmla="*/ 2147483647 h 144"/>
              <a:gd name="T72" fmla="*/ 2147483647 w 1227"/>
              <a:gd name="T73" fmla="*/ 2147483647 h 144"/>
              <a:gd name="T74" fmla="*/ 2147483647 w 1227"/>
              <a:gd name="T75" fmla="*/ 2147483647 h 144"/>
              <a:gd name="T76" fmla="*/ 2147483647 w 1227"/>
              <a:gd name="T77" fmla="*/ 2147483647 h 144"/>
              <a:gd name="T78" fmla="*/ 2147483647 w 1227"/>
              <a:gd name="T79" fmla="*/ 2147483647 h 144"/>
              <a:gd name="T80" fmla="*/ 2147483647 w 1227"/>
              <a:gd name="T81" fmla="*/ 2147483647 h 144"/>
              <a:gd name="T82" fmla="*/ 2147483647 w 1227"/>
              <a:gd name="T83" fmla="*/ 2147483647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27" h="144">
                <a:moveTo>
                  <a:pt x="339" y="48"/>
                </a:moveTo>
                <a:lnTo>
                  <a:pt x="301" y="45"/>
                </a:lnTo>
                <a:lnTo>
                  <a:pt x="263" y="50"/>
                </a:lnTo>
                <a:lnTo>
                  <a:pt x="219" y="50"/>
                </a:lnTo>
                <a:lnTo>
                  <a:pt x="161" y="48"/>
                </a:lnTo>
                <a:lnTo>
                  <a:pt x="97" y="50"/>
                </a:lnTo>
                <a:lnTo>
                  <a:pt x="65" y="51"/>
                </a:lnTo>
                <a:lnTo>
                  <a:pt x="40" y="49"/>
                </a:lnTo>
                <a:lnTo>
                  <a:pt x="16" y="51"/>
                </a:lnTo>
                <a:lnTo>
                  <a:pt x="8" y="36"/>
                </a:lnTo>
                <a:lnTo>
                  <a:pt x="1" y="24"/>
                </a:lnTo>
                <a:lnTo>
                  <a:pt x="0" y="46"/>
                </a:lnTo>
                <a:lnTo>
                  <a:pt x="8" y="67"/>
                </a:lnTo>
                <a:lnTo>
                  <a:pt x="46" y="64"/>
                </a:lnTo>
                <a:lnTo>
                  <a:pt x="81" y="62"/>
                </a:lnTo>
                <a:lnTo>
                  <a:pt x="103" y="63"/>
                </a:lnTo>
                <a:lnTo>
                  <a:pt x="122" y="64"/>
                </a:lnTo>
                <a:lnTo>
                  <a:pt x="134" y="65"/>
                </a:lnTo>
                <a:lnTo>
                  <a:pt x="170" y="64"/>
                </a:lnTo>
                <a:lnTo>
                  <a:pt x="204" y="68"/>
                </a:lnTo>
                <a:lnTo>
                  <a:pt x="284" y="64"/>
                </a:lnTo>
                <a:lnTo>
                  <a:pt x="341" y="63"/>
                </a:lnTo>
                <a:lnTo>
                  <a:pt x="389" y="64"/>
                </a:lnTo>
                <a:lnTo>
                  <a:pt x="440" y="64"/>
                </a:lnTo>
                <a:lnTo>
                  <a:pt x="465" y="92"/>
                </a:lnTo>
                <a:lnTo>
                  <a:pt x="485" y="105"/>
                </a:lnTo>
                <a:lnTo>
                  <a:pt x="527" y="131"/>
                </a:lnTo>
                <a:lnTo>
                  <a:pt x="558" y="136"/>
                </a:lnTo>
                <a:lnTo>
                  <a:pt x="596" y="143"/>
                </a:lnTo>
                <a:lnTo>
                  <a:pt x="642" y="143"/>
                </a:lnTo>
                <a:lnTo>
                  <a:pt x="684" y="137"/>
                </a:lnTo>
                <a:lnTo>
                  <a:pt x="728" y="121"/>
                </a:lnTo>
                <a:lnTo>
                  <a:pt x="760" y="106"/>
                </a:lnTo>
                <a:lnTo>
                  <a:pt x="786" y="82"/>
                </a:lnTo>
                <a:lnTo>
                  <a:pt x="806" y="72"/>
                </a:lnTo>
                <a:lnTo>
                  <a:pt x="827" y="67"/>
                </a:lnTo>
                <a:lnTo>
                  <a:pt x="877" y="74"/>
                </a:lnTo>
                <a:lnTo>
                  <a:pt x="937" y="68"/>
                </a:lnTo>
                <a:lnTo>
                  <a:pt x="995" y="69"/>
                </a:lnTo>
                <a:lnTo>
                  <a:pt x="1021" y="67"/>
                </a:lnTo>
                <a:lnTo>
                  <a:pt x="1071" y="70"/>
                </a:lnTo>
                <a:lnTo>
                  <a:pt x="1118" y="67"/>
                </a:lnTo>
                <a:lnTo>
                  <a:pt x="1160" y="72"/>
                </a:lnTo>
                <a:lnTo>
                  <a:pt x="1211" y="69"/>
                </a:lnTo>
                <a:lnTo>
                  <a:pt x="1223" y="56"/>
                </a:lnTo>
                <a:lnTo>
                  <a:pt x="1226" y="34"/>
                </a:lnTo>
                <a:lnTo>
                  <a:pt x="1224" y="0"/>
                </a:lnTo>
                <a:lnTo>
                  <a:pt x="1211" y="37"/>
                </a:lnTo>
                <a:lnTo>
                  <a:pt x="1204" y="55"/>
                </a:lnTo>
                <a:lnTo>
                  <a:pt x="1171" y="59"/>
                </a:lnTo>
                <a:lnTo>
                  <a:pt x="1112" y="58"/>
                </a:lnTo>
                <a:lnTo>
                  <a:pt x="1064" y="56"/>
                </a:lnTo>
                <a:lnTo>
                  <a:pt x="983" y="54"/>
                </a:lnTo>
                <a:lnTo>
                  <a:pt x="941" y="58"/>
                </a:lnTo>
                <a:lnTo>
                  <a:pt x="885" y="56"/>
                </a:lnTo>
                <a:lnTo>
                  <a:pt x="851" y="62"/>
                </a:lnTo>
                <a:lnTo>
                  <a:pt x="828" y="55"/>
                </a:lnTo>
                <a:lnTo>
                  <a:pt x="815" y="53"/>
                </a:lnTo>
                <a:lnTo>
                  <a:pt x="804" y="46"/>
                </a:lnTo>
                <a:lnTo>
                  <a:pt x="809" y="32"/>
                </a:lnTo>
                <a:lnTo>
                  <a:pt x="809" y="17"/>
                </a:lnTo>
                <a:lnTo>
                  <a:pt x="798" y="22"/>
                </a:lnTo>
                <a:lnTo>
                  <a:pt x="786" y="49"/>
                </a:lnTo>
                <a:lnTo>
                  <a:pt x="760" y="72"/>
                </a:lnTo>
                <a:lnTo>
                  <a:pt x="745" y="87"/>
                </a:lnTo>
                <a:lnTo>
                  <a:pt x="718" y="101"/>
                </a:lnTo>
                <a:lnTo>
                  <a:pt x="701" y="98"/>
                </a:lnTo>
                <a:lnTo>
                  <a:pt x="671" y="112"/>
                </a:lnTo>
                <a:lnTo>
                  <a:pt x="644" y="118"/>
                </a:lnTo>
                <a:lnTo>
                  <a:pt x="618" y="124"/>
                </a:lnTo>
                <a:lnTo>
                  <a:pt x="585" y="108"/>
                </a:lnTo>
                <a:lnTo>
                  <a:pt x="557" y="110"/>
                </a:lnTo>
                <a:lnTo>
                  <a:pt x="546" y="92"/>
                </a:lnTo>
                <a:lnTo>
                  <a:pt x="520" y="93"/>
                </a:lnTo>
                <a:lnTo>
                  <a:pt x="507" y="98"/>
                </a:lnTo>
                <a:lnTo>
                  <a:pt x="486" y="86"/>
                </a:lnTo>
                <a:lnTo>
                  <a:pt x="469" y="77"/>
                </a:lnTo>
                <a:lnTo>
                  <a:pt x="461" y="62"/>
                </a:lnTo>
                <a:lnTo>
                  <a:pt x="446" y="29"/>
                </a:lnTo>
                <a:lnTo>
                  <a:pt x="432" y="24"/>
                </a:lnTo>
                <a:lnTo>
                  <a:pt x="425" y="44"/>
                </a:lnTo>
                <a:lnTo>
                  <a:pt x="413" y="43"/>
                </a:lnTo>
                <a:lnTo>
                  <a:pt x="372" y="55"/>
                </a:lnTo>
                <a:lnTo>
                  <a:pt x="339" y="48"/>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21" name="Freeform 9"/>
          <p:cNvSpPr>
            <a:spLocks/>
          </p:cNvSpPr>
          <p:nvPr/>
        </p:nvSpPr>
        <p:spPr bwMode="auto">
          <a:xfrm>
            <a:off x="4868901" y="249238"/>
            <a:ext cx="122237" cy="406400"/>
          </a:xfrm>
          <a:custGeom>
            <a:avLst/>
            <a:gdLst>
              <a:gd name="T0" fmla="*/ 2147483647 w 77"/>
              <a:gd name="T1" fmla="*/ 2147483647 h 256"/>
              <a:gd name="T2" fmla="*/ 2147483647 w 77"/>
              <a:gd name="T3" fmla="*/ 2147483647 h 256"/>
              <a:gd name="T4" fmla="*/ 2147483647 w 77"/>
              <a:gd name="T5" fmla="*/ 2147483647 h 256"/>
              <a:gd name="T6" fmla="*/ 2147483647 w 77"/>
              <a:gd name="T7" fmla="*/ 2147483647 h 256"/>
              <a:gd name="T8" fmla="*/ 2147483647 w 77"/>
              <a:gd name="T9" fmla="*/ 2147483647 h 256"/>
              <a:gd name="T10" fmla="*/ 2147483647 w 77"/>
              <a:gd name="T11" fmla="*/ 2147483647 h 256"/>
              <a:gd name="T12" fmla="*/ 2147483647 w 77"/>
              <a:gd name="T13" fmla="*/ 2147483647 h 256"/>
              <a:gd name="T14" fmla="*/ 2147483647 w 77"/>
              <a:gd name="T15" fmla="*/ 2147483647 h 256"/>
              <a:gd name="T16" fmla="*/ 2147483647 w 77"/>
              <a:gd name="T17" fmla="*/ 2147483647 h 256"/>
              <a:gd name="T18" fmla="*/ 2147483647 w 77"/>
              <a:gd name="T19" fmla="*/ 2147483647 h 256"/>
              <a:gd name="T20" fmla="*/ 2147483647 w 77"/>
              <a:gd name="T21" fmla="*/ 2147483647 h 256"/>
              <a:gd name="T22" fmla="*/ 2147483647 w 77"/>
              <a:gd name="T23" fmla="*/ 2147483647 h 256"/>
              <a:gd name="T24" fmla="*/ 2147483647 w 77"/>
              <a:gd name="T25" fmla="*/ 2147483647 h 256"/>
              <a:gd name="T26" fmla="*/ 0 w 77"/>
              <a:gd name="T27" fmla="*/ 2147483647 h 256"/>
              <a:gd name="T28" fmla="*/ 2147483647 w 77"/>
              <a:gd name="T29" fmla="*/ 2147483647 h 256"/>
              <a:gd name="T30" fmla="*/ 2147483647 w 77"/>
              <a:gd name="T31" fmla="*/ 2147483647 h 256"/>
              <a:gd name="T32" fmla="*/ 2147483647 w 77"/>
              <a:gd name="T33" fmla="*/ 2147483647 h 256"/>
              <a:gd name="T34" fmla="*/ 2147483647 w 77"/>
              <a:gd name="T35" fmla="*/ 2147483647 h 256"/>
              <a:gd name="T36" fmla="*/ 2147483647 w 77"/>
              <a:gd name="T37" fmla="*/ 2147483647 h 256"/>
              <a:gd name="T38" fmla="*/ 2147483647 w 77"/>
              <a:gd name="T39" fmla="*/ 2147483647 h 256"/>
              <a:gd name="T40" fmla="*/ 2147483647 w 77"/>
              <a:gd name="T41" fmla="*/ 2147483647 h 256"/>
              <a:gd name="T42" fmla="*/ 2147483647 w 77"/>
              <a:gd name="T43" fmla="*/ 2147483647 h 256"/>
              <a:gd name="T44" fmla="*/ 2147483647 w 77"/>
              <a:gd name="T45" fmla="*/ 2147483647 h 256"/>
              <a:gd name="T46" fmla="*/ 2147483647 w 77"/>
              <a:gd name="T47" fmla="*/ 2147483647 h 256"/>
              <a:gd name="T48" fmla="*/ 2147483647 w 77"/>
              <a:gd name="T49" fmla="*/ 0 h 256"/>
              <a:gd name="T50" fmla="*/ 2147483647 w 77"/>
              <a:gd name="T51" fmla="*/ 2147483647 h 2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 h="256">
                <a:moveTo>
                  <a:pt x="51" y="6"/>
                </a:moveTo>
                <a:lnTo>
                  <a:pt x="47" y="25"/>
                </a:lnTo>
                <a:lnTo>
                  <a:pt x="76" y="27"/>
                </a:lnTo>
                <a:lnTo>
                  <a:pt x="65" y="61"/>
                </a:lnTo>
                <a:lnTo>
                  <a:pt x="66" y="87"/>
                </a:lnTo>
                <a:lnTo>
                  <a:pt x="73" y="110"/>
                </a:lnTo>
                <a:lnTo>
                  <a:pt x="61" y="133"/>
                </a:lnTo>
                <a:lnTo>
                  <a:pt x="57" y="157"/>
                </a:lnTo>
                <a:lnTo>
                  <a:pt x="51" y="181"/>
                </a:lnTo>
                <a:lnTo>
                  <a:pt x="42" y="197"/>
                </a:lnTo>
                <a:lnTo>
                  <a:pt x="32" y="213"/>
                </a:lnTo>
                <a:lnTo>
                  <a:pt x="20" y="230"/>
                </a:lnTo>
                <a:lnTo>
                  <a:pt x="13" y="241"/>
                </a:lnTo>
                <a:lnTo>
                  <a:pt x="0" y="255"/>
                </a:lnTo>
                <a:lnTo>
                  <a:pt x="8" y="230"/>
                </a:lnTo>
                <a:lnTo>
                  <a:pt x="24" y="212"/>
                </a:lnTo>
                <a:lnTo>
                  <a:pt x="21" y="192"/>
                </a:lnTo>
                <a:lnTo>
                  <a:pt x="36" y="167"/>
                </a:lnTo>
                <a:lnTo>
                  <a:pt x="44" y="137"/>
                </a:lnTo>
                <a:lnTo>
                  <a:pt x="40" y="108"/>
                </a:lnTo>
                <a:lnTo>
                  <a:pt x="43" y="85"/>
                </a:lnTo>
                <a:lnTo>
                  <a:pt x="40" y="68"/>
                </a:lnTo>
                <a:lnTo>
                  <a:pt x="19" y="36"/>
                </a:lnTo>
                <a:lnTo>
                  <a:pt x="6" y="3"/>
                </a:lnTo>
                <a:lnTo>
                  <a:pt x="50" y="0"/>
                </a:lnTo>
                <a:lnTo>
                  <a:pt x="51" y="6"/>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22" name="Freeform 10"/>
          <p:cNvSpPr>
            <a:spLocks/>
          </p:cNvSpPr>
          <p:nvPr/>
        </p:nvSpPr>
        <p:spPr bwMode="auto">
          <a:xfrm>
            <a:off x="3605214" y="19051"/>
            <a:ext cx="1951037" cy="411163"/>
          </a:xfrm>
          <a:custGeom>
            <a:avLst/>
            <a:gdLst>
              <a:gd name="T0" fmla="*/ 0 w 1229"/>
              <a:gd name="T1" fmla="*/ 2147483647 h 259"/>
              <a:gd name="T2" fmla="*/ 2147483647 w 1229"/>
              <a:gd name="T3" fmla="*/ 2147483647 h 259"/>
              <a:gd name="T4" fmla="*/ 2147483647 w 1229"/>
              <a:gd name="T5" fmla="*/ 2147483647 h 259"/>
              <a:gd name="T6" fmla="*/ 2147483647 w 1229"/>
              <a:gd name="T7" fmla="*/ 2147483647 h 259"/>
              <a:gd name="T8" fmla="*/ 2147483647 w 1229"/>
              <a:gd name="T9" fmla="*/ 2147483647 h 259"/>
              <a:gd name="T10" fmla="*/ 2147483647 w 1229"/>
              <a:gd name="T11" fmla="*/ 2147483647 h 259"/>
              <a:gd name="T12" fmla="*/ 2147483647 w 1229"/>
              <a:gd name="T13" fmla="*/ 2147483647 h 259"/>
              <a:gd name="T14" fmla="*/ 2147483647 w 1229"/>
              <a:gd name="T15" fmla="*/ 2147483647 h 259"/>
              <a:gd name="T16" fmla="*/ 2147483647 w 1229"/>
              <a:gd name="T17" fmla="*/ 2147483647 h 259"/>
              <a:gd name="T18" fmla="*/ 2147483647 w 1229"/>
              <a:gd name="T19" fmla="*/ 2147483647 h 259"/>
              <a:gd name="T20" fmla="*/ 2147483647 w 1229"/>
              <a:gd name="T21" fmla="*/ 2147483647 h 259"/>
              <a:gd name="T22" fmla="*/ 2147483647 w 1229"/>
              <a:gd name="T23" fmla="*/ 2147483647 h 259"/>
              <a:gd name="T24" fmla="*/ 2147483647 w 1229"/>
              <a:gd name="T25" fmla="*/ 2147483647 h 259"/>
              <a:gd name="T26" fmla="*/ 2147483647 w 1229"/>
              <a:gd name="T27" fmla="*/ 2147483647 h 259"/>
              <a:gd name="T28" fmla="*/ 2147483647 w 1229"/>
              <a:gd name="T29" fmla="*/ 2147483647 h 259"/>
              <a:gd name="T30" fmla="*/ 2147483647 w 1229"/>
              <a:gd name="T31" fmla="*/ 2147483647 h 259"/>
              <a:gd name="T32" fmla="*/ 2147483647 w 1229"/>
              <a:gd name="T33" fmla="*/ 2147483647 h 259"/>
              <a:gd name="T34" fmla="*/ 2147483647 w 1229"/>
              <a:gd name="T35" fmla="*/ 2147483647 h 259"/>
              <a:gd name="T36" fmla="*/ 2147483647 w 1229"/>
              <a:gd name="T37" fmla="*/ 2147483647 h 259"/>
              <a:gd name="T38" fmla="*/ 2147483647 w 1229"/>
              <a:gd name="T39" fmla="*/ 2147483647 h 259"/>
              <a:gd name="T40" fmla="*/ 2147483647 w 1229"/>
              <a:gd name="T41" fmla="*/ 2147483647 h 259"/>
              <a:gd name="T42" fmla="*/ 2147483647 w 1229"/>
              <a:gd name="T43" fmla="*/ 2147483647 h 259"/>
              <a:gd name="T44" fmla="*/ 2147483647 w 1229"/>
              <a:gd name="T45" fmla="*/ 2147483647 h 259"/>
              <a:gd name="T46" fmla="*/ 2147483647 w 1229"/>
              <a:gd name="T47" fmla="*/ 2147483647 h 259"/>
              <a:gd name="T48" fmla="*/ 2147483647 w 1229"/>
              <a:gd name="T49" fmla="*/ 2147483647 h 259"/>
              <a:gd name="T50" fmla="*/ 2147483647 w 1229"/>
              <a:gd name="T51" fmla="*/ 2147483647 h 259"/>
              <a:gd name="T52" fmla="*/ 2147483647 w 1229"/>
              <a:gd name="T53" fmla="*/ 2147483647 h 259"/>
              <a:gd name="T54" fmla="*/ 2147483647 w 1229"/>
              <a:gd name="T55" fmla="*/ 2147483647 h 259"/>
              <a:gd name="T56" fmla="*/ 2147483647 w 1229"/>
              <a:gd name="T57" fmla="*/ 2147483647 h 259"/>
              <a:gd name="T58" fmla="*/ 2147483647 w 1229"/>
              <a:gd name="T59" fmla="*/ 2147483647 h 259"/>
              <a:gd name="T60" fmla="*/ 2147483647 w 1229"/>
              <a:gd name="T61" fmla="*/ 2147483647 h 259"/>
              <a:gd name="T62" fmla="*/ 2147483647 w 1229"/>
              <a:gd name="T63" fmla="*/ 2147483647 h 259"/>
              <a:gd name="T64" fmla="*/ 2147483647 w 1229"/>
              <a:gd name="T65" fmla="*/ 2147483647 h 259"/>
              <a:gd name="T66" fmla="*/ 2147483647 w 1229"/>
              <a:gd name="T67" fmla="*/ 2147483647 h 259"/>
              <a:gd name="T68" fmla="*/ 2147483647 w 1229"/>
              <a:gd name="T69" fmla="*/ 2147483647 h 259"/>
              <a:gd name="T70" fmla="*/ 2147483647 w 1229"/>
              <a:gd name="T71" fmla="*/ 2147483647 h 259"/>
              <a:gd name="T72" fmla="*/ 2147483647 w 1229"/>
              <a:gd name="T73" fmla="*/ 2147483647 h 259"/>
              <a:gd name="T74" fmla="*/ 2147483647 w 1229"/>
              <a:gd name="T75" fmla="*/ 2147483647 h 259"/>
              <a:gd name="T76" fmla="*/ 2147483647 w 1229"/>
              <a:gd name="T77" fmla="*/ 2147483647 h 259"/>
              <a:gd name="T78" fmla="*/ 2147483647 w 1229"/>
              <a:gd name="T79" fmla="*/ 2147483647 h 259"/>
              <a:gd name="T80" fmla="*/ 2147483647 w 1229"/>
              <a:gd name="T81" fmla="*/ 2147483647 h 259"/>
              <a:gd name="T82" fmla="*/ 2147483647 w 1229"/>
              <a:gd name="T83" fmla="*/ 2147483647 h 259"/>
              <a:gd name="T84" fmla="*/ 2147483647 w 1229"/>
              <a:gd name="T85" fmla="*/ 2147483647 h 259"/>
              <a:gd name="T86" fmla="*/ 2147483647 w 1229"/>
              <a:gd name="T87" fmla="*/ 2147483647 h 259"/>
              <a:gd name="T88" fmla="*/ 2147483647 w 1229"/>
              <a:gd name="T89" fmla="*/ 2147483647 h 259"/>
              <a:gd name="T90" fmla="*/ 2147483647 w 1229"/>
              <a:gd name="T91" fmla="*/ 2147483647 h 259"/>
              <a:gd name="T92" fmla="*/ 2147483647 w 1229"/>
              <a:gd name="T93" fmla="*/ 2147483647 h 259"/>
              <a:gd name="T94" fmla="*/ 2147483647 w 1229"/>
              <a:gd name="T95" fmla="*/ 2147483647 h 259"/>
              <a:gd name="T96" fmla="*/ 2147483647 w 1229"/>
              <a:gd name="T97" fmla="*/ 2147483647 h 259"/>
              <a:gd name="T98" fmla="*/ 2147483647 w 1229"/>
              <a:gd name="T99" fmla="*/ 2147483647 h 259"/>
              <a:gd name="T100" fmla="*/ 2147483647 w 1229"/>
              <a:gd name="T101" fmla="*/ 2147483647 h 259"/>
              <a:gd name="T102" fmla="*/ 2147483647 w 1229"/>
              <a:gd name="T103" fmla="*/ 2147483647 h 259"/>
              <a:gd name="T104" fmla="*/ 2147483647 w 1229"/>
              <a:gd name="T105" fmla="*/ 2147483647 h 259"/>
              <a:gd name="T106" fmla="*/ 2147483647 w 1229"/>
              <a:gd name="T107" fmla="*/ 2147483647 h 259"/>
              <a:gd name="T108" fmla="*/ 2147483647 w 1229"/>
              <a:gd name="T109" fmla="*/ 2147483647 h 259"/>
              <a:gd name="T110" fmla="*/ 2147483647 w 1229"/>
              <a:gd name="T111" fmla="*/ 2147483647 h 259"/>
              <a:gd name="T112" fmla="*/ 2147483647 w 1229"/>
              <a:gd name="T113" fmla="*/ 2147483647 h 259"/>
              <a:gd name="T114" fmla="*/ 2147483647 w 1229"/>
              <a:gd name="T115" fmla="*/ 2147483647 h 259"/>
              <a:gd name="T116" fmla="*/ 2147483647 w 1229"/>
              <a:gd name="T117" fmla="*/ 2147483647 h 259"/>
              <a:gd name="T118" fmla="*/ 2147483647 w 1229"/>
              <a:gd name="T119" fmla="*/ 2147483647 h 259"/>
              <a:gd name="T120" fmla="*/ 2147483647 w 1229"/>
              <a:gd name="T121" fmla="*/ 2147483647 h 259"/>
              <a:gd name="T122" fmla="*/ 2147483647 w 1229"/>
              <a:gd name="T123" fmla="*/ 2147483647 h 259"/>
              <a:gd name="T124" fmla="*/ 0 w 1229"/>
              <a:gd name="T125" fmla="*/ 2147483647 h 2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29" h="259">
                <a:moveTo>
                  <a:pt x="0" y="175"/>
                </a:moveTo>
                <a:lnTo>
                  <a:pt x="0" y="219"/>
                </a:lnTo>
                <a:lnTo>
                  <a:pt x="0" y="259"/>
                </a:lnTo>
                <a:lnTo>
                  <a:pt x="3" y="226"/>
                </a:lnTo>
                <a:lnTo>
                  <a:pt x="4" y="201"/>
                </a:lnTo>
                <a:lnTo>
                  <a:pt x="5" y="154"/>
                </a:lnTo>
                <a:lnTo>
                  <a:pt x="8" y="132"/>
                </a:lnTo>
                <a:lnTo>
                  <a:pt x="16" y="124"/>
                </a:lnTo>
                <a:lnTo>
                  <a:pt x="23" y="130"/>
                </a:lnTo>
                <a:lnTo>
                  <a:pt x="33" y="131"/>
                </a:lnTo>
                <a:lnTo>
                  <a:pt x="47" y="138"/>
                </a:lnTo>
                <a:lnTo>
                  <a:pt x="56" y="146"/>
                </a:lnTo>
                <a:lnTo>
                  <a:pt x="66" y="146"/>
                </a:lnTo>
                <a:lnTo>
                  <a:pt x="75" y="141"/>
                </a:lnTo>
                <a:lnTo>
                  <a:pt x="85" y="128"/>
                </a:lnTo>
                <a:lnTo>
                  <a:pt x="93" y="129"/>
                </a:lnTo>
                <a:lnTo>
                  <a:pt x="108" y="139"/>
                </a:lnTo>
                <a:lnTo>
                  <a:pt x="117" y="144"/>
                </a:lnTo>
                <a:lnTo>
                  <a:pt x="126" y="149"/>
                </a:lnTo>
                <a:lnTo>
                  <a:pt x="136" y="151"/>
                </a:lnTo>
                <a:lnTo>
                  <a:pt x="152" y="144"/>
                </a:lnTo>
                <a:lnTo>
                  <a:pt x="171" y="158"/>
                </a:lnTo>
                <a:lnTo>
                  <a:pt x="185" y="151"/>
                </a:lnTo>
                <a:lnTo>
                  <a:pt x="208" y="138"/>
                </a:lnTo>
                <a:lnTo>
                  <a:pt x="222" y="138"/>
                </a:lnTo>
                <a:lnTo>
                  <a:pt x="238" y="127"/>
                </a:lnTo>
                <a:lnTo>
                  <a:pt x="249" y="122"/>
                </a:lnTo>
                <a:lnTo>
                  <a:pt x="265" y="136"/>
                </a:lnTo>
                <a:lnTo>
                  <a:pt x="278" y="132"/>
                </a:lnTo>
                <a:lnTo>
                  <a:pt x="289" y="138"/>
                </a:lnTo>
                <a:lnTo>
                  <a:pt x="296" y="138"/>
                </a:lnTo>
                <a:lnTo>
                  <a:pt x="305" y="138"/>
                </a:lnTo>
                <a:lnTo>
                  <a:pt x="312" y="143"/>
                </a:lnTo>
                <a:lnTo>
                  <a:pt x="323" y="138"/>
                </a:lnTo>
                <a:lnTo>
                  <a:pt x="331" y="124"/>
                </a:lnTo>
                <a:lnTo>
                  <a:pt x="362" y="137"/>
                </a:lnTo>
                <a:lnTo>
                  <a:pt x="376" y="152"/>
                </a:lnTo>
                <a:lnTo>
                  <a:pt x="382" y="176"/>
                </a:lnTo>
                <a:lnTo>
                  <a:pt x="449" y="121"/>
                </a:lnTo>
                <a:lnTo>
                  <a:pt x="465" y="101"/>
                </a:lnTo>
                <a:lnTo>
                  <a:pt x="481" y="91"/>
                </a:lnTo>
                <a:lnTo>
                  <a:pt x="499" y="83"/>
                </a:lnTo>
                <a:lnTo>
                  <a:pt x="496" y="98"/>
                </a:lnTo>
                <a:lnTo>
                  <a:pt x="476" y="123"/>
                </a:lnTo>
                <a:lnTo>
                  <a:pt x="489" y="119"/>
                </a:lnTo>
                <a:lnTo>
                  <a:pt x="508" y="110"/>
                </a:lnTo>
                <a:lnTo>
                  <a:pt x="522" y="116"/>
                </a:lnTo>
                <a:lnTo>
                  <a:pt x="531" y="132"/>
                </a:lnTo>
                <a:lnTo>
                  <a:pt x="526" y="146"/>
                </a:lnTo>
                <a:lnTo>
                  <a:pt x="544" y="148"/>
                </a:lnTo>
                <a:lnTo>
                  <a:pt x="559" y="158"/>
                </a:lnTo>
                <a:lnTo>
                  <a:pt x="565" y="170"/>
                </a:lnTo>
                <a:lnTo>
                  <a:pt x="578" y="167"/>
                </a:lnTo>
                <a:lnTo>
                  <a:pt x="586" y="178"/>
                </a:lnTo>
                <a:lnTo>
                  <a:pt x="598" y="196"/>
                </a:lnTo>
                <a:lnTo>
                  <a:pt x="608" y="193"/>
                </a:lnTo>
                <a:lnTo>
                  <a:pt x="602" y="178"/>
                </a:lnTo>
                <a:lnTo>
                  <a:pt x="598" y="162"/>
                </a:lnTo>
                <a:lnTo>
                  <a:pt x="590" y="156"/>
                </a:lnTo>
                <a:lnTo>
                  <a:pt x="581" y="145"/>
                </a:lnTo>
                <a:lnTo>
                  <a:pt x="586" y="122"/>
                </a:lnTo>
                <a:lnTo>
                  <a:pt x="579" y="106"/>
                </a:lnTo>
                <a:lnTo>
                  <a:pt x="561" y="103"/>
                </a:lnTo>
                <a:lnTo>
                  <a:pt x="566" y="91"/>
                </a:lnTo>
                <a:lnTo>
                  <a:pt x="578" y="81"/>
                </a:lnTo>
                <a:lnTo>
                  <a:pt x="547" y="82"/>
                </a:lnTo>
                <a:lnTo>
                  <a:pt x="561" y="75"/>
                </a:lnTo>
                <a:lnTo>
                  <a:pt x="587" y="64"/>
                </a:lnTo>
                <a:lnTo>
                  <a:pt x="574" y="62"/>
                </a:lnTo>
                <a:lnTo>
                  <a:pt x="540" y="71"/>
                </a:lnTo>
                <a:lnTo>
                  <a:pt x="524" y="65"/>
                </a:lnTo>
                <a:lnTo>
                  <a:pt x="535" y="56"/>
                </a:lnTo>
                <a:lnTo>
                  <a:pt x="559" y="53"/>
                </a:lnTo>
                <a:lnTo>
                  <a:pt x="579" y="50"/>
                </a:lnTo>
                <a:lnTo>
                  <a:pt x="600" y="42"/>
                </a:lnTo>
                <a:lnTo>
                  <a:pt x="635" y="37"/>
                </a:lnTo>
                <a:lnTo>
                  <a:pt x="660" y="41"/>
                </a:lnTo>
                <a:lnTo>
                  <a:pt x="676" y="55"/>
                </a:lnTo>
                <a:lnTo>
                  <a:pt x="692" y="63"/>
                </a:lnTo>
                <a:lnTo>
                  <a:pt x="704" y="57"/>
                </a:lnTo>
                <a:lnTo>
                  <a:pt x="721" y="60"/>
                </a:lnTo>
                <a:lnTo>
                  <a:pt x="741" y="72"/>
                </a:lnTo>
                <a:lnTo>
                  <a:pt x="758" y="88"/>
                </a:lnTo>
                <a:lnTo>
                  <a:pt x="773" y="108"/>
                </a:lnTo>
                <a:lnTo>
                  <a:pt x="797" y="115"/>
                </a:lnTo>
                <a:lnTo>
                  <a:pt x="816" y="128"/>
                </a:lnTo>
                <a:lnTo>
                  <a:pt x="828" y="139"/>
                </a:lnTo>
                <a:lnTo>
                  <a:pt x="846" y="151"/>
                </a:lnTo>
                <a:lnTo>
                  <a:pt x="866" y="147"/>
                </a:lnTo>
                <a:lnTo>
                  <a:pt x="879" y="141"/>
                </a:lnTo>
                <a:lnTo>
                  <a:pt x="904" y="141"/>
                </a:lnTo>
                <a:lnTo>
                  <a:pt x="917" y="126"/>
                </a:lnTo>
                <a:lnTo>
                  <a:pt x="928" y="128"/>
                </a:lnTo>
                <a:lnTo>
                  <a:pt x="936" y="128"/>
                </a:lnTo>
                <a:lnTo>
                  <a:pt x="946" y="134"/>
                </a:lnTo>
                <a:lnTo>
                  <a:pt x="957" y="139"/>
                </a:lnTo>
                <a:lnTo>
                  <a:pt x="965" y="129"/>
                </a:lnTo>
                <a:lnTo>
                  <a:pt x="974" y="126"/>
                </a:lnTo>
                <a:lnTo>
                  <a:pt x="981" y="130"/>
                </a:lnTo>
                <a:lnTo>
                  <a:pt x="989" y="124"/>
                </a:lnTo>
                <a:lnTo>
                  <a:pt x="1005" y="132"/>
                </a:lnTo>
                <a:lnTo>
                  <a:pt x="1015" y="146"/>
                </a:lnTo>
                <a:lnTo>
                  <a:pt x="1025" y="147"/>
                </a:lnTo>
                <a:lnTo>
                  <a:pt x="1032" y="149"/>
                </a:lnTo>
                <a:lnTo>
                  <a:pt x="1041" y="144"/>
                </a:lnTo>
                <a:lnTo>
                  <a:pt x="1048" y="138"/>
                </a:lnTo>
                <a:lnTo>
                  <a:pt x="1054" y="136"/>
                </a:lnTo>
                <a:lnTo>
                  <a:pt x="1063" y="130"/>
                </a:lnTo>
                <a:lnTo>
                  <a:pt x="1074" y="130"/>
                </a:lnTo>
                <a:lnTo>
                  <a:pt x="1084" y="139"/>
                </a:lnTo>
                <a:lnTo>
                  <a:pt x="1099" y="146"/>
                </a:lnTo>
                <a:lnTo>
                  <a:pt x="1112" y="139"/>
                </a:lnTo>
                <a:lnTo>
                  <a:pt x="1119" y="136"/>
                </a:lnTo>
                <a:lnTo>
                  <a:pt x="1128" y="139"/>
                </a:lnTo>
                <a:lnTo>
                  <a:pt x="1135" y="141"/>
                </a:lnTo>
                <a:lnTo>
                  <a:pt x="1144" y="149"/>
                </a:lnTo>
                <a:lnTo>
                  <a:pt x="1154" y="149"/>
                </a:lnTo>
                <a:lnTo>
                  <a:pt x="1166" y="146"/>
                </a:lnTo>
                <a:lnTo>
                  <a:pt x="1180" y="143"/>
                </a:lnTo>
                <a:lnTo>
                  <a:pt x="1197" y="138"/>
                </a:lnTo>
                <a:lnTo>
                  <a:pt x="1209" y="143"/>
                </a:lnTo>
                <a:lnTo>
                  <a:pt x="1216" y="150"/>
                </a:lnTo>
                <a:lnTo>
                  <a:pt x="1221" y="165"/>
                </a:lnTo>
                <a:lnTo>
                  <a:pt x="1225" y="189"/>
                </a:lnTo>
                <a:lnTo>
                  <a:pt x="1229" y="222"/>
                </a:lnTo>
                <a:lnTo>
                  <a:pt x="1229" y="154"/>
                </a:lnTo>
                <a:lnTo>
                  <a:pt x="1229" y="137"/>
                </a:lnTo>
                <a:lnTo>
                  <a:pt x="1227" y="126"/>
                </a:lnTo>
                <a:lnTo>
                  <a:pt x="1224" y="112"/>
                </a:lnTo>
                <a:lnTo>
                  <a:pt x="1218" y="100"/>
                </a:lnTo>
                <a:lnTo>
                  <a:pt x="1205" y="95"/>
                </a:lnTo>
                <a:lnTo>
                  <a:pt x="1187" y="93"/>
                </a:lnTo>
                <a:lnTo>
                  <a:pt x="1172" y="95"/>
                </a:lnTo>
                <a:lnTo>
                  <a:pt x="1156" y="91"/>
                </a:lnTo>
                <a:lnTo>
                  <a:pt x="1140" y="101"/>
                </a:lnTo>
                <a:lnTo>
                  <a:pt x="1124" y="96"/>
                </a:lnTo>
                <a:lnTo>
                  <a:pt x="1110" y="93"/>
                </a:lnTo>
                <a:lnTo>
                  <a:pt x="1099" y="93"/>
                </a:lnTo>
                <a:lnTo>
                  <a:pt x="1071" y="96"/>
                </a:lnTo>
                <a:lnTo>
                  <a:pt x="1056" y="98"/>
                </a:lnTo>
                <a:lnTo>
                  <a:pt x="1040" y="95"/>
                </a:lnTo>
                <a:lnTo>
                  <a:pt x="1024" y="99"/>
                </a:lnTo>
                <a:lnTo>
                  <a:pt x="1004" y="95"/>
                </a:lnTo>
                <a:lnTo>
                  <a:pt x="996" y="93"/>
                </a:lnTo>
                <a:lnTo>
                  <a:pt x="981" y="93"/>
                </a:lnTo>
                <a:lnTo>
                  <a:pt x="966" y="91"/>
                </a:lnTo>
                <a:lnTo>
                  <a:pt x="955" y="96"/>
                </a:lnTo>
                <a:lnTo>
                  <a:pt x="946" y="95"/>
                </a:lnTo>
                <a:lnTo>
                  <a:pt x="926" y="93"/>
                </a:lnTo>
                <a:lnTo>
                  <a:pt x="909" y="96"/>
                </a:lnTo>
                <a:lnTo>
                  <a:pt x="894" y="96"/>
                </a:lnTo>
                <a:lnTo>
                  <a:pt x="876" y="91"/>
                </a:lnTo>
                <a:lnTo>
                  <a:pt x="861" y="97"/>
                </a:lnTo>
                <a:lnTo>
                  <a:pt x="849" y="93"/>
                </a:lnTo>
                <a:lnTo>
                  <a:pt x="838" y="99"/>
                </a:lnTo>
                <a:lnTo>
                  <a:pt x="826" y="96"/>
                </a:lnTo>
                <a:lnTo>
                  <a:pt x="812" y="93"/>
                </a:lnTo>
                <a:lnTo>
                  <a:pt x="804" y="88"/>
                </a:lnTo>
                <a:lnTo>
                  <a:pt x="785" y="69"/>
                </a:lnTo>
                <a:lnTo>
                  <a:pt x="764" y="52"/>
                </a:lnTo>
                <a:lnTo>
                  <a:pt x="745" y="40"/>
                </a:lnTo>
                <a:lnTo>
                  <a:pt x="727" y="30"/>
                </a:lnTo>
                <a:lnTo>
                  <a:pt x="700" y="17"/>
                </a:lnTo>
                <a:lnTo>
                  <a:pt x="672" y="8"/>
                </a:lnTo>
                <a:lnTo>
                  <a:pt x="644" y="2"/>
                </a:lnTo>
                <a:lnTo>
                  <a:pt x="617" y="0"/>
                </a:lnTo>
                <a:lnTo>
                  <a:pt x="591" y="2"/>
                </a:lnTo>
                <a:lnTo>
                  <a:pt x="560" y="8"/>
                </a:lnTo>
                <a:lnTo>
                  <a:pt x="528" y="17"/>
                </a:lnTo>
                <a:lnTo>
                  <a:pt x="500" y="29"/>
                </a:lnTo>
                <a:lnTo>
                  <a:pt x="474" y="45"/>
                </a:lnTo>
                <a:lnTo>
                  <a:pt x="452" y="63"/>
                </a:lnTo>
                <a:lnTo>
                  <a:pt x="426" y="87"/>
                </a:lnTo>
                <a:lnTo>
                  <a:pt x="399" y="95"/>
                </a:lnTo>
                <a:lnTo>
                  <a:pt x="376" y="99"/>
                </a:lnTo>
                <a:lnTo>
                  <a:pt x="352" y="101"/>
                </a:lnTo>
                <a:lnTo>
                  <a:pt x="328" y="97"/>
                </a:lnTo>
                <a:lnTo>
                  <a:pt x="309" y="97"/>
                </a:lnTo>
                <a:lnTo>
                  <a:pt x="249" y="97"/>
                </a:lnTo>
                <a:lnTo>
                  <a:pt x="231" y="96"/>
                </a:lnTo>
                <a:lnTo>
                  <a:pt x="180" y="99"/>
                </a:lnTo>
                <a:lnTo>
                  <a:pt x="148" y="97"/>
                </a:lnTo>
                <a:lnTo>
                  <a:pt x="109" y="93"/>
                </a:lnTo>
                <a:lnTo>
                  <a:pt x="61" y="95"/>
                </a:lnTo>
                <a:lnTo>
                  <a:pt x="32" y="95"/>
                </a:lnTo>
                <a:lnTo>
                  <a:pt x="19" y="96"/>
                </a:lnTo>
                <a:lnTo>
                  <a:pt x="10" y="101"/>
                </a:lnTo>
                <a:lnTo>
                  <a:pt x="2" y="113"/>
                </a:lnTo>
                <a:lnTo>
                  <a:pt x="0" y="132"/>
                </a:lnTo>
                <a:lnTo>
                  <a:pt x="0" y="152"/>
                </a:lnTo>
                <a:lnTo>
                  <a:pt x="0" y="175"/>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sp>
        <p:nvSpPr>
          <p:cNvPr id="13323" name="Freeform 11"/>
          <p:cNvSpPr>
            <a:spLocks/>
          </p:cNvSpPr>
          <p:nvPr/>
        </p:nvSpPr>
        <p:spPr bwMode="auto">
          <a:xfrm>
            <a:off x="4191000" y="234950"/>
            <a:ext cx="90488" cy="400050"/>
          </a:xfrm>
          <a:custGeom>
            <a:avLst/>
            <a:gdLst>
              <a:gd name="T0" fmla="*/ 2147483647 w 57"/>
              <a:gd name="T1" fmla="*/ 2147483647 h 252"/>
              <a:gd name="T2" fmla="*/ 2147483647 w 57"/>
              <a:gd name="T3" fmla="*/ 2147483647 h 252"/>
              <a:gd name="T4" fmla="*/ 2147483647 w 57"/>
              <a:gd name="T5" fmla="*/ 2147483647 h 252"/>
              <a:gd name="T6" fmla="*/ 2147483647 w 57"/>
              <a:gd name="T7" fmla="*/ 2147483647 h 252"/>
              <a:gd name="T8" fmla="*/ 2147483647 w 57"/>
              <a:gd name="T9" fmla="*/ 2147483647 h 252"/>
              <a:gd name="T10" fmla="*/ 0 w 57"/>
              <a:gd name="T11" fmla="*/ 2147483647 h 252"/>
              <a:gd name="T12" fmla="*/ 2147483647 w 57"/>
              <a:gd name="T13" fmla="*/ 2147483647 h 252"/>
              <a:gd name="T14" fmla="*/ 2147483647 w 57"/>
              <a:gd name="T15" fmla="*/ 2147483647 h 252"/>
              <a:gd name="T16" fmla="*/ 2147483647 w 57"/>
              <a:gd name="T17" fmla="*/ 2147483647 h 252"/>
              <a:gd name="T18" fmla="*/ 2147483647 w 57"/>
              <a:gd name="T19" fmla="*/ 2147483647 h 252"/>
              <a:gd name="T20" fmla="*/ 2147483647 w 57"/>
              <a:gd name="T21" fmla="*/ 2147483647 h 252"/>
              <a:gd name="T22" fmla="*/ 2147483647 w 57"/>
              <a:gd name="T23" fmla="*/ 2147483647 h 252"/>
              <a:gd name="T24" fmla="*/ 2147483647 w 57"/>
              <a:gd name="T25" fmla="*/ 2147483647 h 252"/>
              <a:gd name="T26" fmla="*/ 2147483647 w 57"/>
              <a:gd name="T27" fmla="*/ 2147483647 h 252"/>
              <a:gd name="T28" fmla="*/ 2147483647 w 57"/>
              <a:gd name="T29" fmla="*/ 2147483647 h 252"/>
              <a:gd name="T30" fmla="*/ 2147483647 w 57"/>
              <a:gd name="T31" fmla="*/ 2147483647 h 252"/>
              <a:gd name="T32" fmla="*/ 2147483647 w 57"/>
              <a:gd name="T33" fmla="*/ 2147483647 h 252"/>
              <a:gd name="T34" fmla="*/ 2147483647 w 57"/>
              <a:gd name="T35" fmla="*/ 2147483647 h 252"/>
              <a:gd name="T36" fmla="*/ 2147483647 w 57"/>
              <a:gd name="T37" fmla="*/ 2147483647 h 252"/>
              <a:gd name="T38" fmla="*/ 2147483647 w 57"/>
              <a:gd name="T39" fmla="*/ 2147483647 h 252"/>
              <a:gd name="T40" fmla="*/ 2147483647 w 57"/>
              <a:gd name="T41" fmla="*/ 2147483647 h 252"/>
              <a:gd name="T42" fmla="*/ 2147483647 w 57"/>
              <a:gd name="T43" fmla="*/ 2147483647 h 252"/>
              <a:gd name="T44" fmla="*/ 2147483647 w 57"/>
              <a:gd name="T45" fmla="*/ 0 h 252"/>
              <a:gd name="T46" fmla="*/ 2147483647 w 57"/>
              <a:gd name="T47" fmla="*/ 2147483647 h 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7" h="252">
                <a:moveTo>
                  <a:pt x="13" y="6"/>
                </a:moveTo>
                <a:lnTo>
                  <a:pt x="17" y="25"/>
                </a:lnTo>
                <a:lnTo>
                  <a:pt x="13" y="34"/>
                </a:lnTo>
                <a:lnTo>
                  <a:pt x="6" y="62"/>
                </a:lnTo>
                <a:lnTo>
                  <a:pt x="1" y="86"/>
                </a:lnTo>
                <a:lnTo>
                  <a:pt x="0" y="108"/>
                </a:lnTo>
                <a:lnTo>
                  <a:pt x="5" y="135"/>
                </a:lnTo>
                <a:lnTo>
                  <a:pt x="8" y="160"/>
                </a:lnTo>
                <a:lnTo>
                  <a:pt x="13" y="184"/>
                </a:lnTo>
                <a:lnTo>
                  <a:pt x="27" y="200"/>
                </a:lnTo>
                <a:lnTo>
                  <a:pt x="32" y="217"/>
                </a:lnTo>
                <a:lnTo>
                  <a:pt x="45" y="234"/>
                </a:lnTo>
                <a:lnTo>
                  <a:pt x="56" y="251"/>
                </a:lnTo>
                <a:lnTo>
                  <a:pt x="51" y="235"/>
                </a:lnTo>
                <a:lnTo>
                  <a:pt x="40" y="216"/>
                </a:lnTo>
                <a:lnTo>
                  <a:pt x="43" y="196"/>
                </a:lnTo>
                <a:lnTo>
                  <a:pt x="28" y="170"/>
                </a:lnTo>
                <a:lnTo>
                  <a:pt x="15" y="140"/>
                </a:lnTo>
                <a:lnTo>
                  <a:pt x="12" y="94"/>
                </a:lnTo>
                <a:lnTo>
                  <a:pt x="17" y="64"/>
                </a:lnTo>
                <a:lnTo>
                  <a:pt x="25" y="34"/>
                </a:lnTo>
                <a:lnTo>
                  <a:pt x="27" y="12"/>
                </a:lnTo>
                <a:lnTo>
                  <a:pt x="15" y="0"/>
                </a:lnTo>
                <a:lnTo>
                  <a:pt x="13" y="6"/>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lIns="91261" tIns="45631" rIns="91261" bIns="45631"/>
          <a:lstStyle/>
          <a:p>
            <a:pPr eaLnBrk="0" hangingPunct="0"/>
            <a:endParaRPr lang="en-US">
              <a:solidFill>
                <a:srgbClr val="FFFFCC"/>
              </a:solidFill>
              <a:latin typeface="Arial" charset="0"/>
            </a:endParaRPr>
          </a:p>
        </p:txBody>
      </p:sp>
      <p:grpSp>
        <p:nvGrpSpPr>
          <p:cNvPr id="13324" name="Group 12"/>
          <p:cNvGrpSpPr>
            <a:grpSpLocks/>
          </p:cNvGrpSpPr>
          <p:nvPr/>
        </p:nvGrpSpPr>
        <p:grpSpPr bwMode="auto">
          <a:xfrm>
            <a:off x="63500" y="153988"/>
            <a:ext cx="3435350" cy="520700"/>
            <a:chOff x="40" y="97"/>
            <a:chExt cx="2164" cy="328"/>
          </a:xfrm>
        </p:grpSpPr>
        <p:sp>
          <p:nvSpPr>
            <p:cNvPr id="13334" name="Freeform 13"/>
            <p:cNvSpPr>
              <a:spLocks/>
            </p:cNvSpPr>
            <p:nvPr/>
          </p:nvSpPr>
          <p:spPr bwMode="auto">
            <a:xfrm>
              <a:off x="40" y="97"/>
              <a:ext cx="2164" cy="267"/>
            </a:xfrm>
            <a:custGeom>
              <a:avLst/>
              <a:gdLst>
                <a:gd name="T0" fmla="*/ 29 w 2164"/>
                <a:gd name="T1" fmla="*/ 3 h 267"/>
                <a:gd name="T2" fmla="*/ 46 w 2164"/>
                <a:gd name="T3" fmla="*/ 0 h 267"/>
                <a:gd name="T4" fmla="*/ 2096 w 2164"/>
                <a:gd name="T5" fmla="*/ 0 h 267"/>
                <a:gd name="T6" fmla="*/ 2120 w 2164"/>
                <a:gd name="T7" fmla="*/ 2 h 267"/>
                <a:gd name="T8" fmla="*/ 2137 w 2164"/>
                <a:gd name="T9" fmla="*/ 9 h 267"/>
                <a:gd name="T10" fmla="*/ 2152 w 2164"/>
                <a:gd name="T11" fmla="*/ 26 h 267"/>
                <a:gd name="T12" fmla="*/ 2160 w 2164"/>
                <a:gd name="T13" fmla="*/ 46 h 267"/>
                <a:gd name="T14" fmla="*/ 2163 w 2164"/>
                <a:gd name="T15" fmla="*/ 69 h 267"/>
                <a:gd name="T16" fmla="*/ 2163 w 2164"/>
                <a:gd name="T17" fmla="*/ 266 h 267"/>
                <a:gd name="T18" fmla="*/ 81 w 2164"/>
                <a:gd name="T19" fmla="*/ 266 h 267"/>
                <a:gd name="T20" fmla="*/ 0 w 2164"/>
                <a:gd name="T21" fmla="*/ 266 h 267"/>
                <a:gd name="T22" fmla="*/ 0 w 2164"/>
                <a:gd name="T23" fmla="*/ 82 h 267"/>
                <a:gd name="T24" fmla="*/ 1 w 2164"/>
                <a:gd name="T25" fmla="*/ 55 h 267"/>
                <a:gd name="T26" fmla="*/ 9 w 2164"/>
                <a:gd name="T27" fmla="*/ 29 h 267"/>
                <a:gd name="T28" fmla="*/ 16 w 2164"/>
                <a:gd name="T29" fmla="*/ 15 h 267"/>
                <a:gd name="T30" fmla="*/ 29 w 2164"/>
                <a:gd name="T31" fmla="*/ 3 h 2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67">
                  <a:moveTo>
                    <a:pt x="29" y="3"/>
                  </a:moveTo>
                  <a:lnTo>
                    <a:pt x="46" y="0"/>
                  </a:lnTo>
                  <a:lnTo>
                    <a:pt x="2096" y="0"/>
                  </a:lnTo>
                  <a:lnTo>
                    <a:pt x="2120" y="2"/>
                  </a:lnTo>
                  <a:lnTo>
                    <a:pt x="2137" y="9"/>
                  </a:lnTo>
                  <a:lnTo>
                    <a:pt x="2152" y="26"/>
                  </a:lnTo>
                  <a:lnTo>
                    <a:pt x="2160" y="46"/>
                  </a:lnTo>
                  <a:lnTo>
                    <a:pt x="2163" y="69"/>
                  </a:lnTo>
                  <a:lnTo>
                    <a:pt x="2163" y="266"/>
                  </a:lnTo>
                  <a:lnTo>
                    <a:pt x="81" y="266"/>
                  </a:lnTo>
                  <a:lnTo>
                    <a:pt x="0" y="266"/>
                  </a:lnTo>
                  <a:lnTo>
                    <a:pt x="0" y="82"/>
                  </a:lnTo>
                  <a:lnTo>
                    <a:pt x="1" y="55"/>
                  </a:lnTo>
                  <a:lnTo>
                    <a:pt x="9" y="29"/>
                  </a:lnTo>
                  <a:lnTo>
                    <a:pt x="16" y="15"/>
                  </a:lnTo>
                  <a:lnTo>
                    <a:pt x="29" y="3"/>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5" name="Freeform 14"/>
            <p:cNvSpPr>
              <a:spLocks/>
            </p:cNvSpPr>
            <p:nvPr/>
          </p:nvSpPr>
          <p:spPr bwMode="auto">
            <a:xfrm>
              <a:off x="40" y="268"/>
              <a:ext cx="2164" cy="115"/>
            </a:xfrm>
            <a:custGeom>
              <a:avLst/>
              <a:gdLst>
                <a:gd name="T0" fmla="*/ 105 w 2164"/>
                <a:gd name="T1" fmla="*/ 39 h 115"/>
                <a:gd name="T2" fmla="*/ 170 w 2164"/>
                <a:gd name="T3" fmla="*/ 39 h 115"/>
                <a:gd name="T4" fmla="*/ 221 w 2164"/>
                <a:gd name="T5" fmla="*/ 58 h 115"/>
                <a:gd name="T6" fmla="*/ 305 w 2164"/>
                <a:gd name="T7" fmla="*/ 47 h 115"/>
                <a:gd name="T8" fmla="*/ 400 w 2164"/>
                <a:gd name="T9" fmla="*/ 41 h 115"/>
                <a:gd name="T10" fmla="*/ 466 w 2164"/>
                <a:gd name="T11" fmla="*/ 53 h 115"/>
                <a:gd name="T12" fmla="*/ 538 w 2164"/>
                <a:gd name="T13" fmla="*/ 47 h 115"/>
                <a:gd name="T14" fmla="*/ 654 w 2164"/>
                <a:gd name="T15" fmla="*/ 50 h 115"/>
                <a:gd name="T16" fmla="*/ 728 w 2164"/>
                <a:gd name="T17" fmla="*/ 58 h 115"/>
                <a:gd name="T18" fmla="*/ 815 w 2164"/>
                <a:gd name="T19" fmla="*/ 35 h 115"/>
                <a:gd name="T20" fmla="*/ 880 w 2164"/>
                <a:gd name="T21" fmla="*/ 56 h 115"/>
                <a:gd name="T22" fmla="*/ 968 w 2164"/>
                <a:gd name="T23" fmla="*/ 52 h 115"/>
                <a:gd name="T24" fmla="*/ 1013 w 2164"/>
                <a:gd name="T25" fmla="*/ 56 h 115"/>
                <a:gd name="T26" fmla="*/ 1053 w 2164"/>
                <a:gd name="T27" fmla="*/ 35 h 115"/>
                <a:gd name="T28" fmla="*/ 1105 w 2164"/>
                <a:gd name="T29" fmla="*/ 21 h 115"/>
                <a:gd name="T30" fmla="*/ 1167 w 2164"/>
                <a:gd name="T31" fmla="*/ 19 h 115"/>
                <a:gd name="T32" fmla="*/ 1218 w 2164"/>
                <a:gd name="T33" fmla="*/ 13 h 115"/>
                <a:gd name="T34" fmla="*/ 1265 w 2164"/>
                <a:gd name="T35" fmla="*/ 29 h 115"/>
                <a:gd name="T36" fmla="*/ 1316 w 2164"/>
                <a:gd name="T37" fmla="*/ 41 h 115"/>
                <a:gd name="T38" fmla="*/ 1399 w 2164"/>
                <a:gd name="T39" fmla="*/ 33 h 115"/>
                <a:gd name="T40" fmla="*/ 1436 w 2164"/>
                <a:gd name="T41" fmla="*/ 55 h 115"/>
                <a:gd name="T42" fmla="*/ 1493 w 2164"/>
                <a:gd name="T43" fmla="*/ 58 h 115"/>
                <a:gd name="T44" fmla="*/ 1589 w 2164"/>
                <a:gd name="T45" fmla="*/ 58 h 115"/>
                <a:gd name="T46" fmla="*/ 1647 w 2164"/>
                <a:gd name="T47" fmla="*/ 49 h 115"/>
                <a:gd name="T48" fmla="*/ 1691 w 2164"/>
                <a:gd name="T49" fmla="*/ 53 h 115"/>
                <a:gd name="T50" fmla="*/ 1743 w 2164"/>
                <a:gd name="T51" fmla="*/ 35 h 115"/>
                <a:gd name="T52" fmla="*/ 1817 w 2164"/>
                <a:gd name="T53" fmla="*/ 33 h 115"/>
                <a:gd name="T54" fmla="*/ 1878 w 2164"/>
                <a:gd name="T55" fmla="*/ 13 h 115"/>
                <a:gd name="T56" fmla="*/ 1926 w 2164"/>
                <a:gd name="T57" fmla="*/ 9 h 115"/>
                <a:gd name="T58" fmla="*/ 1988 w 2164"/>
                <a:gd name="T59" fmla="*/ 17 h 115"/>
                <a:gd name="T60" fmla="*/ 2042 w 2164"/>
                <a:gd name="T61" fmla="*/ 1 h 115"/>
                <a:gd name="T62" fmla="*/ 2093 w 2164"/>
                <a:gd name="T63" fmla="*/ 29 h 115"/>
                <a:gd name="T64" fmla="*/ 2150 w 2164"/>
                <a:gd name="T65" fmla="*/ 14 h 115"/>
                <a:gd name="T66" fmla="*/ 2163 w 2164"/>
                <a:gd name="T67" fmla="*/ 114 h 115"/>
                <a:gd name="T68" fmla="*/ 893 w 2164"/>
                <a:gd name="T69" fmla="*/ 92 h 115"/>
                <a:gd name="T70" fmla="*/ 0 w 2164"/>
                <a:gd name="T71" fmla="*/ 18 h 115"/>
                <a:gd name="T72" fmla="*/ 32 w 2164"/>
                <a:gd name="T73" fmla="*/ 31 h 115"/>
                <a:gd name="T74" fmla="*/ 75 w 2164"/>
                <a:gd name="T75" fmla="*/ 35 h 1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15">
                  <a:moveTo>
                    <a:pt x="75" y="35"/>
                  </a:moveTo>
                  <a:lnTo>
                    <a:pt x="105" y="39"/>
                  </a:lnTo>
                  <a:lnTo>
                    <a:pt x="138" y="35"/>
                  </a:lnTo>
                  <a:lnTo>
                    <a:pt x="170" y="39"/>
                  </a:lnTo>
                  <a:lnTo>
                    <a:pt x="195" y="50"/>
                  </a:lnTo>
                  <a:lnTo>
                    <a:pt x="221" y="58"/>
                  </a:lnTo>
                  <a:lnTo>
                    <a:pt x="266" y="51"/>
                  </a:lnTo>
                  <a:lnTo>
                    <a:pt x="305" y="47"/>
                  </a:lnTo>
                  <a:lnTo>
                    <a:pt x="360" y="47"/>
                  </a:lnTo>
                  <a:lnTo>
                    <a:pt x="400" y="41"/>
                  </a:lnTo>
                  <a:lnTo>
                    <a:pt x="435" y="47"/>
                  </a:lnTo>
                  <a:lnTo>
                    <a:pt x="466" y="53"/>
                  </a:lnTo>
                  <a:lnTo>
                    <a:pt x="494" y="55"/>
                  </a:lnTo>
                  <a:lnTo>
                    <a:pt x="538" y="47"/>
                  </a:lnTo>
                  <a:lnTo>
                    <a:pt x="586" y="47"/>
                  </a:lnTo>
                  <a:lnTo>
                    <a:pt x="654" y="50"/>
                  </a:lnTo>
                  <a:lnTo>
                    <a:pt x="683" y="61"/>
                  </a:lnTo>
                  <a:lnTo>
                    <a:pt x="728" y="58"/>
                  </a:lnTo>
                  <a:lnTo>
                    <a:pt x="773" y="41"/>
                  </a:lnTo>
                  <a:lnTo>
                    <a:pt x="815" y="35"/>
                  </a:lnTo>
                  <a:lnTo>
                    <a:pt x="844" y="41"/>
                  </a:lnTo>
                  <a:lnTo>
                    <a:pt x="880" y="56"/>
                  </a:lnTo>
                  <a:lnTo>
                    <a:pt x="921" y="62"/>
                  </a:lnTo>
                  <a:lnTo>
                    <a:pt x="968" y="52"/>
                  </a:lnTo>
                  <a:lnTo>
                    <a:pt x="989" y="49"/>
                  </a:lnTo>
                  <a:lnTo>
                    <a:pt x="1013" y="56"/>
                  </a:lnTo>
                  <a:lnTo>
                    <a:pt x="1032" y="47"/>
                  </a:lnTo>
                  <a:lnTo>
                    <a:pt x="1053" y="35"/>
                  </a:lnTo>
                  <a:lnTo>
                    <a:pt x="1078" y="24"/>
                  </a:lnTo>
                  <a:lnTo>
                    <a:pt x="1105" y="21"/>
                  </a:lnTo>
                  <a:lnTo>
                    <a:pt x="1136" y="24"/>
                  </a:lnTo>
                  <a:lnTo>
                    <a:pt x="1167" y="19"/>
                  </a:lnTo>
                  <a:lnTo>
                    <a:pt x="1198" y="13"/>
                  </a:lnTo>
                  <a:lnTo>
                    <a:pt x="1218" y="13"/>
                  </a:lnTo>
                  <a:lnTo>
                    <a:pt x="1237" y="15"/>
                  </a:lnTo>
                  <a:lnTo>
                    <a:pt x="1265" y="29"/>
                  </a:lnTo>
                  <a:lnTo>
                    <a:pt x="1293" y="27"/>
                  </a:lnTo>
                  <a:lnTo>
                    <a:pt x="1316" y="41"/>
                  </a:lnTo>
                  <a:lnTo>
                    <a:pt x="1361" y="41"/>
                  </a:lnTo>
                  <a:lnTo>
                    <a:pt x="1399" y="33"/>
                  </a:lnTo>
                  <a:lnTo>
                    <a:pt x="1417" y="44"/>
                  </a:lnTo>
                  <a:lnTo>
                    <a:pt x="1436" y="55"/>
                  </a:lnTo>
                  <a:lnTo>
                    <a:pt x="1462" y="52"/>
                  </a:lnTo>
                  <a:lnTo>
                    <a:pt x="1493" y="58"/>
                  </a:lnTo>
                  <a:lnTo>
                    <a:pt x="1526" y="52"/>
                  </a:lnTo>
                  <a:lnTo>
                    <a:pt x="1589" y="58"/>
                  </a:lnTo>
                  <a:lnTo>
                    <a:pt x="1616" y="64"/>
                  </a:lnTo>
                  <a:lnTo>
                    <a:pt x="1647" y="49"/>
                  </a:lnTo>
                  <a:lnTo>
                    <a:pt x="1667" y="48"/>
                  </a:lnTo>
                  <a:lnTo>
                    <a:pt x="1691" y="53"/>
                  </a:lnTo>
                  <a:lnTo>
                    <a:pt x="1714" y="51"/>
                  </a:lnTo>
                  <a:lnTo>
                    <a:pt x="1743" y="35"/>
                  </a:lnTo>
                  <a:lnTo>
                    <a:pt x="1793" y="31"/>
                  </a:lnTo>
                  <a:lnTo>
                    <a:pt x="1817" y="33"/>
                  </a:lnTo>
                  <a:lnTo>
                    <a:pt x="1842" y="33"/>
                  </a:lnTo>
                  <a:lnTo>
                    <a:pt x="1878" y="13"/>
                  </a:lnTo>
                  <a:lnTo>
                    <a:pt x="1899" y="6"/>
                  </a:lnTo>
                  <a:lnTo>
                    <a:pt x="1926" y="9"/>
                  </a:lnTo>
                  <a:lnTo>
                    <a:pt x="1957" y="29"/>
                  </a:lnTo>
                  <a:lnTo>
                    <a:pt x="1988" y="17"/>
                  </a:lnTo>
                  <a:lnTo>
                    <a:pt x="2017" y="0"/>
                  </a:lnTo>
                  <a:lnTo>
                    <a:pt x="2042" y="1"/>
                  </a:lnTo>
                  <a:lnTo>
                    <a:pt x="2071" y="35"/>
                  </a:lnTo>
                  <a:lnTo>
                    <a:pt x="2093" y="29"/>
                  </a:lnTo>
                  <a:lnTo>
                    <a:pt x="2125" y="15"/>
                  </a:lnTo>
                  <a:lnTo>
                    <a:pt x="2150" y="14"/>
                  </a:lnTo>
                  <a:lnTo>
                    <a:pt x="2163" y="26"/>
                  </a:lnTo>
                  <a:lnTo>
                    <a:pt x="2163" y="114"/>
                  </a:lnTo>
                  <a:lnTo>
                    <a:pt x="909" y="89"/>
                  </a:lnTo>
                  <a:lnTo>
                    <a:pt x="893" y="92"/>
                  </a:lnTo>
                  <a:lnTo>
                    <a:pt x="0" y="82"/>
                  </a:lnTo>
                  <a:lnTo>
                    <a:pt x="0" y="18"/>
                  </a:lnTo>
                  <a:lnTo>
                    <a:pt x="13" y="27"/>
                  </a:lnTo>
                  <a:lnTo>
                    <a:pt x="32" y="31"/>
                  </a:lnTo>
                  <a:lnTo>
                    <a:pt x="56" y="32"/>
                  </a:lnTo>
                  <a:lnTo>
                    <a:pt x="75" y="35"/>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6" name="Freeform 15"/>
            <p:cNvSpPr>
              <a:spLocks/>
            </p:cNvSpPr>
            <p:nvPr/>
          </p:nvSpPr>
          <p:spPr bwMode="auto">
            <a:xfrm>
              <a:off x="40" y="307"/>
              <a:ext cx="2164" cy="118"/>
            </a:xfrm>
            <a:custGeom>
              <a:avLst/>
              <a:gdLst>
                <a:gd name="T0" fmla="*/ 46 w 2164"/>
                <a:gd name="T1" fmla="*/ 116 h 118"/>
                <a:gd name="T2" fmla="*/ 2096 w 2164"/>
                <a:gd name="T3" fmla="*/ 117 h 118"/>
                <a:gd name="T4" fmla="*/ 2137 w 2164"/>
                <a:gd name="T5" fmla="*/ 113 h 118"/>
                <a:gd name="T6" fmla="*/ 2160 w 2164"/>
                <a:gd name="T7" fmla="*/ 98 h 118"/>
                <a:gd name="T8" fmla="*/ 2163 w 2164"/>
                <a:gd name="T9" fmla="*/ 13 h 118"/>
                <a:gd name="T10" fmla="*/ 2134 w 2164"/>
                <a:gd name="T11" fmla="*/ 4 h 118"/>
                <a:gd name="T12" fmla="*/ 2118 w 2164"/>
                <a:gd name="T13" fmla="*/ 32 h 118"/>
                <a:gd name="T14" fmla="*/ 2097 w 2164"/>
                <a:gd name="T15" fmla="*/ 29 h 118"/>
                <a:gd name="T16" fmla="*/ 2054 w 2164"/>
                <a:gd name="T17" fmla="*/ 16 h 118"/>
                <a:gd name="T18" fmla="*/ 1998 w 2164"/>
                <a:gd name="T19" fmla="*/ 20 h 118"/>
                <a:gd name="T20" fmla="*/ 1951 w 2164"/>
                <a:gd name="T21" fmla="*/ 23 h 118"/>
                <a:gd name="T22" fmla="*/ 1910 w 2164"/>
                <a:gd name="T23" fmla="*/ 16 h 118"/>
                <a:gd name="T24" fmla="*/ 1868 w 2164"/>
                <a:gd name="T25" fmla="*/ 25 h 118"/>
                <a:gd name="T26" fmla="*/ 1841 w 2164"/>
                <a:gd name="T27" fmla="*/ 31 h 118"/>
                <a:gd name="T28" fmla="*/ 1776 w 2164"/>
                <a:gd name="T29" fmla="*/ 26 h 118"/>
                <a:gd name="T30" fmla="*/ 1716 w 2164"/>
                <a:gd name="T31" fmla="*/ 22 h 118"/>
                <a:gd name="T32" fmla="*/ 1644 w 2164"/>
                <a:gd name="T33" fmla="*/ 51 h 118"/>
                <a:gd name="T34" fmla="*/ 1589 w 2164"/>
                <a:gd name="T35" fmla="*/ 36 h 118"/>
                <a:gd name="T36" fmla="*/ 1524 w 2164"/>
                <a:gd name="T37" fmla="*/ 35 h 118"/>
                <a:gd name="T38" fmla="*/ 1417 w 2164"/>
                <a:gd name="T39" fmla="*/ 34 h 118"/>
                <a:gd name="T40" fmla="*/ 1367 w 2164"/>
                <a:gd name="T41" fmla="*/ 31 h 118"/>
                <a:gd name="T42" fmla="*/ 1327 w 2164"/>
                <a:gd name="T43" fmla="*/ 22 h 118"/>
                <a:gd name="T44" fmla="*/ 1237 w 2164"/>
                <a:gd name="T45" fmla="*/ 41 h 118"/>
                <a:gd name="T46" fmla="*/ 1159 w 2164"/>
                <a:gd name="T47" fmla="*/ 31 h 118"/>
                <a:gd name="T48" fmla="*/ 1065 w 2164"/>
                <a:gd name="T49" fmla="*/ 36 h 118"/>
                <a:gd name="T50" fmla="*/ 988 w 2164"/>
                <a:gd name="T51" fmla="*/ 36 h 118"/>
                <a:gd name="T52" fmla="*/ 897 w 2164"/>
                <a:gd name="T53" fmla="*/ 48 h 118"/>
                <a:gd name="T54" fmla="*/ 801 w 2164"/>
                <a:gd name="T55" fmla="*/ 42 h 118"/>
                <a:gd name="T56" fmla="*/ 692 w 2164"/>
                <a:gd name="T57" fmla="*/ 44 h 118"/>
                <a:gd name="T58" fmla="*/ 575 w 2164"/>
                <a:gd name="T59" fmla="*/ 31 h 118"/>
                <a:gd name="T60" fmla="*/ 454 w 2164"/>
                <a:gd name="T61" fmla="*/ 22 h 118"/>
                <a:gd name="T62" fmla="*/ 371 w 2164"/>
                <a:gd name="T63" fmla="*/ 33 h 118"/>
                <a:gd name="T64" fmla="*/ 322 w 2164"/>
                <a:gd name="T65" fmla="*/ 29 h 118"/>
                <a:gd name="T66" fmla="*/ 252 w 2164"/>
                <a:gd name="T67" fmla="*/ 34 h 118"/>
                <a:gd name="T68" fmla="*/ 176 w 2164"/>
                <a:gd name="T69" fmla="*/ 33 h 118"/>
                <a:gd name="T70" fmla="*/ 99 w 2164"/>
                <a:gd name="T71" fmla="*/ 40 h 118"/>
                <a:gd name="T72" fmla="*/ 20 w 2164"/>
                <a:gd name="T73" fmla="*/ 35 h 118"/>
                <a:gd name="T74" fmla="*/ 2 w 2164"/>
                <a:gd name="T75" fmla="*/ 69 h 118"/>
                <a:gd name="T76" fmla="*/ 16 w 2164"/>
                <a:gd name="T77" fmla="*/ 110 h 11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18">
                  <a:moveTo>
                    <a:pt x="29" y="114"/>
                  </a:moveTo>
                  <a:lnTo>
                    <a:pt x="46" y="116"/>
                  </a:lnTo>
                  <a:lnTo>
                    <a:pt x="66" y="117"/>
                  </a:lnTo>
                  <a:lnTo>
                    <a:pt x="2096" y="117"/>
                  </a:lnTo>
                  <a:lnTo>
                    <a:pt x="2120" y="115"/>
                  </a:lnTo>
                  <a:lnTo>
                    <a:pt x="2137" y="113"/>
                  </a:lnTo>
                  <a:lnTo>
                    <a:pt x="2152" y="106"/>
                  </a:lnTo>
                  <a:lnTo>
                    <a:pt x="2160" y="98"/>
                  </a:lnTo>
                  <a:lnTo>
                    <a:pt x="2163" y="90"/>
                  </a:lnTo>
                  <a:lnTo>
                    <a:pt x="2163" y="13"/>
                  </a:lnTo>
                  <a:lnTo>
                    <a:pt x="2144" y="0"/>
                  </a:lnTo>
                  <a:lnTo>
                    <a:pt x="2134" y="4"/>
                  </a:lnTo>
                  <a:lnTo>
                    <a:pt x="2125" y="17"/>
                  </a:lnTo>
                  <a:lnTo>
                    <a:pt x="2118" y="32"/>
                  </a:lnTo>
                  <a:lnTo>
                    <a:pt x="2109" y="31"/>
                  </a:lnTo>
                  <a:lnTo>
                    <a:pt x="2097" y="29"/>
                  </a:lnTo>
                  <a:lnTo>
                    <a:pt x="2071" y="22"/>
                  </a:lnTo>
                  <a:lnTo>
                    <a:pt x="2054" y="16"/>
                  </a:lnTo>
                  <a:lnTo>
                    <a:pt x="2027" y="13"/>
                  </a:lnTo>
                  <a:lnTo>
                    <a:pt x="1998" y="20"/>
                  </a:lnTo>
                  <a:lnTo>
                    <a:pt x="1970" y="31"/>
                  </a:lnTo>
                  <a:lnTo>
                    <a:pt x="1951" y="23"/>
                  </a:lnTo>
                  <a:lnTo>
                    <a:pt x="1934" y="22"/>
                  </a:lnTo>
                  <a:lnTo>
                    <a:pt x="1910" y="16"/>
                  </a:lnTo>
                  <a:lnTo>
                    <a:pt x="1885" y="18"/>
                  </a:lnTo>
                  <a:lnTo>
                    <a:pt x="1868" y="25"/>
                  </a:lnTo>
                  <a:lnTo>
                    <a:pt x="1861" y="35"/>
                  </a:lnTo>
                  <a:lnTo>
                    <a:pt x="1841" y="31"/>
                  </a:lnTo>
                  <a:lnTo>
                    <a:pt x="1813" y="31"/>
                  </a:lnTo>
                  <a:lnTo>
                    <a:pt x="1776" y="26"/>
                  </a:lnTo>
                  <a:lnTo>
                    <a:pt x="1744" y="35"/>
                  </a:lnTo>
                  <a:lnTo>
                    <a:pt x="1716" y="22"/>
                  </a:lnTo>
                  <a:lnTo>
                    <a:pt x="1679" y="31"/>
                  </a:lnTo>
                  <a:lnTo>
                    <a:pt x="1644" y="51"/>
                  </a:lnTo>
                  <a:lnTo>
                    <a:pt x="1614" y="44"/>
                  </a:lnTo>
                  <a:lnTo>
                    <a:pt x="1589" y="36"/>
                  </a:lnTo>
                  <a:lnTo>
                    <a:pt x="1560" y="32"/>
                  </a:lnTo>
                  <a:lnTo>
                    <a:pt x="1524" y="35"/>
                  </a:lnTo>
                  <a:lnTo>
                    <a:pt x="1467" y="41"/>
                  </a:lnTo>
                  <a:lnTo>
                    <a:pt x="1417" y="34"/>
                  </a:lnTo>
                  <a:lnTo>
                    <a:pt x="1395" y="38"/>
                  </a:lnTo>
                  <a:lnTo>
                    <a:pt x="1367" y="31"/>
                  </a:lnTo>
                  <a:lnTo>
                    <a:pt x="1348" y="23"/>
                  </a:lnTo>
                  <a:lnTo>
                    <a:pt x="1327" y="22"/>
                  </a:lnTo>
                  <a:lnTo>
                    <a:pt x="1287" y="26"/>
                  </a:lnTo>
                  <a:lnTo>
                    <a:pt x="1237" y="41"/>
                  </a:lnTo>
                  <a:lnTo>
                    <a:pt x="1194" y="28"/>
                  </a:lnTo>
                  <a:lnTo>
                    <a:pt x="1159" y="31"/>
                  </a:lnTo>
                  <a:lnTo>
                    <a:pt x="1125" y="48"/>
                  </a:lnTo>
                  <a:lnTo>
                    <a:pt x="1065" y="36"/>
                  </a:lnTo>
                  <a:lnTo>
                    <a:pt x="1019" y="42"/>
                  </a:lnTo>
                  <a:lnTo>
                    <a:pt x="988" y="36"/>
                  </a:lnTo>
                  <a:lnTo>
                    <a:pt x="943" y="39"/>
                  </a:lnTo>
                  <a:lnTo>
                    <a:pt x="897" y="48"/>
                  </a:lnTo>
                  <a:lnTo>
                    <a:pt x="866" y="45"/>
                  </a:lnTo>
                  <a:lnTo>
                    <a:pt x="801" y="42"/>
                  </a:lnTo>
                  <a:lnTo>
                    <a:pt x="760" y="48"/>
                  </a:lnTo>
                  <a:lnTo>
                    <a:pt x="692" y="44"/>
                  </a:lnTo>
                  <a:lnTo>
                    <a:pt x="636" y="39"/>
                  </a:lnTo>
                  <a:lnTo>
                    <a:pt x="575" y="31"/>
                  </a:lnTo>
                  <a:lnTo>
                    <a:pt x="518" y="39"/>
                  </a:lnTo>
                  <a:lnTo>
                    <a:pt x="454" y="22"/>
                  </a:lnTo>
                  <a:lnTo>
                    <a:pt x="404" y="22"/>
                  </a:lnTo>
                  <a:lnTo>
                    <a:pt x="371" y="33"/>
                  </a:lnTo>
                  <a:lnTo>
                    <a:pt x="349" y="24"/>
                  </a:lnTo>
                  <a:lnTo>
                    <a:pt x="322" y="29"/>
                  </a:lnTo>
                  <a:lnTo>
                    <a:pt x="287" y="31"/>
                  </a:lnTo>
                  <a:lnTo>
                    <a:pt x="252" y="34"/>
                  </a:lnTo>
                  <a:lnTo>
                    <a:pt x="211" y="41"/>
                  </a:lnTo>
                  <a:lnTo>
                    <a:pt x="176" y="33"/>
                  </a:lnTo>
                  <a:lnTo>
                    <a:pt x="143" y="37"/>
                  </a:lnTo>
                  <a:lnTo>
                    <a:pt x="99" y="40"/>
                  </a:lnTo>
                  <a:lnTo>
                    <a:pt x="71" y="37"/>
                  </a:lnTo>
                  <a:lnTo>
                    <a:pt x="20" y="35"/>
                  </a:lnTo>
                  <a:lnTo>
                    <a:pt x="0" y="44"/>
                  </a:lnTo>
                  <a:lnTo>
                    <a:pt x="2" y="69"/>
                  </a:lnTo>
                  <a:lnTo>
                    <a:pt x="5" y="91"/>
                  </a:lnTo>
                  <a:lnTo>
                    <a:pt x="16" y="110"/>
                  </a:lnTo>
                  <a:lnTo>
                    <a:pt x="29" y="114"/>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7" name="Freeform 16"/>
            <p:cNvSpPr>
              <a:spLocks/>
            </p:cNvSpPr>
            <p:nvPr/>
          </p:nvSpPr>
          <p:spPr bwMode="auto">
            <a:xfrm>
              <a:off x="52" y="104"/>
              <a:ext cx="2130" cy="153"/>
            </a:xfrm>
            <a:custGeom>
              <a:avLst/>
              <a:gdLst>
                <a:gd name="T0" fmla="*/ 0 w 2130"/>
                <a:gd name="T1" fmla="*/ 115 h 153"/>
                <a:gd name="T2" fmla="*/ 5 w 2130"/>
                <a:gd name="T3" fmla="*/ 122 h 153"/>
                <a:gd name="T4" fmla="*/ 9 w 2130"/>
                <a:gd name="T5" fmla="*/ 55 h 153"/>
                <a:gd name="T6" fmla="*/ 28 w 2130"/>
                <a:gd name="T7" fmla="*/ 27 h 153"/>
                <a:gd name="T8" fmla="*/ 101 w 2130"/>
                <a:gd name="T9" fmla="*/ 24 h 153"/>
                <a:gd name="T10" fmla="*/ 243 w 2130"/>
                <a:gd name="T11" fmla="*/ 28 h 153"/>
                <a:gd name="T12" fmla="*/ 378 w 2130"/>
                <a:gd name="T13" fmla="*/ 26 h 153"/>
                <a:gd name="T14" fmla="*/ 537 w 2130"/>
                <a:gd name="T15" fmla="*/ 28 h 153"/>
                <a:gd name="T16" fmla="*/ 645 w 2130"/>
                <a:gd name="T17" fmla="*/ 24 h 153"/>
                <a:gd name="T18" fmla="*/ 735 w 2130"/>
                <a:gd name="T19" fmla="*/ 24 h 153"/>
                <a:gd name="T20" fmla="*/ 870 w 2130"/>
                <a:gd name="T21" fmla="*/ 31 h 153"/>
                <a:gd name="T22" fmla="*/ 968 w 2130"/>
                <a:gd name="T23" fmla="*/ 33 h 153"/>
                <a:gd name="T24" fmla="*/ 1080 w 2130"/>
                <a:gd name="T25" fmla="*/ 28 h 153"/>
                <a:gd name="T26" fmla="*/ 1212 w 2130"/>
                <a:gd name="T27" fmla="*/ 38 h 153"/>
                <a:gd name="T28" fmla="*/ 1316 w 2130"/>
                <a:gd name="T29" fmla="*/ 35 h 153"/>
                <a:gd name="T30" fmla="*/ 1414 w 2130"/>
                <a:gd name="T31" fmla="*/ 30 h 153"/>
                <a:gd name="T32" fmla="*/ 1526 w 2130"/>
                <a:gd name="T33" fmla="*/ 34 h 153"/>
                <a:gd name="T34" fmla="*/ 1621 w 2130"/>
                <a:gd name="T35" fmla="*/ 30 h 153"/>
                <a:gd name="T36" fmla="*/ 1714 w 2130"/>
                <a:gd name="T37" fmla="*/ 27 h 153"/>
                <a:gd name="T38" fmla="*/ 1781 w 2130"/>
                <a:gd name="T39" fmla="*/ 30 h 153"/>
                <a:gd name="T40" fmla="*/ 1914 w 2130"/>
                <a:gd name="T41" fmla="*/ 24 h 153"/>
                <a:gd name="T42" fmla="*/ 2046 w 2130"/>
                <a:gd name="T43" fmla="*/ 31 h 153"/>
                <a:gd name="T44" fmla="*/ 2094 w 2130"/>
                <a:gd name="T45" fmla="*/ 44 h 153"/>
                <a:gd name="T46" fmla="*/ 2115 w 2130"/>
                <a:gd name="T47" fmla="*/ 64 h 153"/>
                <a:gd name="T48" fmla="*/ 2129 w 2130"/>
                <a:gd name="T49" fmla="*/ 117 h 153"/>
                <a:gd name="T50" fmla="*/ 2129 w 2130"/>
                <a:gd name="T51" fmla="*/ 39 h 153"/>
                <a:gd name="T52" fmla="*/ 2120 w 2130"/>
                <a:gd name="T53" fmla="*/ 15 h 153"/>
                <a:gd name="T54" fmla="*/ 1974 w 2130"/>
                <a:gd name="T55" fmla="*/ 5 h 153"/>
                <a:gd name="T56" fmla="*/ 1856 w 2130"/>
                <a:gd name="T57" fmla="*/ 1 h 153"/>
                <a:gd name="T58" fmla="*/ 1774 w 2130"/>
                <a:gd name="T59" fmla="*/ 3 h 153"/>
                <a:gd name="T60" fmla="*/ 1658 w 2130"/>
                <a:gd name="T61" fmla="*/ 7 h 153"/>
                <a:gd name="T62" fmla="*/ 1453 w 2130"/>
                <a:gd name="T63" fmla="*/ 5 h 153"/>
                <a:gd name="T64" fmla="*/ 1312 w 2130"/>
                <a:gd name="T65" fmla="*/ 6 h 153"/>
                <a:gd name="T66" fmla="*/ 1212 w 2130"/>
                <a:gd name="T67" fmla="*/ 5 h 153"/>
                <a:gd name="T68" fmla="*/ 1135 w 2130"/>
                <a:gd name="T69" fmla="*/ 4 h 153"/>
                <a:gd name="T70" fmla="*/ 1000 w 2130"/>
                <a:gd name="T71" fmla="*/ 5 h 153"/>
                <a:gd name="T72" fmla="*/ 837 w 2130"/>
                <a:gd name="T73" fmla="*/ 6 h 153"/>
                <a:gd name="T74" fmla="*/ 652 w 2130"/>
                <a:gd name="T75" fmla="*/ 4 h 153"/>
                <a:gd name="T76" fmla="*/ 569 w 2130"/>
                <a:gd name="T77" fmla="*/ 2 h 153"/>
                <a:gd name="T78" fmla="*/ 431 w 2130"/>
                <a:gd name="T79" fmla="*/ 2 h 153"/>
                <a:gd name="T80" fmla="*/ 256 w 2130"/>
                <a:gd name="T81" fmla="*/ 2 h 153"/>
                <a:gd name="T82" fmla="*/ 107 w 2130"/>
                <a:gd name="T83" fmla="*/ 0 h 153"/>
                <a:gd name="T84" fmla="*/ 34 w 2130"/>
                <a:gd name="T85" fmla="*/ 1 h 153"/>
                <a:gd name="T86" fmla="*/ 5 w 2130"/>
                <a:gd name="T87" fmla="*/ 17 h 153"/>
                <a:gd name="T88" fmla="*/ 0 w 2130"/>
                <a:gd name="T89" fmla="*/ 53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30" h="153">
                  <a:moveTo>
                    <a:pt x="0" y="74"/>
                  </a:moveTo>
                  <a:lnTo>
                    <a:pt x="0" y="115"/>
                  </a:lnTo>
                  <a:lnTo>
                    <a:pt x="0" y="152"/>
                  </a:lnTo>
                  <a:lnTo>
                    <a:pt x="5" y="122"/>
                  </a:lnTo>
                  <a:lnTo>
                    <a:pt x="7" y="98"/>
                  </a:lnTo>
                  <a:lnTo>
                    <a:pt x="9" y="55"/>
                  </a:lnTo>
                  <a:lnTo>
                    <a:pt x="15" y="34"/>
                  </a:lnTo>
                  <a:lnTo>
                    <a:pt x="28" y="27"/>
                  </a:lnTo>
                  <a:lnTo>
                    <a:pt x="60" y="22"/>
                  </a:lnTo>
                  <a:lnTo>
                    <a:pt x="101" y="24"/>
                  </a:lnTo>
                  <a:lnTo>
                    <a:pt x="200" y="24"/>
                  </a:lnTo>
                  <a:lnTo>
                    <a:pt x="243" y="28"/>
                  </a:lnTo>
                  <a:lnTo>
                    <a:pt x="306" y="24"/>
                  </a:lnTo>
                  <a:lnTo>
                    <a:pt x="378" y="26"/>
                  </a:lnTo>
                  <a:lnTo>
                    <a:pt x="431" y="25"/>
                  </a:lnTo>
                  <a:lnTo>
                    <a:pt x="537" y="28"/>
                  </a:lnTo>
                  <a:lnTo>
                    <a:pt x="574" y="27"/>
                  </a:lnTo>
                  <a:lnTo>
                    <a:pt x="645" y="24"/>
                  </a:lnTo>
                  <a:lnTo>
                    <a:pt x="669" y="29"/>
                  </a:lnTo>
                  <a:lnTo>
                    <a:pt x="735" y="24"/>
                  </a:lnTo>
                  <a:lnTo>
                    <a:pt x="836" y="27"/>
                  </a:lnTo>
                  <a:lnTo>
                    <a:pt x="870" y="31"/>
                  </a:lnTo>
                  <a:lnTo>
                    <a:pt x="923" y="28"/>
                  </a:lnTo>
                  <a:lnTo>
                    <a:pt x="968" y="33"/>
                  </a:lnTo>
                  <a:lnTo>
                    <a:pt x="1006" y="33"/>
                  </a:lnTo>
                  <a:lnTo>
                    <a:pt x="1080" y="28"/>
                  </a:lnTo>
                  <a:lnTo>
                    <a:pt x="1150" y="31"/>
                  </a:lnTo>
                  <a:lnTo>
                    <a:pt x="1212" y="38"/>
                  </a:lnTo>
                  <a:lnTo>
                    <a:pt x="1232" y="39"/>
                  </a:lnTo>
                  <a:lnTo>
                    <a:pt x="1316" y="35"/>
                  </a:lnTo>
                  <a:lnTo>
                    <a:pt x="1395" y="32"/>
                  </a:lnTo>
                  <a:lnTo>
                    <a:pt x="1414" y="30"/>
                  </a:lnTo>
                  <a:lnTo>
                    <a:pt x="1444" y="31"/>
                  </a:lnTo>
                  <a:lnTo>
                    <a:pt x="1526" y="34"/>
                  </a:lnTo>
                  <a:lnTo>
                    <a:pt x="1589" y="29"/>
                  </a:lnTo>
                  <a:lnTo>
                    <a:pt x="1621" y="30"/>
                  </a:lnTo>
                  <a:lnTo>
                    <a:pt x="1672" y="31"/>
                  </a:lnTo>
                  <a:lnTo>
                    <a:pt x="1714" y="27"/>
                  </a:lnTo>
                  <a:lnTo>
                    <a:pt x="1743" y="24"/>
                  </a:lnTo>
                  <a:lnTo>
                    <a:pt x="1781" y="30"/>
                  </a:lnTo>
                  <a:lnTo>
                    <a:pt x="1861" y="32"/>
                  </a:lnTo>
                  <a:lnTo>
                    <a:pt x="1914" y="24"/>
                  </a:lnTo>
                  <a:lnTo>
                    <a:pt x="1991" y="31"/>
                  </a:lnTo>
                  <a:lnTo>
                    <a:pt x="2046" y="31"/>
                  </a:lnTo>
                  <a:lnTo>
                    <a:pt x="2075" y="31"/>
                  </a:lnTo>
                  <a:lnTo>
                    <a:pt x="2094" y="44"/>
                  </a:lnTo>
                  <a:lnTo>
                    <a:pt x="2106" y="51"/>
                  </a:lnTo>
                  <a:lnTo>
                    <a:pt x="2115" y="64"/>
                  </a:lnTo>
                  <a:lnTo>
                    <a:pt x="2122" y="87"/>
                  </a:lnTo>
                  <a:lnTo>
                    <a:pt x="2129" y="117"/>
                  </a:lnTo>
                  <a:lnTo>
                    <a:pt x="2129" y="55"/>
                  </a:lnTo>
                  <a:lnTo>
                    <a:pt x="2129" y="39"/>
                  </a:lnTo>
                  <a:lnTo>
                    <a:pt x="2125" y="28"/>
                  </a:lnTo>
                  <a:lnTo>
                    <a:pt x="2120" y="15"/>
                  </a:lnTo>
                  <a:lnTo>
                    <a:pt x="2090" y="7"/>
                  </a:lnTo>
                  <a:lnTo>
                    <a:pt x="1974" y="5"/>
                  </a:lnTo>
                  <a:lnTo>
                    <a:pt x="1947" y="1"/>
                  </a:lnTo>
                  <a:lnTo>
                    <a:pt x="1856" y="1"/>
                  </a:lnTo>
                  <a:lnTo>
                    <a:pt x="1829" y="3"/>
                  </a:lnTo>
                  <a:lnTo>
                    <a:pt x="1774" y="3"/>
                  </a:lnTo>
                  <a:lnTo>
                    <a:pt x="1733" y="2"/>
                  </a:lnTo>
                  <a:lnTo>
                    <a:pt x="1658" y="7"/>
                  </a:lnTo>
                  <a:lnTo>
                    <a:pt x="1502" y="3"/>
                  </a:lnTo>
                  <a:lnTo>
                    <a:pt x="1453" y="5"/>
                  </a:lnTo>
                  <a:lnTo>
                    <a:pt x="1367" y="9"/>
                  </a:lnTo>
                  <a:lnTo>
                    <a:pt x="1312" y="6"/>
                  </a:lnTo>
                  <a:lnTo>
                    <a:pt x="1257" y="5"/>
                  </a:lnTo>
                  <a:lnTo>
                    <a:pt x="1212" y="5"/>
                  </a:lnTo>
                  <a:lnTo>
                    <a:pt x="1164" y="8"/>
                  </a:lnTo>
                  <a:lnTo>
                    <a:pt x="1135" y="4"/>
                  </a:lnTo>
                  <a:lnTo>
                    <a:pt x="1031" y="5"/>
                  </a:lnTo>
                  <a:lnTo>
                    <a:pt x="1000" y="5"/>
                  </a:lnTo>
                  <a:lnTo>
                    <a:pt x="945" y="4"/>
                  </a:lnTo>
                  <a:lnTo>
                    <a:pt x="837" y="6"/>
                  </a:lnTo>
                  <a:lnTo>
                    <a:pt x="741" y="4"/>
                  </a:lnTo>
                  <a:lnTo>
                    <a:pt x="652" y="4"/>
                  </a:lnTo>
                  <a:lnTo>
                    <a:pt x="610" y="5"/>
                  </a:lnTo>
                  <a:lnTo>
                    <a:pt x="569" y="2"/>
                  </a:lnTo>
                  <a:lnTo>
                    <a:pt x="535" y="2"/>
                  </a:lnTo>
                  <a:lnTo>
                    <a:pt x="431" y="2"/>
                  </a:lnTo>
                  <a:lnTo>
                    <a:pt x="312" y="4"/>
                  </a:lnTo>
                  <a:lnTo>
                    <a:pt x="256" y="2"/>
                  </a:lnTo>
                  <a:lnTo>
                    <a:pt x="190" y="4"/>
                  </a:lnTo>
                  <a:lnTo>
                    <a:pt x="107" y="0"/>
                  </a:lnTo>
                  <a:lnTo>
                    <a:pt x="56" y="0"/>
                  </a:lnTo>
                  <a:lnTo>
                    <a:pt x="34" y="1"/>
                  </a:lnTo>
                  <a:lnTo>
                    <a:pt x="19" y="5"/>
                  </a:lnTo>
                  <a:lnTo>
                    <a:pt x="5" y="17"/>
                  </a:lnTo>
                  <a:lnTo>
                    <a:pt x="1" y="35"/>
                  </a:lnTo>
                  <a:lnTo>
                    <a:pt x="0" y="53"/>
                  </a:lnTo>
                  <a:lnTo>
                    <a:pt x="0" y="74"/>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8" name="Freeform 17"/>
            <p:cNvSpPr>
              <a:spLocks/>
            </p:cNvSpPr>
            <p:nvPr/>
          </p:nvSpPr>
          <p:spPr bwMode="auto">
            <a:xfrm>
              <a:off x="57" y="347"/>
              <a:ext cx="2128" cy="62"/>
            </a:xfrm>
            <a:custGeom>
              <a:avLst/>
              <a:gdLst>
                <a:gd name="T0" fmla="*/ 0 w 2128"/>
                <a:gd name="T1" fmla="*/ 14 h 62"/>
                <a:gd name="T2" fmla="*/ 6 w 2128"/>
                <a:gd name="T3" fmla="*/ 12 h 62"/>
                <a:gd name="T4" fmla="*/ 8 w 2128"/>
                <a:gd name="T5" fmla="*/ 39 h 62"/>
                <a:gd name="T6" fmla="*/ 27 w 2128"/>
                <a:gd name="T7" fmla="*/ 49 h 62"/>
                <a:gd name="T8" fmla="*/ 59 w 2128"/>
                <a:gd name="T9" fmla="*/ 47 h 62"/>
                <a:gd name="T10" fmla="*/ 110 w 2128"/>
                <a:gd name="T11" fmla="*/ 47 h 62"/>
                <a:gd name="T12" fmla="*/ 162 w 2128"/>
                <a:gd name="T13" fmla="*/ 48 h 62"/>
                <a:gd name="T14" fmla="*/ 192 w 2128"/>
                <a:gd name="T15" fmla="*/ 49 h 62"/>
                <a:gd name="T16" fmla="*/ 248 w 2128"/>
                <a:gd name="T17" fmla="*/ 46 h 62"/>
                <a:gd name="T18" fmla="*/ 327 w 2128"/>
                <a:gd name="T19" fmla="*/ 49 h 62"/>
                <a:gd name="T20" fmla="*/ 413 w 2128"/>
                <a:gd name="T21" fmla="*/ 49 h 62"/>
                <a:gd name="T22" fmla="*/ 479 w 2128"/>
                <a:gd name="T23" fmla="*/ 50 h 62"/>
                <a:gd name="T24" fmla="*/ 517 w 2128"/>
                <a:gd name="T25" fmla="*/ 50 h 62"/>
                <a:gd name="T26" fmla="*/ 645 w 2128"/>
                <a:gd name="T27" fmla="*/ 51 h 62"/>
                <a:gd name="T28" fmla="*/ 725 w 2128"/>
                <a:gd name="T29" fmla="*/ 47 h 62"/>
                <a:gd name="T30" fmla="*/ 805 w 2128"/>
                <a:gd name="T31" fmla="*/ 48 h 62"/>
                <a:gd name="T32" fmla="*/ 869 w 2128"/>
                <a:gd name="T33" fmla="*/ 48 h 62"/>
                <a:gd name="T34" fmla="*/ 968 w 2128"/>
                <a:gd name="T35" fmla="*/ 47 h 62"/>
                <a:gd name="T36" fmla="*/ 1044 w 2128"/>
                <a:gd name="T37" fmla="*/ 44 h 62"/>
                <a:gd name="T38" fmla="*/ 1157 w 2128"/>
                <a:gd name="T39" fmla="*/ 45 h 62"/>
                <a:gd name="T40" fmla="*/ 1295 w 2128"/>
                <a:gd name="T41" fmla="*/ 47 h 62"/>
                <a:gd name="T42" fmla="*/ 1377 w 2128"/>
                <a:gd name="T43" fmla="*/ 44 h 62"/>
                <a:gd name="T44" fmla="*/ 1412 w 2128"/>
                <a:gd name="T45" fmla="*/ 48 h 62"/>
                <a:gd name="T46" fmla="*/ 1519 w 2128"/>
                <a:gd name="T47" fmla="*/ 48 h 62"/>
                <a:gd name="T48" fmla="*/ 1606 w 2128"/>
                <a:gd name="T49" fmla="*/ 48 h 62"/>
                <a:gd name="T50" fmla="*/ 1636 w 2128"/>
                <a:gd name="T51" fmla="*/ 46 h 62"/>
                <a:gd name="T52" fmla="*/ 1686 w 2128"/>
                <a:gd name="T53" fmla="*/ 49 h 62"/>
                <a:gd name="T54" fmla="*/ 1712 w 2128"/>
                <a:gd name="T55" fmla="*/ 49 h 62"/>
                <a:gd name="T56" fmla="*/ 1782 w 2128"/>
                <a:gd name="T57" fmla="*/ 49 h 62"/>
                <a:gd name="T58" fmla="*/ 1841 w 2128"/>
                <a:gd name="T59" fmla="*/ 47 h 62"/>
                <a:gd name="T60" fmla="*/ 1937 w 2128"/>
                <a:gd name="T61" fmla="*/ 45 h 62"/>
                <a:gd name="T62" fmla="*/ 2072 w 2128"/>
                <a:gd name="T63" fmla="*/ 45 h 62"/>
                <a:gd name="T64" fmla="*/ 2104 w 2128"/>
                <a:gd name="T65" fmla="*/ 40 h 62"/>
                <a:gd name="T66" fmla="*/ 2120 w 2128"/>
                <a:gd name="T67" fmla="*/ 26 h 62"/>
                <a:gd name="T68" fmla="*/ 2127 w 2128"/>
                <a:gd name="T69" fmla="*/ 39 h 62"/>
                <a:gd name="T70" fmla="*/ 2124 w 2128"/>
                <a:gd name="T71" fmla="*/ 49 h 62"/>
                <a:gd name="T72" fmla="*/ 2107 w 2128"/>
                <a:gd name="T73" fmla="*/ 58 h 62"/>
                <a:gd name="T74" fmla="*/ 1972 w 2128"/>
                <a:gd name="T75" fmla="*/ 58 h 62"/>
                <a:gd name="T76" fmla="*/ 1854 w 2128"/>
                <a:gd name="T77" fmla="*/ 60 h 62"/>
                <a:gd name="T78" fmla="*/ 1800 w 2128"/>
                <a:gd name="T79" fmla="*/ 61 h 62"/>
                <a:gd name="T80" fmla="*/ 1739 w 2128"/>
                <a:gd name="T81" fmla="*/ 61 h 62"/>
                <a:gd name="T82" fmla="*/ 1628 w 2128"/>
                <a:gd name="T83" fmla="*/ 57 h 62"/>
                <a:gd name="T84" fmla="*/ 1493 w 2128"/>
                <a:gd name="T85" fmla="*/ 56 h 62"/>
                <a:gd name="T86" fmla="*/ 1382 w 2128"/>
                <a:gd name="T87" fmla="*/ 58 h 62"/>
                <a:gd name="T88" fmla="*/ 1310 w 2128"/>
                <a:gd name="T89" fmla="*/ 58 h 62"/>
                <a:gd name="T90" fmla="*/ 1256 w 2128"/>
                <a:gd name="T91" fmla="*/ 58 h 62"/>
                <a:gd name="T92" fmla="*/ 1212 w 2128"/>
                <a:gd name="T93" fmla="*/ 59 h 62"/>
                <a:gd name="T94" fmla="*/ 1163 w 2128"/>
                <a:gd name="T95" fmla="*/ 57 h 62"/>
                <a:gd name="T96" fmla="*/ 1106 w 2128"/>
                <a:gd name="T97" fmla="*/ 60 h 62"/>
                <a:gd name="T98" fmla="*/ 1030 w 2128"/>
                <a:gd name="T99" fmla="*/ 59 h 62"/>
                <a:gd name="T100" fmla="*/ 971 w 2128"/>
                <a:gd name="T101" fmla="*/ 59 h 62"/>
                <a:gd name="T102" fmla="*/ 885 w 2128"/>
                <a:gd name="T103" fmla="*/ 61 h 62"/>
                <a:gd name="T104" fmla="*/ 784 w 2128"/>
                <a:gd name="T105" fmla="*/ 61 h 62"/>
                <a:gd name="T106" fmla="*/ 692 w 2128"/>
                <a:gd name="T107" fmla="*/ 61 h 62"/>
                <a:gd name="T108" fmla="*/ 609 w 2128"/>
                <a:gd name="T109" fmla="*/ 58 h 62"/>
                <a:gd name="T110" fmla="*/ 534 w 2128"/>
                <a:gd name="T111" fmla="*/ 59 h 62"/>
                <a:gd name="T112" fmla="*/ 401 w 2128"/>
                <a:gd name="T113" fmla="*/ 60 h 62"/>
                <a:gd name="T114" fmla="*/ 256 w 2128"/>
                <a:gd name="T115" fmla="*/ 59 h 62"/>
                <a:gd name="T116" fmla="*/ 19 w 2128"/>
                <a:gd name="T117" fmla="*/ 58 h 62"/>
                <a:gd name="T118" fmla="*/ 1 w 2128"/>
                <a:gd name="T119" fmla="*/ 46 h 62"/>
                <a:gd name="T120" fmla="*/ 0 w 2128"/>
                <a:gd name="T121" fmla="*/ 31 h 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2">
                  <a:moveTo>
                    <a:pt x="0" y="31"/>
                  </a:moveTo>
                  <a:lnTo>
                    <a:pt x="0" y="14"/>
                  </a:lnTo>
                  <a:lnTo>
                    <a:pt x="0" y="0"/>
                  </a:lnTo>
                  <a:lnTo>
                    <a:pt x="6" y="12"/>
                  </a:lnTo>
                  <a:lnTo>
                    <a:pt x="7" y="21"/>
                  </a:lnTo>
                  <a:lnTo>
                    <a:pt x="8" y="39"/>
                  </a:lnTo>
                  <a:lnTo>
                    <a:pt x="15" y="47"/>
                  </a:lnTo>
                  <a:lnTo>
                    <a:pt x="27" y="49"/>
                  </a:lnTo>
                  <a:lnTo>
                    <a:pt x="40" y="47"/>
                  </a:lnTo>
                  <a:lnTo>
                    <a:pt x="59" y="47"/>
                  </a:lnTo>
                  <a:lnTo>
                    <a:pt x="91" y="46"/>
                  </a:lnTo>
                  <a:lnTo>
                    <a:pt x="110" y="47"/>
                  </a:lnTo>
                  <a:lnTo>
                    <a:pt x="127" y="47"/>
                  </a:lnTo>
                  <a:lnTo>
                    <a:pt x="162" y="48"/>
                  </a:lnTo>
                  <a:lnTo>
                    <a:pt x="175" y="48"/>
                  </a:lnTo>
                  <a:lnTo>
                    <a:pt x="192" y="49"/>
                  </a:lnTo>
                  <a:lnTo>
                    <a:pt x="219" y="47"/>
                  </a:lnTo>
                  <a:lnTo>
                    <a:pt x="248" y="46"/>
                  </a:lnTo>
                  <a:lnTo>
                    <a:pt x="284" y="45"/>
                  </a:lnTo>
                  <a:lnTo>
                    <a:pt x="327" y="49"/>
                  </a:lnTo>
                  <a:lnTo>
                    <a:pt x="383" y="50"/>
                  </a:lnTo>
                  <a:lnTo>
                    <a:pt x="413" y="49"/>
                  </a:lnTo>
                  <a:lnTo>
                    <a:pt x="431" y="50"/>
                  </a:lnTo>
                  <a:lnTo>
                    <a:pt x="479" y="50"/>
                  </a:lnTo>
                  <a:lnTo>
                    <a:pt x="496" y="47"/>
                  </a:lnTo>
                  <a:lnTo>
                    <a:pt x="517" y="50"/>
                  </a:lnTo>
                  <a:lnTo>
                    <a:pt x="574" y="49"/>
                  </a:lnTo>
                  <a:lnTo>
                    <a:pt x="645" y="51"/>
                  </a:lnTo>
                  <a:lnTo>
                    <a:pt x="669" y="49"/>
                  </a:lnTo>
                  <a:lnTo>
                    <a:pt x="725" y="47"/>
                  </a:lnTo>
                  <a:lnTo>
                    <a:pt x="762" y="46"/>
                  </a:lnTo>
                  <a:lnTo>
                    <a:pt x="805" y="48"/>
                  </a:lnTo>
                  <a:lnTo>
                    <a:pt x="835" y="49"/>
                  </a:lnTo>
                  <a:lnTo>
                    <a:pt x="869" y="48"/>
                  </a:lnTo>
                  <a:lnTo>
                    <a:pt x="929" y="50"/>
                  </a:lnTo>
                  <a:lnTo>
                    <a:pt x="968" y="47"/>
                  </a:lnTo>
                  <a:lnTo>
                    <a:pt x="1005" y="47"/>
                  </a:lnTo>
                  <a:lnTo>
                    <a:pt x="1044" y="44"/>
                  </a:lnTo>
                  <a:lnTo>
                    <a:pt x="1093" y="47"/>
                  </a:lnTo>
                  <a:lnTo>
                    <a:pt x="1157" y="45"/>
                  </a:lnTo>
                  <a:lnTo>
                    <a:pt x="1230" y="45"/>
                  </a:lnTo>
                  <a:lnTo>
                    <a:pt x="1295" y="47"/>
                  </a:lnTo>
                  <a:lnTo>
                    <a:pt x="1334" y="43"/>
                  </a:lnTo>
                  <a:lnTo>
                    <a:pt x="1377" y="44"/>
                  </a:lnTo>
                  <a:lnTo>
                    <a:pt x="1394" y="47"/>
                  </a:lnTo>
                  <a:lnTo>
                    <a:pt x="1412" y="48"/>
                  </a:lnTo>
                  <a:lnTo>
                    <a:pt x="1469" y="47"/>
                  </a:lnTo>
                  <a:lnTo>
                    <a:pt x="1519" y="48"/>
                  </a:lnTo>
                  <a:lnTo>
                    <a:pt x="1587" y="49"/>
                  </a:lnTo>
                  <a:lnTo>
                    <a:pt x="1606" y="48"/>
                  </a:lnTo>
                  <a:lnTo>
                    <a:pt x="1619" y="48"/>
                  </a:lnTo>
                  <a:lnTo>
                    <a:pt x="1636" y="46"/>
                  </a:lnTo>
                  <a:lnTo>
                    <a:pt x="1670" y="48"/>
                  </a:lnTo>
                  <a:lnTo>
                    <a:pt x="1686" y="49"/>
                  </a:lnTo>
                  <a:lnTo>
                    <a:pt x="1698" y="47"/>
                  </a:lnTo>
                  <a:lnTo>
                    <a:pt x="1712" y="49"/>
                  </a:lnTo>
                  <a:lnTo>
                    <a:pt x="1739" y="47"/>
                  </a:lnTo>
                  <a:lnTo>
                    <a:pt x="1782" y="49"/>
                  </a:lnTo>
                  <a:lnTo>
                    <a:pt x="1824" y="45"/>
                  </a:lnTo>
                  <a:lnTo>
                    <a:pt x="1841" y="47"/>
                  </a:lnTo>
                  <a:lnTo>
                    <a:pt x="1859" y="47"/>
                  </a:lnTo>
                  <a:lnTo>
                    <a:pt x="1937" y="45"/>
                  </a:lnTo>
                  <a:lnTo>
                    <a:pt x="2013" y="47"/>
                  </a:lnTo>
                  <a:lnTo>
                    <a:pt x="2072" y="45"/>
                  </a:lnTo>
                  <a:lnTo>
                    <a:pt x="2092" y="43"/>
                  </a:lnTo>
                  <a:lnTo>
                    <a:pt x="2104" y="40"/>
                  </a:lnTo>
                  <a:lnTo>
                    <a:pt x="2113" y="34"/>
                  </a:lnTo>
                  <a:lnTo>
                    <a:pt x="2120" y="26"/>
                  </a:lnTo>
                  <a:lnTo>
                    <a:pt x="2127" y="13"/>
                  </a:lnTo>
                  <a:lnTo>
                    <a:pt x="2127" y="39"/>
                  </a:lnTo>
                  <a:lnTo>
                    <a:pt x="2127" y="45"/>
                  </a:lnTo>
                  <a:lnTo>
                    <a:pt x="2124" y="49"/>
                  </a:lnTo>
                  <a:lnTo>
                    <a:pt x="2118" y="54"/>
                  </a:lnTo>
                  <a:lnTo>
                    <a:pt x="2107" y="58"/>
                  </a:lnTo>
                  <a:lnTo>
                    <a:pt x="2029" y="61"/>
                  </a:lnTo>
                  <a:lnTo>
                    <a:pt x="1972" y="58"/>
                  </a:lnTo>
                  <a:lnTo>
                    <a:pt x="1945" y="60"/>
                  </a:lnTo>
                  <a:lnTo>
                    <a:pt x="1854" y="60"/>
                  </a:lnTo>
                  <a:lnTo>
                    <a:pt x="1828" y="59"/>
                  </a:lnTo>
                  <a:lnTo>
                    <a:pt x="1800" y="61"/>
                  </a:lnTo>
                  <a:lnTo>
                    <a:pt x="1772" y="59"/>
                  </a:lnTo>
                  <a:lnTo>
                    <a:pt x="1739" y="61"/>
                  </a:lnTo>
                  <a:lnTo>
                    <a:pt x="1653" y="60"/>
                  </a:lnTo>
                  <a:lnTo>
                    <a:pt x="1628" y="57"/>
                  </a:lnTo>
                  <a:lnTo>
                    <a:pt x="1547" y="60"/>
                  </a:lnTo>
                  <a:lnTo>
                    <a:pt x="1493" y="56"/>
                  </a:lnTo>
                  <a:lnTo>
                    <a:pt x="1430" y="60"/>
                  </a:lnTo>
                  <a:lnTo>
                    <a:pt x="1382" y="58"/>
                  </a:lnTo>
                  <a:lnTo>
                    <a:pt x="1336" y="60"/>
                  </a:lnTo>
                  <a:lnTo>
                    <a:pt x="1310" y="58"/>
                  </a:lnTo>
                  <a:lnTo>
                    <a:pt x="1287" y="58"/>
                  </a:lnTo>
                  <a:lnTo>
                    <a:pt x="1256" y="58"/>
                  </a:lnTo>
                  <a:lnTo>
                    <a:pt x="1235" y="57"/>
                  </a:lnTo>
                  <a:lnTo>
                    <a:pt x="1212" y="59"/>
                  </a:lnTo>
                  <a:lnTo>
                    <a:pt x="1188" y="57"/>
                  </a:lnTo>
                  <a:lnTo>
                    <a:pt x="1163" y="57"/>
                  </a:lnTo>
                  <a:lnTo>
                    <a:pt x="1134" y="59"/>
                  </a:lnTo>
                  <a:lnTo>
                    <a:pt x="1106" y="60"/>
                  </a:lnTo>
                  <a:lnTo>
                    <a:pt x="1075" y="60"/>
                  </a:lnTo>
                  <a:lnTo>
                    <a:pt x="1030" y="59"/>
                  </a:lnTo>
                  <a:lnTo>
                    <a:pt x="998" y="60"/>
                  </a:lnTo>
                  <a:lnTo>
                    <a:pt x="971" y="59"/>
                  </a:lnTo>
                  <a:lnTo>
                    <a:pt x="945" y="59"/>
                  </a:lnTo>
                  <a:lnTo>
                    <a:pt x="885" y="61"/>
                  </a:lnTo>
                  <a:lnTo>
                    <a:pt x="837" y="58"/>
                  </a:lnTo>
                  <a:lnTo>
                    <a:pt x="784" y="61"/>
                  </a:lnTo>
                  <a:lnTo>
                    <a:pt x="740" y="59"/>
                  </a:lnTo>
                  <a:lnTo>
                    <a:pt x="692" y="61"/>
                  </a:lnTo>
                  <a:lnTo>
                    <a:pt x="652" y="59"/>
                  </a:lnTo>
                  <a:lnTo>
                    <a:pt x="609" y="58"/>
                  </a:lnTo>
                  <a:lnTo>
                    <a:pt x="569" y="59"/>
                  </a:lnTo>
                  <a:lnTo>
                    <a:pt x="534" y="59"/>
                  </a:lnTo>
                  <a:lnTo>
                    <a:pt x="431" y="59"/>
                  </a:lnTo>
                  <a:lnTo>
                    <a:pt x="401" y="60"/>
                  </a:lnTo>
                  <a:lnTo>
                    <a:pt x="311" y="59"/>
                  </a:lnTo>
                  <a:lnTo>
                    <a:pt x="256" y="59"/>
                  </a:lnTo>
                  <a:lnTo>
                    <a:pt x="103" y="58"/>
                  </a:lnTo>
                  <a:lnTo>
                    <a:pt x="19" y="58"/>
                  </a:lnTo>
                  <a:lnTo>
                    <a:pt x="4" y="54"/>
                  </a:lnTo>
                  <a:lnTo>
                    <a:pt x="1" y="46"/>
                  </a:lnTo>
                  <a:lnTo>
                    <a:pt x="0" y="39"/>
                  </a:lnTo>
                  <a:lnTo>
                    <a:pt x="0" y="31"/>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grpSp>
      <p:grpSp>
        <p:nvGrpSpPr>
          <p:cNvPr id="13325" name="Group 18"/>
          <p:cNvGrpSpPr>
            <a:grpSpLocks/>
          </p:cNvGrpSpPr>
          <p:nvPr/>
        </p:nvGrpSpPr>
        <p:grpSpPr bwMode="auto">
          <a:xfrm>
            <a:off x="5646738" y="153988"/>
            <a:ext cx="3435350" cy="552450"/>
            <a:chOff x="3557" y="97"/>
            <a:chExt cx="2164" cy="348"/>
          </a:xfrm>
        </p:grpSpPr>
        <p:sp>
          <p:nvSpPr>
            <p:cNvPr id="13329" name="Freeform 19"/>
            <p:cNvSpPr>
              <a:spLocks/>
            </p:cNvSpPr>
            <p:nvPr/>
          </p:nvSpPr>
          <p:spPr bwMode="auto">
            <a:xfrm>
              <a:off x="3557" y="97"/>
              <a:ext cx="2164" cy="284"/>
            </a:xfrm>
            <a:custGeom>
              <a:avLst/>
              <a:gdLst>
                <a:gd name="T0" fmla="*/ 29 w 2164"/>
                <a:gd name="T1" fmla="*/ 4 h 284"/>
                <a:gd name="T2" fmla="*/ 46 w 2164"/>
                <a:gd name="T3" fmla="*/ 0 h 284"/>
                <a:gd name="T4" fmla="*/ 2096 w 2164"/>
                <a:gd name="T5" fmla="*/ 0 h 284"/>
                <a:gd name="T6" fmla="*/ 2120 w 2164"/>
                <a:gd name="T7" fmla="*/ 3 h 284"/>
                <a:gd name="T8" fmla="*/ 2137 w 2164"/>
                <a:gd name="T9" fmla="*/ 10 h 284"/>
                <a:gd name="T10" fmla="*/ 2152 w 2164"/>
                <a:gd name="T11" fmla="*/ 28 h 284"/>
                <a:gd name="T12" fmla="*/ 2160 w 2164"/>
                <a:gd name="T13" fmla="*/ 49 h 284"/>
                <a:gd name="T14" fmla="*/ 2163 w 2164"/>
                <a:gd name="T15" fmla="*/ 73 h 284"/>
                <a:gd name="T16" fmla="*/ 2163 w 2164"/>
                <a:gd name="T17" fmla="*/ 283 h 284"/>
                <a:gd name="T18" fmla="*/ 81 w 2164"/>
                <a:gd name="T19" fmla="*/ 283 h 284"/>
                <a:gd name="T20" fmla="*/ 0 w 2164"/>
                <a:gd name="T21" fmla="*/ 283 h 284"/>
                <a:gd name="T22" fmla="*/ 0 w 2164"/>
                <a:gd name="T23" fmla="*/ 87 h 284"/>
                <a:gd name="T24" fmla="*/ 1 w 2164"/>
                <a:gd name="T25" fmla="*/ 59 h 284"/>
                <a:gd name="T26" fmla="*/ 9 w 2164"/>
                <a:gd name="T27" fmla="*/ 31 h 284"/>
                <a:gd name="T28" fmla="*/ 16 w 2164"/>
                <a:gd name="T29" fmla="*/ 16 h 284"/>
                <a:gd name="T30" fmla="*/ 29 w 2164"/>
                <a:gd name="T31" fmla="*/ 4 h 2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84">
                  <a:moveTo>
                    <a:pt x="29" y="4"/>
                  </a:moveTo>
                  <a:lnTo>
                    <a:pt x="46" y="0"/>
                  </a:lnTo>
                  <a:lnTo>
                    <a:pt x="2096" y="0"/>
                  </a:lnTo>
                  <a:lnTo>
                    <a:pt x="2120" y="3"/>
                  </a:lnTo>
                  <a:lnTo>
                    <a:pt x="2137" y="10"/>
                  </a:lnTo>
                  <a:lnTo>
                    <a:pt x="2152" y="28"/>
                  </a:lnTo>
                  <a:lnTo>
                    <a:pt x="2160" y="49"/>
                  </a:lnTo>
                  <a:lnTo>
                    <a:pt x="2163" y="73"/>
                  </a:lnTo>
                  <a:lnTo>
                    <a:pt x="2163" y="283"/>
                  </a:lnTo>
                  <a:lnTo>
                    <a:pt x="81" y="283"/>
                  </a:lnTo>
                  <a:lnTo>
                    <a:pt x="0" y="283"/>
                  </a:lnTo>
                  <a:lnTo>
                    <a:pt x="0" y="87"/>
                  </a:lnTo>
                  <a:lnTo>
                    <a:pt x="1" y="59"/>
                  </a:lnTo>
                  <a:lnTo>
                    <a:pt x="9" y="31"/>
                  </a:lnTo>
                  <a:lnTo>
                    <a:pt x="16" y="16"/>
                  </a:lnTo>
                  <a:lnTo>
                    <a:pt x="29" y="4"/>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0" name="Freeform 20"/>
            <p:cNvSpPr>
              <a:spLocks/>
            </p:cNvSpPr>
            <p:nvPr/>
          </p:nvSpPr>
          <p:spPr bwMode="auto">
            <a:xfrm>
              <a:off x="3557" y="278"/>
              <a:ext cx="2164" cy="123"/>
            </a:xfrm>
            <a:custGeom>
              <a:avLst/>
              <a:gdLst>
                <a:gd name="T0" fmla="*/ 105 w 2164"/>
                <a:gd name="T1" fmla="*/ 42 h 123"/>
                <a:gd name="T2" fmla="*/ 170 w 2164"/>
                <a:gd name="T3" fmla="*/ 42 h 123"/>
                <a:gd name="T4" fmla="*/ 221 w 2164"/>
                <a:gd name="T5" fmla="*/ 63 h 123"/>
                <a:gd name="T6" fmla="*/ 305 w 2164"/>
                <a:gd name="T7" fmla="*/ 50 h 123"/>
                <a:gd name="T8" fmla="*/ 400 w 2164"/>
                <a:gd name="T9" fmla="*/ 44 h 123"/>
                <a:gd name="T10" fmla="*/ 466 w 2164"/>
                <a:gd name="T11" fmla="*/ 57 h 123"/>
                <a:gd name="T12" fmla="*/ 538 w 2164"/>
                <a:gd name="T13" fmla="*/ 50 h 123"/>
                <a:gd name="T14" fmla="*/ 654 w 2164"/>
                <a:gd name="T15" fmla="*/ 54 h 123"/>
                <a:gd name="T16" fmla="*/ 728 w 2164"/>
                <a:gd name="T17" fmla="*/ 63 h 123"/>
                <a:gd name="T18" fmla="*/ 815 w 2164"/>
                <a:gd name="T19" fmla="*/ 38 h 123"/>
                <a:gd name="T20" fmla="*/ 880 w 2164"/>
                <a:gd name="T21" fmla="*/ 60 h 123"/>
                <a:gd name="T22" fmla="*/ 968 w 2164"/>
                <a:gd name="T23" fmla="*/ 56 h 123"/>
                <a:gd name="T24" fmla="*/ 1013 w 2164"/>
                <a:gd name="T25" fmla="*/ 60 h 123"/>
                <a:gd name="T26" fmla="*/ 1053 w 2164"/>
                <a:gd name="T27" fmla="*/ 38 h 123"/>
                <a:gd name="T28" fmla="*/ 1105 w 2164"/>
                <a:gd name="T29" fmla="*/ 22 h 123"/>
                <a:gd name="T30" fmla="*/ 1167 w 2164"/>
                <a:gd name="T31" fmla="*/ 21 h 123"/>
                <a:gd name="T32" fmla="*/ 1218 w 2164"/>
                <a:gd name="T33" fmla="*/ 14 h 123"/>
                <a:gd name="T34" fmla="*/ 1265 w 2164"/>
                <a:gd name="T35" fmla="*/ 32 h 123"/>
                <a:gd name="T36" fmla="*/ 1316 w 2164"/>
                <a:gd name="T37" fmla="*/ 44 h 123"/>
                <a:gd name="T38" fmla="*/ 1399 w 2164"/>
                <a:gd name="T39" fmla="*/ 35 h 123"/>
                <a:gd name="T40" fmla="*/ 1436 w 2164"/>
                <a:gd name="T41" fmla="*/ 59 h 123"/>
                <a:gd name="T42" fmla="*/ 1493 w 2164"/>
                <a:gd name="T43" fmla="*/ 63 h 123"/>
                <a:gd name="T44" fmla="*/ 1589 w 2164"/>
                <a:gd name="T45" fmla="*/ 63 h 123"/>
                <a:gd name="T46" fmla="*/ 1647 w 2164"/>
                <a:gd name="T47" fmla="*/ 52 h 123"/>
                <a:gd name="T48" fmla="*/ 1691 w 2164"/>
                <a:gd name="T49" fmla="*/ 57 h 123"/>
                <a:gd name="T50" fmla="*/ 1743 w 2164"/>
                <a:gd name="T51" fmla="*/ 38 h 123"/>
                <a:gd name="T52" fmla="*/ 1817 w 2164"/>
                <a:gd name="T53" fmla="*/ 35 h 123"/>
                <a:gd name="T54" fmla="*/ 1878 w 2164"/>
                <a:gd name="T55" fmla="*/ 14 h 123"/>
                <a:gd name="T56" fmla="*/ 1926 w 2164"/>
                <a:gd name="T57" fmla="*/ 10 h 123"/>
                <a:gd name="T58" fmla="*/ 1988 w 2164"/>
                <a:gd name="T59" fmla="*/ 18 h 123"/>
                <a:gd name="T60" fmla="*/ 2042 w 2164"/>
                <a:gd name="T61" fmla="*/ 1 h 123"/>
                <a:gd name="T62" fmla="*/ 2093 w 2164"/>
                <a:gd name="T63" fmla="*/ 32 h 123"/>
                <a:gd name="T64" fmla="*/ 2150 w 2164"/>
                <a:gd name="T65" fmla="*/ 16 h 123"/>
                <a:gd name="T66" fmla="*/ 2163 w 2164"/>
                <a:gd name="T67" fmla="*/ 122 h 123"/>
                <a:gd name="T68" fmla="*/ 893 w 2164"/>
                <a:gd name="T69" fmla="*/ 99 h 123"/>
                <a:gd name="T70" fmla="*/ 0 w 2164"/>
                <a:gd name="T71" fmla="*/ 19 h 123"/>
                <a:gd name="T72" fmla="*/ 32 w 2164"/>
                <a:gd name="T73" fmla="*/ 33 h 123"/>
                <a:gd name="T74" fmla="*/ 75 w 2164"/>
                <a:gd name="T75" fmla="*/ 38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23">
                  <a:moveTo>
                    <a:pt x="75" y="38"/>
                  </a:moveTo>
                  <a:lnTo>
                    <a:pt x="105" y="42"/>
                  </a:lnTo>
                  <a:lnTo>
                    <a:pt x="138" y="38"/>
                  </a:lnTo>
                  <a:lnTo>
                    <a:pt x="170" y="42"/>
                  </a:lnTo>
                  <a:lnTo>
                    <a:pt x="195" y="53"/>
                  </a:lnTo>
                  <a:lnTo>
                    <a:pt x="221" y="63"/>
                  </a:lnTo>
                  <a:lnTo>
                    <a:pt x="266" y="54"/>
                  </a:lnTo>
                  <a:lnTo>
                    <a:pt x="305" y="50"/>
                  </a:lnTo>
                  <a:lnTo>
                    <a:pt x="360" y="50"/>
                  </a:lnTo>
                  <a:lnTo>
                    <a:pt x="400" y="44"/>
                  </a:lnTo>
                  <a:lnTo>
                    <a:pt x="435" y="50"/>
                  </a:lnTo>
                  <a:lnTo>
                    <a:pt x="466" y="57"/>
                  </a:lnTo>
                  <a:lnTo>
                    <a:pt x="494" y="59"/>
                  </a:lnTo>
                  <a:lnTo>
                    <a:pt x="538" y="50"/>
                  </a:lnTo>
                  <a:lnTo>
                    <a:pt x="586" y="50"/>
                  </a:lnTo>
                  <a:lnTo>
                    <a:pt x="654" y="54"/>
                  </a:lnTo>
                  <a:lnTo>
                    <a:pt x="683" y="65"/>
                  </a:lnTo>
                  <a:lnTo>
                    <a:pt x="728" y="63"/>
                  </a:lnTo>
                  <a:lnTo>
                    <a:pt x="773" y="44"/>
                  </a:lnTo>
                  <a:lnTo>
                    <a:pt x="815" y="38"/>
                  </a:lnTo>
                  <a:lnTo>
                    <a:pt x="844" y="44"/>
                  </a:lnTo>
                  <a:lnTo>
                    <a:pt x="880" y="60"/>
                  </a:lnTo>
                  <a:lnTo>
                    <a:pt x="921" y="66"/>
                  </a:lnTo>
                  <a:lnTo>
                    <a:pt x="968" y="56"/>
                  </a:lnTo>
                  <a:lnTo>
                    <a:pt x="989" y="52"/>
                  </a:lnTo>
                  <a:lnTo>
                    <a:pt x="1013" y="60"/>
                  </a:lnTo>
                  <a:lnTo>
                    <a:pt x="1032" y="50"/>
                  </a:lnTo>
                  <a:lnTo>
                    <a:pt x="1053" y="38"/>
                  </a:lnTo>
                  <a:lnTo>
                    <a:pt x="1078" y="26"/>
                  </a:lnTo>
                  <a:lnTo>
                    <a:pt x="1105" y="22"/>
                  </a:lnTo>
                  <a:lnTo>
                    <a:pt x="1136" y="26"/>
                  </a:lnTo>
                  <a:lnTo>
                    <a:pt x="1167" y="21"/>
                  </a:lnTo>
                  <a:lnTo>
                    <a:pt x="1198" y="14"/>
                  </a:lnTo>
                  <a:lnTo>
                    <a:pt x="1218" y="14"/>
                  </a:lnTo>
                  <a:lnTo>
                    <a:pt x="1237" y="16"/>
                  </a:lnTo>
                  <a:lnTo>
                    <a:pt x="1265" y="32"/>
                  </a:lnTo>
                  <a:lnTo>
                    <a:pt x="1293" y="29"/>
                  </a:lnTo>
                  <a:lnTo>
                    <a:pt x="1316" y="44"/>
                  </a:lnTo>
                  <a:lnTo>
                    <a:pt x="1361" y="44"/>
                  </a:lnTo>
                  <a:lnTo>
                    <a:pt x="1399" y="35"/>
                  </a:lnTo>
                  <a:lnTo>
                    <a:pt x="1417" y="47"/>
                  </a:lnTo>
                  <a:lnTo>
                    <a:pt x="1436" y="59"/>
                  </a:lnTo>
                  <a:lnTo>
                    <a:pt x="1462" y="56"/>
                  </a:lnTo>
                  <a:lnTo>
                    <a:pt x="1493" y="63"/>
                  </a:lnTo>
                  <a:lnTo>
                    <a:pt x="1526" y="56"/>
                  </a:lnTo>
                  <a:lnTo>
                    <a:pt x="1589" y="63"/>
                  </a:lnTo>
                  <a:lnTo>
                    <a:pt x="1616" y="69"/>
                  </a:lnTo>
                  <a:lnTo>
                    <a:pt x="1647" y="52"/>
                  </a:lnTo>
                  <a:lnTo>
                    <a:pt x="1667" y="51"/>
                  </a:lnTo>
                  <a:lnTo>
                    <a:pt x="1691" y="57"/>
                  </a:lnTo>
                  <a:lnTo>
                    <a:pt x="1714" y="54"/>
                  </a:lnTo>
                  <a:lnTo>
                    <a:pt x="1743" y="38"/>
                  </a:lnTo>
                  <a:lnTo>
                    <a:pt x="1793" y="33"/>
                  </a:lnTo>
                  <a:lnTo>
                    <a:pt x="1817" y="35"/>
                  </a:lnTo>
                  <a:lnTo>
                    <a:pt x="1842" y="35"/>
                  </a:lnTo>
                  <a:lnTo>
                    <a:pt x="1878" y="14"/>
                  </a:lnTo>
                  <a:lnTo>
                    <a:pt x="1899" y="6"/>
                  </a:lnTo>
                  <a:lnTo>
                    <a:pt x="1926" y="10"/>
                  </a:lnTo>
                  <a:lnTo>
                    <a:pt x="1957" y="32"/>
                  </a:lnTo>
                  <a:lnTo>
                    <a:pt x="1988" y="18"/>
                  </a:lnTo>
                  <a:lnTo>
                    <a:pt x="2017" y="0"/>
                  </a:lnTo>
                  <a:lnTo>
                    <a:pt x="2042" y="1"/>
                  </a:lnTo>
                  <a:lnTo>
                    <a:pt x="2071" y="38"/>
                  </a:lnTo>
                  <a:lnTo>
                    <a:pt x="2093" y="32"/>
                  </a:lnTo>
                  <a:lnTo>
                    <a:pt x="2125" y="16"/>
                  </a:lnTo>
                  <a:lnTo>
                    <a:pt x="2150" y="16"/>
                  </a:lnTo>
                  <a:lnTo>
                    <a:pt x="2163" y="28"/>
                  </a:lnTo>
                  <a:lnTo>
                    <a:pt x="2163" y="122"/>
                  </a:lnTo>
                  <a:lnTo>
                    <a:pt x="909" y="95"/>
                  </a:lnTo>
                  <a:lnTo>
                    <a:pt x="893" y="99"/>
                  </a:lnTo>
                  <a:lnTo>
                    <a:pt x="0" y="88"/>
                  </a:lnTo>
                  <a:lnTo>
                    <a:pt x="0" y="19"/>
                  </a:lnTo>
                  <a:lnTo>
                    <a:pt x="13" y="29"/>
                  </a:lnTo>
                  <a:lnTo>
                    <a:pt x="32" y="33"/>
                  </a:lnTo>
                  <a:lnTo>
                    <a:pt x="56" y="34"/>
                  </a:lnTo>
                  <a:lnTo>
                    <a:pt x="75" y="38"/>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1" name="Freeform 21"/>
            <p:cNvSpPr>
              <a:spLocks/>
            </p:cNvSpPr>
            <p:nvPr/>
          </p:nvSpPr>
          <p:spPr bwMode="auto">
            <a:xfrm>
              <a:off x="3557" y="320"/>
              <a:ext cx="2164" cy="125"/>
            </a:xfrm>
            <a:custGeom>
              <a:avLst/>
              <a:gdLst>
                <a:gd name="T0" fmla="*/ 46 w 2164"/>
                <a:gd name="T1" fmla="*/ 123 h 125"/>
                <a:gd name="T2" fmla="*/ 2096 w 2164"/>
                <a:gd name="T3" fmla="*/ 124 h 125"/>
                <a:gd name="T4" fmla="*/ 2137 w 2164"/>
                <a:gd name="T5" fmla="*/ 120 h 125"/>
                <a:gd name="T6" fmla="*/ 2160 w 2164"/>
                <a:gd name="T7" fmla="*/ 104 h 125"/>
                <a:gd name="T8" fmla="*/ 2163 w 2164"/>
                <a:gd name="T9" fmla="*/ 14 h 125"/>
                <a:gd name="T10" fmla="*/ 2134 w 2164"/>
                <a:gd name="T11" fmla="*/ 4 h 125"/>
                <a:gd name="T12" fmla="*/ 2118 w 2164"/>
                <a:gd name="T13" fmla="*/ 34 h 125"/>
                <a:gd name="T14" fmla="*/ 2097 w 2164"/>
                <a:gd name="T15" fmla="*/ 31 h 125"/>
                <a:gd name="T16" fmla="*/ 2054 w 2164"/>
                <a:gd name="T17" fmla="*/ 17 h 125"/>
                <a:gd name="T18" fmla="*/ 1998 w 2164"/>
                <a:gd name="T19" fmla="*/ 21 h 125"/>
                <a:gd name="T20" fmla="*/ 1951 w 2164"/>
                <a:gd name="T21" fmla="*/ 25 h 125"/>
                <a:gd name="T22" fmla="*/ 1910 w 2164"/>
                <a:gd name="T23" fmla="*/ 17 h 125"/>
                <a:gd name="T24" fmla="*/ 1868 w 2164"/>
                <a:gd name="T25" fmla="*/ 27 h 125"/>
                <a:gd name="T26" fmla="*/ 1841 w 2164"/>
                <a:gd name="T27" fmla="*/ 33 h 125"/>
                <a:gd name="T28" fmla="*/ 1776 w 2164"/>
                <a:gd name="T29" fmla="*/ 28 h 125"/>
                <a:gd name="T30" fmla="*/ 1716 w 2164"/>
                <a:gd name="T31" fmla="*/ 24 h 125"/>
                <a:gd name="T32" fmla="*/ 1644 w 2164"/>
                <a:gd name="T33" fmla="*/ 54 h 125"/>
                <a:gd name="T34" fmla="*/ 1589 w 2164"/>
                <a:gd name="T35" fmla="*/ 38 h 125"/>
                <a:gd name="T36" fmla="*/ 1524 w 2164"/>
                <a:gd name="T37" fmla="*/ 37 h 125"/>
                <a:gd name="T38" fmla="*/ 1417 w 2164"/>
                <a:gd name="T39" fmla="*/ 36 h 125"/>
                <a:gd name="T40" fmla="*/ 1367 w 2164"/>
                <a:gd name="T41" fmla="*/ 33 h 125"/>
                <a:gd name="T42" fmla="*/ 1327 w 2164"/>
                <a:gd name="T43" fmla="*/ 24 h 125"/>
                <a:gd name="T44" fmla="*/ 1237 w 2164"/>
                <a:gd name="T45" fmla="*/ 43 h 125"/>
                <a:gd name="T46" fmla="*/ 1159 w 2164"/>
                <a:gd name="T47" fmla="*/ 33 h 125"/>
                <a:gd name="T48" fmla="*/ 1065 w 2164"/>
                <a:gd name="T49" fmla="*/ 38 h 125"/>
                <a:gd name="T50" fmla="*/ 988 w 2164"/>
                <a:gd name="T51" fmla="*/ 38 h 125"/>
                <a:gd name="T52" fmla="*/ 897 w 2164"/>
                <a:gd name="T53" fmla="*/ 51 h 125"/>
                <a:gd name="T54" fmla="*/ 801 w 2164"/>
                <a:gd name="T55" fmla="*/ 45 h 125"/>
                <a:gd name="T56" fmla="*/ 692 w 2164"/>
                <a:gd name="T57" fmla="*/ 46 h 125"/>
                <a:gd name="T58" fmla="*/ 575 w 2164"/>
                <a:gd name="T59" fmla="*/ 33 h 125"/>
                <a:gd name="T60" fmla="*/ 454 w 2164"/>
                <a:gd name="T61" fmla="*/ 23 h 125"/>
                <a:gd name="T62" fmla="*/ 371 w 2164"/>
                <a:gd name="T63" fmla="*/ 35 h 125"/>
                <a:gd name="T64" fmla="*/ 322 w 2164"/>
                <a:gd name="T65" fmla="*/ 31 h 125"/>
                <a:gd name="T66" fmla="*/ 252 w 2164"/>
                <a:gd name="T67" fmla="*/ 36 h 125"/>
                <a:gd name="T68" fmla="*/ 176 w 2164"/>
                <a:gd name="T69" fmla="*/ 35 h 125"/>
                <a:gd name="T70" fmla="*/ 99 w 2164"/>
                <a:gd name="T71" fmla="*/ 43 h 125"/>
                <a:gd name="T72" fmla="*/ 20 w 2164"/>
                <a:gd name="T73" fmla="*/ 37 h 125"/>
                <a:gd name="T74" fmla="*/ 2 w 2164"/>
                <a:gd name="T75" fmla="*/ 73 h 125"/>
                <a:gd name="T76" fmla="*/ 16 w 2164"/>
                <a:gd name="T77" fmla="*/ 116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25">
                  <a:moveTo>
                    <a:pt x="29" y="120"/>
                  </a:moveTo>
                  <a:lnTo>
                    <a:pt x="46" y="123"/>
                  </a:lnTo>
                  <a:lnTo>
                    <a:pt x="66" y="124"/>
                  </a:lnTo>
                  <a:lnTo>
                    <a:pt x="2096" y="124"/>
                  </a:lnTo>
                  <a:lnTo>
                    <a:pt x="2120" y="122"/>
                  </a:lnTo>
                  <a:lnTo>
                    <a:pt x="2137" y="120"/>
                  </a:lnTo>
                  <a:lnTo>
                    <a:pt x="2152" y="113"/>
                  </a:lnTo>
                  <a:lnTo>
                    <a:pt x="2160" y="104"/>
                  </a:lnTo>
                  <a:lnTo>
                    <a:pt x="2163" y="95"/>
                  </a:lnTo>
                  <a:lnTo>
                    <a:pt x="2163" y="14"/>
                  </a:lnTo>
                  <a:lnTo>
                    <a:pt x="2144" y="0"/>
                  </a:lnTo>
                  <a:lnTo>
                    <a:pt x="2134" y="4"/>
                  </a:lnTo>
                  <a:lnTo>
                    <a:pt x="2125" y="18"/>
                  </a:lnTo>
                  <a:lnTo>
                    <a:pt x="2118" y="34"/>
                  </a:lnTo>
                  <a:lnTo>
                    <a:pt x="2109" y="33"/>
                  </a:lnTo>
                  <a:lnTo>
                    <a:pt x="2097" y="31"/>
                  </a:lnTo>
                  <a:lnTo>
                    <a:pt x="2071" y="23"/>
                  </a:lnTo>
                  <a:lnTo>
                    <a:pt x="2054" y="17"/>
                  </a:lnTo>
                  <a:lnTo>
                    <a:pt x="2027" y="14"/>
                  </a:lnTo>
                  <a:lnTo>
                    <a:pt x="1998" y="21"/>
                  </a:lnTo>
                  <a:lnTo>
                    <a:pt x="1970" y="33"/>
                  </a:lnTo>
                  <a:lnTo>
                    <a:pt x="1951" y="25"/>
                  </a:lnTo>
                  <a:lnTo>
                    <a:pt x="1934" y="23"/>
                  </a:lnTo>
                  <a:lnTo>
                    <a:pt x="1910" y="17"/>
                  </a:lnTo>
                  <a:lnTo>
                    <a:pt x="1885" y="19"/>
                  </a:lnTo>
                  <a:lnTo>
                    <a:pt x="1868" y="27"/>
                  </a:lnTo>
                  <a:lnTo>
                    <a:pt x="1861" y="37"/>
                  </a:lnTo>
                  <a:lnTo>
                    <a:pt x="1841" y="33"/>
                  </a:lnTo>
                  <a:lnTo>
                    <a:pt x="1813" y="33"/>
                  </a:lnTo>
                  <a:lnTo>
                    <a:pt x="1776" y="28"/>
                  </a:lnTo>
                  <a:lnTo>
                    <a:pt x="1744" y="37"/>
                  </a:lnTo>
                  <a:lnTo>
                    <a:pt x="1716" y="24"/>
                  </a:lnTo>
                  <a:lnTo>
                    <a:pt x="1679" y="33"/>
                  </a:lnTo>
                  <a:lnTo>
                    <a:pt x="1644" y="54"/>
                  </a:lnTo>
                  <a:lnTo>
                    <a:pt x="1614" y="46"/>
                  </a:lnTo>
                  <a:lnTo>
                    <a:pt x="1589" y="38"/>
                  </a:lnTo>
                  <a:lnTo>
                    <a:pt x="1560" y="34"/>
                  </a:lnTo>
                  <a:lnTo>
                    <a:pt x="1524" y="37"/>
                  </a:lnTo>
                  <a:lnTo>
                    <a:pt x="1467" y="44"/>
                  </a:lnTo>
                  <a:lnTo>
                    <a:pt x="1417" y="36"/>
                  </a:lnTo>
                  <a:lnTo>
                    <a:pt x="1395" y="40"/>
                  </a:lnTo>
                  <a:lnTo>
                    <a:pt x="1367" y="33"/>
                  </a:lnTo>
                  <a:lnTo>
                    <a:pt x="1348" y="25"/>
                  </a:lnTo>
                  <a:lnTo>
                    <a:pt x="1327" y="24"/>
                  </a:lnTo>
                  <a:lnTo>
                    <a:pt x="1287" y="28"/>
                  </a:lnTo>
                  <a:lnTo>
                    <a:pt x="1237" y="43"/>
                  </a:lnTo>
                  <a:lnTo>
                    <a:pt x="1194" y="30"/>
                  </a:lnTo>
                  <a:lnTo>
                    <a:pt x="1159" y="33"/>
                  </a:lnTo>
                  <a:lnTo>
                    <a:pt x="1125" y="51"/>
                  </a:lnTo>
                  <a:lnTo>
                    <a:pt x="1065" y="38"/>
                  </a:lnTo>
                  <a:lnTo>
                    <a:pt x="1019" y="45"/>
                  </a:lnTo>
                  <a:lnTo>
                    <a:pt x="988" y="38"/>
                  </a:lnTo>
                  <a:lnTo>
                    <a:pt x="943" y="42"/>
                  </a:lnTo>
                  <a:lnTo>
                    <a:pt x="897" y="51"/>
                  </a:lnTo>
                  <a:lnTo>
                    <a:pt x="866" y="48"/>
                  </a:lnTo>
                  <a:lnTo>
                    <a:pt x="801" y="45"/>
                  </a:lnTo>
                  <a:lnTo>
                    <a:pt x="760" y="51"/>
                  </a:lnTo>
                  <a:lnTo>
                    <a:pt x="692" y="46"/>
                  </a:lnTo>
                  <a:lnTo>
                    <a:pt x="636" y="42"/>
                  </a:lnTo>
                  <a:lnTo>
                    <a:pt x="575" y="33"/>
                  </a:lnTo>
                  <a:lnTo>
                    <a:pt x="518" y="42"/>
                  </a:lnTo>
                  <a:lnTo>
                    <a:pt x="454" y="23"/>
                  </a:lnTo>
                  <a:lnTo>
                    <a:pt x="404" y="24"/>
                  </a:lnTo>
                  <a:lnTo>
                    <a:pt x="371" y="35"/>
                  </a:lnTo>
                  <a:lnTo>
                    <a:pt x="349" y="26"/>
                  </a:lnTo>
                  <a:lnTo>
                    <a:pt x="322" y="31"/>
                  </a:lnTo>
                  <a:lnTo>
                    <a:pt x="287" y="33"/>
                  </a:lnTo>
                  <a:lnTo>
                    <a:pt x="252" y="36"/>
                  </a:lnTo>
                  <a:lnTo>
                    <a:pt x="211" y="44"/>
                  </a:lnTo>
                  <a:lnTo>
                    <a:pt x="176" y="35"/>
                  </a:lnTo>
                  <a:lnTo>
                    <a:pt x="143" y="39"/>
                  </a:lnTo>
                  <a:lnTo>
                    <a:pt x="99" y="43"/>
                  </a:lnTo>
                  <a:lnTo>
                    <a:pt x="71" y="39"/>
                  </a:lnTo>
                  <a:lnTo>
                    <a:pt x="20" y="37"/>
                  </a:lnTo>
                  <a:lnTo>
                    <a:pt x="0" y="46"/>
                  </a:lnTo>
                  <a:lnTo>
                    <a:pt x="2" y="73"/>
                  </a:lnTo>
                  <a:lnTo>
                    <a:pt x="5" y="96"/>
                  </a:lnTo>
                  <a:lnTo>
                    <a:pt x="16" y="116"/>
                  </a:lnTo>
                  <a:lnTo>
                    <a:pt x="29" y="120"/>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2" name="Freeform 22"/>
            <p:cNvSpPr>
              <a:spLocks/>
            </p:cNvSpPr>
            <p:nvPr/>
          </p:nvSpPr>
          <p:spPr bwMode="auto">
            <a:xfrm>
              <a:off x="3570" y="104"/>
              <a:ext cx="2129" cy="162"/>
            </a:xfrm>
            <a:custGeom>
              <a:avLst/>
              <a:gdLst>
                <a:gd name="T0" fmla="*/ 0 w 2129"/>
                <a:gd name="T1" fmla="*/ 122 h 162"/>
                <a:gd name="T2" fmla="*/ 5 w 2129"/>
                <a:gd name="T3" fmla="*/ 129 h 162"/>
                <a:gd name="T4" fmla="*/ 9 w 2129"/>
                <a:gd name="T5" fmla="*/ 58 h 162"/>
                <a:gd name="T6" fmla="*/ 28 w 2129"/>
                <a:gd name="T7" fmla="*/ 29 h 162"/>
                <a:gd name="T8" fmla="*/ 101 w 2129"/>
                <a:gd name="T9" fmla="*/ 25 h 162"/>
                <a:gd name="T10" fmla="*/ 243 w 2129"/>
                <a:gd name="T11" fmla="*/ 29 h 162"/>
                <a:gd name="T12" fmla="*/ 378 w 2129"/>
                <a:gd name="T13" fmla="*/ 28 h 162"/>
                <a:gd name="T14" fmla="*/ 537 w 2129"/>
                <a:gd name="T15" fmla="*/ 29 h 162"/>
                <a:gd name="T16" fmla="*/ 645 w 2129"/>
                <a:gd name="T17" fmla="*/ 25 h 162"/>
                <a:gd name="T18" fmla="*/ 735 w 2129"/>
                <a:gd name="T19" fmla="*/ 25 h 162"/>
                <a:gd name="T20" fmla="*/ 870 w 2129"/>
                <a:gd name="T21" fmla="*/ 33 h 162"/>
                <a:gd name="T22" fmla="*/ 968 w 2129"/>
                <a:gd name="T23" fmla="*/ 35 h 162"/>
                <a:gd name="T24" fmla="*/ 1079 w 2129"/>
                <a:gd name="T25" fmla="*/ 29 h 162"/>
                <a:gd name="T26" fmla="*/ 1212 w 2129"/>
                <a:gd name="T27" fmla="*/ 40 h 162"/>
                <a:gd name="T28" fmla="*/ 1316 w 2129"/>
                <a:gd name="T29" fmla="*/ 37 h 162"/>
                <a:gd name="T30" fmla="*/ 1414 w 2129"/>
                <a:gd name="T31" fmla="*/ 32 h 162"/>
                <a:gd name="T32" fmla="*/ 1525 w 2129"/>
                <a:gd name="T33" fmla="*/ 36 h 162"/>
                <a:gd name="T34" fmla="*/ 1621 w 2129"/>
                <a:gd name="T35" fmla="*/ 32 h 162"/>
                <a:gd name="T36" fmla="*/ 1714 w 2129"/>
                <a:gd name="T37" fmla="*/ 29 h 162"/>
                <a:gd name="T38" fmla="*/ 1781 w 2129"/>
                <a:gd name="T39" fmla="*/ 32 h 162"/>
                <a:gd name="T40" fmla="*/ 1913 w 2129"/>
                <a:gd name="T41" fmla="*/ 25 h 162"/>
                <a:gd name="T42" fmla="*/ 2046 w 2129"/>
                <a:gd name="T43" fmla="*/ 33 h 162"/>
                <a:gd name="T44" fmla="*/ 2093 w 2129"/>
                <a:gd name="T45" fmla="*/ 47 h 162"/>
                <a:gd name="T46" fmla="*/ 2115 w 2129"/>
                <a:gd name="T47" fmla="*/ 68 h 162"/>
                <a:gd name="T48" fmla="*/ 2128 w 2129"/>
                <a:gd name="T49" fmla="*/ 124 h 162"/>
                <a:gd name="T50" fmla="*/ 2128 w 2129"/>
                <a:gd name="T51" fmla="*/ 41 h 162"/>
                <a:gd name="T52" fmla="*/ 2120 w 2129"/>
                <a:gd name="T53" fmla="*/ 16 h 162"/>
                <a:gd name="T54" fmla="*/ 1974 w 2129"/>
                <a:gd name="T55" fmla="*/ 6 h 162"/>
                <a:gd name="T56" fmla="*/ 1855 w 2129"/>
                <a:gd name="T57" fmla="*/ 1 h 162"/>
                <a:gd name="T58" fmla="*/ 1774 w 2129"/>
                <a:gd name="T59" fmla="*/ 3 h 162"/>
                <a:gd name="T60" fmla="*/ 1658 w 2129"/>
                <a:gd name="T61" fmla="*/ 8 h 162"/>
                <a:gd name="T62" fmla="*/ 1453 w 2129"/>
                <a:gd name="T63" fmla="*/ 6 h 162"/>
                <a:gd name="T64" fmla="*/ 1311 w 2129"/>
                <a:gd name="T65" fmla="*/ 6 h 162"/>
                <a:gd name="T66" fmla="*/ 1212 w 2129"/>
                <a:gd name="T67" fmla="*/ 6 h 162"/>
                <a:gd name="T68" fmla="*/ 1135 w 2129"/>
                <a:gd name="T69" fmla="*/ 4 h 162"/>
                <a:gd name="T70" fmla="*/ 1000 w 2129"/>
                <a:gd name="T71" fmla="*/ 6 h 162"/>
                <a:gd name="T72" fmla="*/ 837 w 2129"/>
                <a:gd name="T73" fmla="*/ 6 h 162"/>
                <a:gd name="T74" fmla="*/ 652 w 2129"/>
                <a:gd name="T75" fmla="*/ 4 h 162"/>
                <a:gd name="T76" fmla="*/ 569 w 2129"/>
                <a:gd name="T77" fmla="*/ 2 h 162"/>
                <a:gd name="T78" fmla="*/ 431 w 2129"/>
                <a:gd name="T79" fmla="*/ 2 h 162"/>
                <a:gd name="T80" fmla="*/ 256 w 2129"/>
                <a:gd name="T81" fmla="*/ 2 h 162"/>
                <a:gd name="T82" fmla="*/ 107 w 2129"/>
                <a:gd name="T83" fmla="*/ 0 h 162"/>
                <a:gd name="T84" fmla="*/ 34 w 2129"/>
                <a:gd name="T85" fmla="*/ 1 h 162"/>
                <a:gd name="T86" fmla="*/ 5 w 2129"/>
                <a:gd name="T87" fmla="*/ 18 h 162"/>
                <a:gd name="T88" fmla="*/ 0 w 2129"/>
                <a:gd name="T89" fmla="*/ 56 h 1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29" h="162">
                  <a:moveTo>
                    <a:pt x="0" y="78"/>
                  </a:moveTo>
                  <a:lnTo>
                    <a:pt x="0" y="122"/>
                  </a:lnTo>
                  <a:lnTo>
                    <a:pt x="0" y="161"/>
                  </a:lnTo>
                  <a:lnTo>
                    <a:pt x="5" y="129"/>
                  </a:lnTo>
                  <a:lnTo>
                    <a:pt x="7" y="104"/>
                  </a:lnTo>
                  <a:lnTo>
                    <a:pt x="9" y="58"/>
                  </a:lnTo>
                  <a:lnTo>
                    <a:pt x="15" y="36"/>
                  </a:lnTo>
                  <a:lnTo>
                    <a:pt x="28" y="29"/>
                  </a:lnTo>
                  <a:lnTo>
                    <a:pt x="60" y="24"/>
                  </a:lnTo>
                  <a:lnTo>
                    <a:pt x="101" y="25"/>
                  </a:lnTo>
                  <a:lnTo>
                    <a:pt x="200" y="25"/>
                  </a:lnTo>
                  <a:lnTo>
                    <a:pt x="243" y="29"/>
                  </a:lnTo>
                  <a:lnTo>
                    <a:pt x="306" y="25"/>
                  </a:lnTo>
                  <a:lnTo>
                    <a:pt x="378" y="28"/>
                  </a:lnTo>
                  <a:lnTo>
                    <a:pt x="431" y="27"/>
                  </a:lnTo>
                  <a:lnTo>
                    <a:pt x="537" y="29"/>
                  </a:lnTo>
                  <a:lnTo>
                    <a:pt x="574" y="29"/>
                  </a:lnTo>
                  <a:lnTo>
                    <a:pt x="645" y="25"/>
                  </a:lnTo>
                  <a:lnTo>
                    <a:pt x="669" y="30"/>
                  </a:lnTo>
                  <a:lnTo>
                    <a:pt x="735" y="25"/>
                  </a:lnTo>
                  <a:lnTo>
                    <a:pt x="836" y="29"/>
                  </a:lnTo>
                  <a:lnTo>
                    <a:pt x="870" y="33"/>
                  </a:lnTo>
                  <a:lnTo>
                    <a:pt x="923" y="29"/>
                  </a:lnTo>
                  <a:lnTo>
                    <a:pt x="968" y="35"/>
                  </a:lnTo>
                  <a:lnTo>
                    <a:pt x="1006" y="35"/>
                  </a:lnTo>
                  <a:lnTo>
                    <a:pt x="1079" y="29"/>
                  </a:lnTo>
                  <a:lnTo>
                    <a:pt x="1149" y="33"/>
                  </a:lnTo>
                  <a:lnTo>
                    <a:pt x="1212" y="40"/>
                  </a:lnTo>
                  <a:lnTo>
                    <a:pt x="1231" y="41"/>
                  </a:lnTo>
                  <a:lnTo>
                    <a:pt x="1316" y="37"/>
                  </a:lnTo>
                  <a:lnTo>
                    <a:pt x="1395" y="34"/>
                  </a:lnTo>
                  <a:lnTo>
                    <a:pt x="1414" y="32"/>
                  </a:lnTo>
                  <a:lnTo>
                    <a:pt x="1443" y="33"/>
                  </a:lnTo>
                  <a:lnTo>
                    <a:pt x="1525" y="36"/>
                  </a:lnTo>
                  <a:lnTo>
                    <a:pt x="1588" y="30"/>
                  </a:lnTo>
                  <a:lnTo>
                    <a:pt x="1621" y="32"/>
                  </a:lnTo>
                  <a:lnTo>
                    <a:pt x="1671" y="33"/>
                  </a:lnTo>
                  <a:lnTo>
                    <a:pt x="1714" y="29"/>
                  </a:lnTo>
                  <a:lnTo>
                    <a:pt x="1742" y="25"/>
                  </a:lnTo>
                  <a:lnTo>
                    <a:pt x="1781" y="32"/>
                  </a:lnTo>
                  <a:lnTo>
                    <a:pt x="1860" y="34"/>
                  </a:lnTo>
                  <a:lnTo>
                    <a:pt x="1913" y="25"/>
                  </a:lnTo>
                  <a:lnTo>
                    <a:pt x="1990" y="33"/>
                  </a:lnTo>
                  <a:lnTo>
                    <a:pt x="2046" y="33"/>
                  </a:lnTo>
                  <a:lnTo>
                    <a:pt x="2075" y="33"/>
                  </a:lnTo>
                  <a:lnTo>
                    <a:pt x="2093" y="47"/>
                  </a:lnTo>
                  <a:lnTo>
                    <a:pt x="2105" y="54"/>
                  </a:lnTo>
                  <a:lnTo>
                    <a:pt x="2115" y="68"/>
                  </a:lnTo>
                  <a:lnTo>
                    <a:pt x="2122" y="92"/>
                  </a:lnTo>
                  <a:lnTo>
                    <a:pt x="2128" y="124"/>
                  </a:lnTo>
                  <a:lnTo>
                    <a:pt x="2128" y="58"/>
                  </a:lnTo>
                  <a:lnTo>
                    <a:pt x="2128" y="41"/>
                  </a:lnTo>
                  <a:lnTo>
                    <a:pt x="2125" y="30"/>
                  </a:lnTo>
                  <a:lnTo>
                    <a:pt x="2120" y="16"/>
                  </a:lnTo>
                  <a:lnTo>
                    <a:pt x="2089" y="7"/>
                  </a:lnTo>
                  <a:lnTo>
                    <a:pt x="1974" y="6"/>
                  </a:lnTo>
                  <a:lnTo>
                    <a:pt x="1946" y="1"/>
                  </a:lnTo>
                  <a:lnTo>
                    <a:pt x="1855" y="1"/>
                  </a:lnTo>
                  <a:lnTo>
                    <a:pt x="1829" y="3"/>
                  </a:lnTo>
                  <a:lnTo>
                    <a:pt x="1774" y="3"/>
                  </a:lnTo>
                  <a:lnTo>
                    <a:pt x="1733" y="2"/>
                  </a:lnTo>
                  <a:lnTo>
                    <a:pt x="1658" y="8"/>
                  </a:lnTo>
                  <a:lnTo>
                    <a:pt x="1501" y="3"/>
                  </a:lnTo>
                  <a:lnTo>
                    <a:pt x="1453" y="6"/>
                  </a:lnTo>
                  <a:lnTo>
                    <a:pt x="1366" y="10"/>
                  </a:lnTo>
                  <a:lnTo>
                    <a:pt x="1311" y="6"/>
                  </a:lnTo>
                  <a:lnTo>
                    <a:pt x="1256" y="6"/>
                  </a:lnTo>
                  <a:lnTo>
                    <a:pt x="1212" y="6"/>
                  </a:lnTo>
                  <a:lnTo>
                    <a:pt x="1164" y="9"/>
                  </a:lnTo>
                  <a:lnTo>
                    <a:pt x="1135" y="4"/>
                  </a:lnTo>
                  <a:lnTo>
                    <a:pt x="1031" y="6"/>
                  </a:lnTo>
                  <a:lnTo>
                    <a:pt x="1000" y="6"/>
                  </a:lnTo>
                  <a:lnTo>
                    <a:pt x="945" y="4"/>
                  </a:lnTo>
                  <a:lnTo>
                    <a:pt x="837" y="6"/>
                  </a:lnTo>
                  <a:lnTo>
                    <a:pt x="741" y="4"/>
                  </a:lnTo>
                  <a:lnTo>
                    <a:pt x="652" y="4"/>
                  </a:lnTo>
                  <a:lnTo>
                    <a:pt x="610" y="6"/>
                  </a:lnTo>
                  <a:lnTo>
                    <a:pt x="569" y="2"/>
                  </a:lnTo>
                  <a:lnTo>
                    <a:pt x="535" y="2"/>
                  </a:lnTo>
                  <a:lnTo>
                    <a:pt x="431" y="2"/>
                  </a:lnTo>
                  <a:lnTo>
                    <a:pt x="312" y="4"/>
                  </a:lnTo>
                  <a:lnTo>
                    <a:pt x="256" y="2"/>
                  </a:lnTo>
                  <a:lnTo>
                    <a:pt x="190" y="4"/>
                  </a:lnTo>
                  <a:lnTo>
                    <a:pt x="107" y="0"/>
                  </a:lnTo>
                  <a:lnTo>
                    <a:pt x="56" y="0"/>
                  </a:lnTo>
                  <a:lnTo>
                    <a:pt x="34" y="1"/>
                  </a:lnTo>
                  <a:lnTo>
                    <a:pt x="19" y="6"/>
                  </a:lnTo>
                  <a:lnTo>
                    <a:pt x="5" y="18"/>
                  </a:lnTo>
                  <a:lnTo>
                    <a:pt x="1" y="37"/>
                  </a:lnTo>
                  <a:lnTo>
                    <a:pt x="0" y="56"/>
                  </a:lnTo>
                  <a:lnTo>
                    <a:pt x="0" y="78"/>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sp>
          <p:nvSpPr>
            <p:cNvPr id="13333" name="Freeform 23"/>
            <p:cNvSpPr>
              <a:spLocks/>
            </p:cNvSpPr>
            <p:nvPr/>
          </p:nvSpPr>
          <p:spPr bwMode="auto">
            <a:xfrm>
              <a:off x="3574" y="363"/>
              <a:ext cx="2128" cy="65"/>
            </a:xfrm>
            <a:custGeom>
              <a:avLst/>
              <a:gdLst>
                <a:gd name="T0" fmla="*/ 0 w 2128"/>
                <a:gd name="T1" fmla="*/ 15 h 65"/>
                <a:gd name="T2" fmla="*/ 6 w 2128"/>
                <a:gd name="T3" fmla="*/ 12 h 65"/>
                <a:gd name="T4" fmla="*/ 8 w 2128"/>
                <a:gd name="T5" fmla="*/ 40 h 65"/>
                <a:gd name="T6" fmla="*/ 27 w 2128"/>
                <a:gd name="T7" fmla="*/ 52 h 65"/>
                <a:gd name="T8" fmla="*/ 59 w 2128"/>
                <a:gd name="T9" fmla="*/ 49 h 65"/>
                <a:gd name="T10" fmla="*/ 110 w 2128"/>
                <a:gd name="T11" fmla="*/ 49 h 65"/>
                <a:gd name="T12" fmla="*/ 162 w 2128"/>
                <a:gd name="T13" fmla="*/ 50 h 65"/>
                <a:gd name="T14" fmla="*/ 192 w 2128"/>
                <a:gd name="T15" fmla="*/ 51 h 65"/>
                <a:gd name="T16" fmla="*/ 248 w 2128"/>
                <a:gd name="T17" fmla="*/ 48 h 65"/>
                <a:gd name="T18" fmla="*/ 327 w 2128"/>
                <a:gd name="T19" fmla="*/ 51 h 65"/>
                <a:gd name="T20" fmla="*/ 413 w 2128"/>
                <a:gd name="T21" fmla="*/ 51 h 65"/>
                <a:gd name="T22" fmla="*/ 479 w 2128"/>
                <a:gd name="T23" fmla="*/ 53 h 65"/>
                <a:gd name="T24" fmla="*/ 517 w 2128"/>
                <a:gd name="T25" fmla="*/ 52 h 65"/>
                <a:gd name="T26" fmla="*/ 645 w 2128"/>
                <a:gd name="T27" fmla="*/ 53 h 65"/>
                <a:gd name="T28" fmla="*/ 725 w 2128"/>
                <a:gd name="T29" fmla="*/ 49 h 65"/>
                <a:gd name="T30" fmla="*/ 805 w 2128"/>
                <a:gd name="T31" fmla="*/ 50 h 65"/>
                <a:gd name="T32" fmla="*/ 869 w 2128"/>
                <a:gd name="T33" fmla="*/ 50 h 65"/>
                <a:gd name="T34" fmla="*/ 968 w 2128"/>
                <a:gd name="T35" fmla="*/ 49 h 65"/>
                <a:gd name="T36" fmla="*/ 1044 w 2128"/>
                <a:gd name="T37" fmla="*/ 46 h 65"/>
                <a:gd name="T38" fmla="*/ 1157 w 2128"/>
                <a:gd name="T39" fmla="*/ 47 h 65"/>
                <a:gd name="T40" fmla="*/ 1295 w 2128"/>
                <a:gd name="T41" fmla="*/ 49 h 65"/>
                <a:gd name="T42" fmla="*/ 1377 w 2128"/>
                <a:gd name="T43" fmla="*/ 46 h 65"/>
                <a:gd name="T44" fmla="*/ 1412 w 2128"/>
                <a:gd name="T45" fmla="*/ 51 h 65"/>
                <a:gd name="T46" fmla="*/ 1519 w 2128"/>
                <a:gd name="T47" fmla="*/ 51 h 65"/>
                <a:gd name="T48" fmla="*/ 1606 w 2128"/>
                <a:gd name="T49" fmla="*/ 51 h 65"/>
                <a:gd name="T50" fmla="*/ 1636 w 2128"/>
                <a:gd name="T51" fmla="*/ 48 h 65"/>
                <a:gd name="T52" fmla="*/ 1686 w 2128"/>
                <a:gd name="T53" fmla="*/ 51 h 65"/>
                <a:gd name="T54" fmla="*/ 1712 w 2128"/>
                <a:gd name="T55" fmla="*/ 52 h 65"/>
                <a:gd name="T56" fmla="*/ 1782 w 2128"/>
                <a:gd name="T57" fmla="*/ 51 h 65"/>
                <a:gd name="T58" fmla="*/ 1841 w 2128"/>
                <a:gd name="T59" fmla="*/ 50 h 65"/>
                <a:gd name="T60" fmla="*/ 1937 w 2128"/>
                <a:gd name="T61" fmla="*/ 48 h 65"/>
                <a:gd name="T62" fmla="*/ 2072 w 2128"/>
                <a:gd name="T63" fmla="*/ 47 h 65"/>
                <a:gd name="T64" fmla="*/ 2104 w 2128"/>
                <a:gd name="T65" fmla="*/ 42 h 65"/>
                <a:gd name="T66" fmla="*/ 2120 w 2128"/>
                <a:gd name="T67" fmla="*/ 27 h 65"/>
                <a:gd name="T68" fmla="*/ 2127 w 2128"/>
                <a:gd name="T69" fmla="*/ 40 h 65"/>
                <a:gd name="T70" fmla="*/ 2124 w 2128"/>
                <a:gd name="T71" fmla="*/ 51 h 65"/>
                <a:gd name="T72" fmla="*/ 2107 w 2128"/>
                <a:gd name="T73" fmla="*/ 61 h 65"/>
                <a:gd name="T74" fmla="*/ 1972 w 2128"/>
                <a:gd name="T75" fmla="*/ 61 h 65"/>
                <a:gd name="T76" fmla="*/ 1854 w 2128"/>
                <a:gd name="T77" fmla="*/ 63 h 65"/>
                <a:gd name="T78" fmla="*/ 1800 w 2128"/>
                <a:gd name="T79" fmla="*/ 64 h 65"/>
                <a:gd name="T80" fmla="*/ 1739 w 2128"/>
                <a:gd name="T81" fmla="*/ 64 h 65"/>
                <a:gd name="T82" fmla="*/ 1628 w 2128"/>
                <a:gd name="T83" fmla="*/ 60 h 65"/>
                <a:gd name="T84" fmla="*/ 1493 w 2128"/>
                <a:gd name="T85" fmla="*/ 59 h 65"/>
                <a:gd name="T86" fmla="*/ 1382 w 2128"/>
                <a:gd name="T87" fmla="*/ 61 h 65"/>
                <a:gd name="T88" fmla="*/ 1310 w 2128"/>
                <a:gd name="T89" fmla="*/ 61 h 65"/>
                <a:gd name="T90" fmla="*/ 1256 w 2128"/>
                <a:gd name="T91" fmla="*/ 61 h 65"/>
                <a:gd name="T92" fmla="*/ 1212 w 2128"/>
                <a:gd name="T93" fmla="*/ 62 h 65"/>
                <a:gd name="T94" fmla="*/ 1163 w 2128"/>
                <a:gd name="T95" fmla="*/ 60 h 65"/>
                <a:gd name="T96" fmla="*/ 1106 w 2128"/>
                <a:gd name="T97" fmla="*/ 63 h 65"/>
                <a:gd name="T98" fmla="*/ 1030 w 2128"/>
                <a:gd name="T99" fmla="*/ 62 h 65"/>
                <a:gd name="T100" fmla="*/ 971 w 2128"/>
                <a:gd name="T101" fmla="*/ 62 h 65"/>
                <a:gd name="T102" fmla="*/ 885 w 2128"/>
                <a:gd name="T103" fmla="*/ 64 h 65"/>
                <a:gd name="T104" fmla="*/ 784 w 2128"/>
                <a:gd name="T105" fmla="*/ 64 h 65"/>
                <a:gd name="T106" fmla="*/ 692 w 2128"/>
                <a:gd name="T107" fmla="*/ 64 h 65"/>
                <a:gd name="T108" fmla="*/ 609 w 2128"/>
                <a:gd name="T109" fmla="*/ 61 h 65"/>
                <a:gd name="T110" fmla="*/ 534 w 2128"/>
                <a:gd name="T111" fmla="*/ 62 h 65"/>
                <a:gd name="T112" fmla="*/ 401 w 2128"/>
                <a:gd name="T113" fmla="*/ 63 h 65"/>
                <a:gd name="T114" fmla="*/ 256 w 2128"/>
                <a:gd name="T115" fmla="*/ 62 h 65"/>
                <a:gd name="T116" fmla="*/ 19 w 2128"/>
                <a:gd name="T117" fmla="*/ 61 h 65"/>
                <a:gd name="T118" fmla="*/ 1 w 2128"/>
                <a:gd name="T119" fmla="*/ 49 h 65"/>
                <a:gd name="T120" fmla="*/ 0 w 2128"/>
                <a:gd name="T121" fmla="*/ 32 h 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5">
                  <a:moveTo>
                    <a:pt x="0" y="32"/>
                  </a:moveTo>
                  <a:lnTo>
                    <a:pt x="0" y="15"/>
                  </a:lnTo>
                  <a:lnTo>
                    <a:pt x="0" y="0"/>
                  </a:lnTo>
                  <a:lnTo>
                    <a:pt x="6" y="12"/>
                  </a:lnTo>
                  <a:lnTo>
                    <a:pt x="7" y="22"/>
                  </a:lnTo>
                  <a:lnTo>
                    <a:pt x="8" y="40"/>
                  </a:lnTo>
                  <a:lnTo>
                    <a:pt x="15" y="49"/>
                  </a:lnTo>
                  <a:lnTo>
                    <a:pt x="27" y="52"/>
                  </a:lnTo>
                  <a:lnTo>
                    <a:pt x="40" y="50"/>
                  </a:lnTo>
                  <a:lnTo>
                    <a:pt x="59" y="49"/>
                  </a:lnTo>
                  <a:lnTo>
                    <a:pt x="91" y="48"/>
                  </a:lnTo>
                  <a:lnTo>
                    <a:pt x="110" y="49"/>
                  </a:lnTo>
                  <a:lnTo>
                    <a:pt x="127" y="49"/>
                  </a:lnTo>
                  <a:lnTo>
                    <a:pt x="162" y="50"/>
                  </a:lnTo>
                  <a:lnTo>
                    <a:pt x="175" y="51"/>
                  </a:lnTo>
                  <a:lnTo>
                    <a:pt x="192" y="51"/>
                  </a:lnTo>
                  <a:lnTo>
                    <a:pt x="219" y="49"/>
                  </a:lnTo>
                  <a:lnTo>
                    <a:pt x="248" y="48"/>
                  </a:lnTo>
                  <a:lnTo>
                    <a:pt x="284" y="48"/>
                  </a:lnTo>
                  <a:lnTo>
                    <a:pt x="327" y="51"/>
                  </a:lnTo>
                  <a:lnTo>
                    <a:pt x="383" y="53"/>
                  </a:lnTo>
                  <a:lnTo>
                    <a:pt x="413" y="51"/>
                  </a:lnTo>
                  <a:lnTo>
                    <a:pt x="431" y="53"/>
                  </a:lnTo>
                  <a:lnTo>
                    <a:pt x="479" y="53"/>
                  </a:lnTo>
                  <a:lnTo>
                    <a:pt x="496" y="50"/>
                  </a:lnTo>
                  <a:lnTo>
                    <a:pt x="517" y="52"/>
                  </a:lnTo>
                  <a:lnTo>
                    <a:pt x="574" y="52"/>
                  </a:lnTo>
                  <a:lnTo>
                    <a:pt x="645" y="53"/>
                  </a:lnTo>
                  <a:lnTo>
                    <a:pt x="669" y="51"/>
                  </a:lnTo>
                  <a:lnTo>
                    <a:pt x="725" y="49"/>
                  </a:lnTo>
                  <a:lnTo>
                    <a:pt x="762" y="48"/>
                  </a:lnTo>
                  <a:lnTo>
                    <a:pt x="805" y="50"/>
                  </a:lnTo>
                  <a:lnTo>
                    <a:pt x="835" y="52"/>
                  </a:lnTo>
                  <a:lnTo>
                    <a:pt x="869" y="50"/>
                  </a:lnTo>
                  <a:lnTo>
                    <a:pt x="929" y="52"/>
                  </a:lnTo>
                  <a:lnTo>
                    <a:pt x="968" y="49"/>
                  </a:lnTo>
                  <a:lnTo>
                    <a:pt x="1005" y="49"/>
                  </a:lnTo>
                  <a:lnTo>
                    <a:pt x="1044" y="46"/>
                  </a:lnTo>
                  <a:lnTo>
                    <a:pt x="1093" y="50"/>
                  </a:lnTo>
                  <a:lnTo>
                    <a:pt x="1157" y="47"/>
                  </a:lnTo>
                  <a:lnTo>
                    <a:pt x="1230" y="47"/>
                  </a:lnTo>
                  <a:lnTo>
                    <a:pt x="1295" y="49"/>
                  </a:lnTo>
                  <a:lnTo>
                    <a:pt x="1334" y="46"/>
                  </a:lnTo>
                  <a:lnTo>
                    <a:pt x="1377" y="46"/>
                  </a:lnTo>
                  <a:lnTo>
                    <a:pt x="1394" y="50"/>
                  </a:lnTo>
                  <a:lnTo>
                    <a:pt x="1412" y="51"/>
                  </a:lnTo>
                  <a:lnTo>
                    <a:pt x="1469" y="49"/>
                  </a:lnTo>
                  <a:lnTo>
                    <a:pt x="1519" y="51"/>
                  </a:lnTo>
                  <a:lnTo>
                    <a:pt x="1587" y="51"/>
                  </a:lnTo>
                  <a:lnTo>
                    <a:pt x="1606" y="51"/>
                  </a:lnTo>
                  <a:lnTo>
                    <a:pt x="1619" y="51"/>
                  </a:lnTo>
                  <a:lnTo>
                    <a:pt x="1636" y="48"/>
                  </a:lnTo>
                  <a:lnTo>
                    <a:pt x="1670" y="50"/>
                  </a:lnTo>
                  <a:lnTo>
                    <a:pt x="1686" y="51"/>
                  </a:lnTo>
                  <a:lnTo>
                    <a:pt x="1698" y="50"/>
                  </a:lnTo>
                  <a:lnTo>
                    <a:pt x="1712" y="52"/>
                  </a:lnTo>
                  <a:lnTo>
                    <a:pt x="1739" y="49"/>
                  </a:lnTo>
                  <a:lnTo>
                    <a:pt x="1782" y="51"/>
                  </a:lnTo>
                  <a:lnTo>
                    <a:pt x="1824" y="48"/>
                  </a:lnTo>
                  <a:lnTo>
                    <a:pt x="1841" y="50"/>
                  </a:lnTo>
                  <a:lnTo>
                    <a:pt x="1859" y="50"/>
                  </a:lnTo>
                  <a:lnTo>
                    <a:pt x="1937" y="48"/>
                  </a:lnTo>
                  <a:lnTo>
                    <a:pt x="2013" y="50"/>
                  </a:lnTo>
                  <a:lnTo>
                    <a:pt x="2072" y="47"/>
                  </a:lnTo>
                  <a:lnTo>
                    <a:pt x="2092" y="45"/>
                  </a:lnTo>
                  <a:lnTo>
                    <a:pt x="2104" y="42"/>
                  </a:lnTo>
                  <a:lnTo>
                    <a:pt x="2113" y="36"/>
                  </a:lnTo>
                  <a:lnTo>
                    <a:pt x="2120" y="27"/>
                  </a:lnTo>
                  <a:lnTo>
                    <a:pt x="2127" y="14"/>
                  </a:lnTo>
                  <a:lnTo>
                    <a:pt x="2127" y="40"/>
                  </a:lnTo>
                  <a:lnTo>
                    <a:pt x="2127" y="47"/>
                  </a:lnTo>
                  <a:lnTo>
                    <a:pt x="2124" y="51"/>
                  </a:lnTo>
                  <a:lnTo>
                    <a:pt x="2118" y="57"/>
                  </a:lnTo>
                  <a:lnTo>
                    <a:pt x="2107" y="61"/>
                  </a:lnTo>
                  <a:lnTo>
                    <a:pt x="2029" y="64"/>
                  </a:lnTo>
                  <a:lnTo>
                    <a:pt x="1972" y="61"/>
                  </a:lnTo>
                  <a:lnTo>
                    <a:pt x="1945" y="63"/>
                  </a:lnTo>
                  <a:lnTo>
                    <a:pt x="1854" y="63"/>
                  </a:lnTo>
                  <a:lnTo>
                    <a:pt x="1828" y="62"/>
                  </a:lnTo>
                  <a:lnTo>
                    <a:pt x="1800" y="64"/>
                  </a:lnTo>
                  <a:lnTo>
                    <a:pt x="1772" y="62"/>
                  </a:lnTo>
                  <a:lnTo>
                    <a:pt x="1739" y="64"/>
                  </a:lnTo>
                  <a:lnTo>
                    <a:pt x="1653" y="63"/>
                  </a:lnTo>
                  <a:lnTo>
                    <a:pt x="1628" y="60"/>
                  </a:lnTo>
                  <a:lnTo>
                    <a:pt x="1547" y="63"/>
                  </a:lnTo>
                  <a:lnTo>
                    <a:pt x="1493" y="59"/>
                  </a:lnTo>
                  <a:lnTo>
                    <a:pt x="1430" y="63"/>
                  </a:lnTo>
                  <a:lnTo>
                    <a:pt x="1382" y="61"/>
                  </a:lnTo>
                  <a:lnTo>
                    <a:pt x="1336" y="63"/>
                  </a:lnTo>
                  <a:lnTo>
                    <a:pt x="1310" y="61"/>
                  </a:lnTo>
                  <a:lnTo>
                    <a:pt x="1287" y="61"/>
                  </a:lnTo>
                  <a:lnTo>
                    <a:pt x="1256" y="61"/>
                  </a:lnTo>
                  <a:lnTo>
                    <a:pt x="1235" y="60"/>
                  </a:lnTo>
                  <a:lnTo>
                    <a:pt x="1212" y="62"/>
                  </a:lnTo>
                  <a:lnTo>
                    <a:pt x="1188" y="60"/>
                  </a:lnTo>
                  <a:lnTo>
                    <a:pt x="1163" y="60"/>
                  </a:lnTo>
                  <a:lnTo>
                    <a:pt x="1134" y="62"/>
                  </a:lnTo>
                  <a:lnTo>
                    <a:pt x="1106" y="63"/>
                  </a:lnTo>
                  <a:lnTo>
                    <a:pt x="1075" y="63"/>
                  </a:lnTo>
                  <a:lnTo>
                    <a:pt x="1030" y="62"/>
                  </a:lnTo>
                  <a:lnTo>
                    <a:pt x="998" y="63"/>
                  </a:lnTo>
                  <a:lnTo>
                    <a:pt x="971" y="62"/>
                  </a:lnTo>
                  <a:lnTo>
                    <a:pt x="945" y="62"/>
                  </a:lnTo>
                  <a:lnTo>
                    <a:pt x="885" y="64"/>
                  </a:lnTo>
                  <a:lnTo>
                    <a:pt x="837" y="61"/>
                  </a:lnTo>
                  <a:lnTo>
                    <a:pt x="784" y="64"/>
                  </a:lnTo>
                  <a:lnTo>
                    <a:pt x="740" y="62"/>
                  </a:lnTo>
                  <a:lnTo>
                    <a:pt x="692" y="64"/>
                  </a:lnTo>
                  <a:lnTo>
                    <a:pt x="652" y="62"/>
                  </a:lnTo>
                  <a:lnTo>
                    <a:pt x="609" y="61"/>
                  </a:lnTo>
                  <a:lnTo>
                    <a:pt x="569" y="62"/>
                  </a:lnTo>
                  <a:lnTo>
                    <a:pt x="534" y="62"/>
                  </a:lnTo>
                  <a:lnTo>
                    <a:pt x="431" y="62"/>
                  </a:lnTo>
                  <a:lnTo>
                    <a:pt x="401" y="63"/>
                  </a:lnTo>
                  <a:lnTo>
                    <a:pt x="311" y="62"/>
                  </a:lnTo>
                  <a:lnTo>
                    <a:pt x="256" y="62"/>
                  </a:lnTo>
                  <a:lnTo>
                    <a:pt x="103" y="61"/>
                  </a:lnTo>
                  <a:lnTo>
                    <a:pt x="19" y="61"/>
                  </a:lnTo>
                  <a:lnTo>
                    <a:pt x="4" y="56"/>
                  </a:lnTo>
                  <a:lnTo>
                    <a:pt x="1" y="49"/>
                  </a:lnTo>
                  <a:lnTo>
                    <a:pt x="0" y="41"/>
                  </a:lnTo>
                  <a:lnTo>
                    <a:pt x="0" y="32"/>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eaLnBrk="0" hangingPunct="0"/>
              <a:endParaRPr lang="en-US">
                <a:solidFill>
                  <a:srgbClr val="FFFFCC"/>
                </a:solidFill>
                <a:latin typeface="Arial" charset="0"/>
              </a:endParaRPr>
            </a:p>
          </p:txBody>
        </p:sp>
      </p:grpSp>
      <p:sp>
        <p:nvSpPr>
          <p:cNvPr id="172056" name="Rectangle 24"/>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261" tIns="45631" rIns="91261" bIns="45631" numCol="1" anchor="t" anchorCtr="0" compatLnSpc="1">
            <a:prstTxWarp prst="textNoShape">
              <a:avLst/>
            </a:prstTxWarp>
          </a:bodyPr>
          <a:lstStyle>
            <a:lvl1pPr eaLnBrk="1" hangingPunct="1">
              <a:defRPr sz="1400">
                <a:latin typeface="+mn-lt"/>
                <a:ea typeface="ＭＳ Ｐゴシック" charset="-128"/>
                <a:cs typeface="ＭＳ Ｐゴシック" charset="-128"/>
              </a:defRPr>
            </a:lvl1pPr>
          </a:lstStyle>
          <a:p>
            <a:pPr>
              <a:defRPr/>
            </a:pPr>
            <a:endParaRPr lang="en-US">
              <a:solidFill>
                <a:srgbClr val="FFFFCC"/>
              </a:solidFill>
              <a:latin typeface="Times New Roman"/>
            </a:endParaRPr>
          </a:p>
        </p:txBody>
      </p:sp>
      <p:sp>
        <p:nvSpPr>
          <p:cNvPr id="172057" name="Rectangle 25"/>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261" tIns="45631" rIns="91261" bIns="45631" numCol="1" anchor="t" anchorCtr="0" compatLnSpc="1">
            <a:prstTxWarp prst="textNoShape">
              <a:avLst/>
            </a:prstTxWarp>
          </a:bodyPr>
          <a:lstStyle>
            <a:lvl1pPr algn="ctr" eaLnBrk="1" hangingPunct="1">
              <a:defRPr sz="1400">
                <a:latin typeface="+mn-lt"/>
                <a:ea typeface="ＭＳ Ｐゴシック" charset="-128"/>
                <a:cs typeface="ＭＳ Ｐゴシック" charset="-128"/>
              </a:defRPr>
            </a:lvl1pPr>
          </a:lstStyle>
          <a:p>
            <a:pPr>
              <a:defRPr/>
            </a:pPr>
            <a:endParaRPr lang="en-US">
              <a:solidFill>
                <a:srgbClr val="FFFFCC"/>
              </a:solidFill>
              <a:latin typeface="Times New Roman"/>
            </a:endParaRPr>
          </a:p>
        </p:txBody>
      </p:sp>
      <p:sp>
        <p:nvSpPr>
          <p:cNvPr id="172058" name="Rectangle 26"/>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261" tIns="45631" rIns="91261" bIns="45631" numCol="1" anchor="t" anchorCtr="0" compatLnSpc="1">
            <a:prstTxWarp prst="textNoShape">
              <a:avLst/>
            </a:prstTxWarp>
          </a:bodyPr>
          <a:lstStyle>
            <a:lvl1pPr algn="r" eaLnBrk="1" hangingPunct="1">
              <a:defRPr sz="1400">
                <a:latin typeface="Times New Roman" charset="0"/>
              </a:defRPr>
            </a:lvl1pPr>
          </a:lstStyle>
          <a:p>
            <a:pPr>
              <a:defRPr/>
            </a:pPr>
            <a:fld id="{CCFF6028-7C11-0E42-A501-CDE457604446}"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079070117"/>
      </p:ext>
    </p:extLst>
  </p:cSld>
  <p:clrMap bg1="dk2" tx1="lt1" bg2="dk1" tx2="lt2" accent1="accent1" accent2="accent2" accent3="accent3" accent4="accent4" accent5="accent5" accent6="accent6" hlink="hlink" folHlink="folHlink"/>
  <p:sldLayoutIdLst>
    <p:sldLayoutId id="2147497087" r:id="rId1"/>
    <p:sldLayoutId id="2147497088" r:id="rId2"/>
    <p:sldLayoutId id="2147497089" r:id="rId3"/>
    <p:sldLayoutId id="2147497090" r:id="rId4"/>
    <p:sldLayoutId id="2147497091" r:id="rId5"/>
    <p:sldLayoutId id="2147497092" r:id="rId6"/>
    <p:sldLayoutId id="2147497093" r:id="rId7"/>
    <p:sldLayoutId id="2147497094" r:id="rId8"/>
    <p:sldLayoutId id="2147497095" r:id="rId9"/>
    <p:sldLayoutId id="2147497096" r:id="rId10"/>
    <p:sldLayoutId id="2147497097" r:id="rId11"/>
  </p:sldLayoutIdLst>
  <p:txStyles>
    <p:titleStyle>
      <a:lvl1pPr algn="ctr" rtl="0" eaLnBrk="0" fontAlgn="base" hangingPunct="0">
        <a:spcBef>
          <a:spcPct val="0"/>
        </a:spcBef>
        <a:spcAft>
          <a:spcPct val="0"/>
        </a:spcAft>
        <a:defRPr sz="4400">
          <a:solidFill>
            <a:schemeClr val="tx2"/>
          </a:solidFill>
          <a:latin typeface="Arial"/>
          <a:ea typeface="ＭＳ Ｐゴシック" charset="0"/>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6343" algn="ctr" rtl="0" fontAlgn="base">
        <a:spcBef>
          <a:spcPct val="0"/>
        </a:spcBef>
        <a:spcAft>
          <a:spcPct val="0"/>
        </a:spcAft>
        <a:defRPr sz="4400">
          <a:solidFill>
            <a:schemeClr val="tx2"/>
          </a:solidFill>
          <a:latin typeface="Times New Roman" charset="0"/>
        </a:defRPr>
      </a:lvl6pPr>
      <a:lvl7pPr marL="912690" algn="ctr" rtl="0" fontAlgn="base">
        <a:spcBef>
          <a:spcPct val="0"/>
        </a:spcBef>
        <a:spcAft>
          <a:spcPct val="0"/>
        </a:spcAft>
        <a:defRPr sz="4400">
          <a:solidFill>
            <a:schemeClr val="tx2"/>
          </a:solidFill>
          <a:latin typeface="Times New Roman" charset="0"/>
        </a:defRPr>
      </a:lvl7pPr>
      <a:lvl8pPr marL="1369016" algn="ctr" rtl="0" fontAlgn="base">
        <a:spcBef>
          <a:spcPct val="0"/>
        </a:spcBef>
        <a:spcAft>
          <a:spcPct val="0"/>
        </a:spcAft>
        <a:defRPr sz="4400">
          <a:solidFill>
            <a:schemeClr val="tx2"/>
          </a:solidFill>
          <a:latin typeface="Times New Roman" charset="0"/>
        </a:defRPr>
      </a:lvl8pPr>
      <a:lvl9pPr marL="1825374" algn="ctr" rtl="0" fontAlgn="base">
        <a:spcBef>
          <a:spcPct val="0"/>
        </a:spcBef>
        <a:spcAft>
          <a:spcPct val="0"/>
        </a:spcAft>
        <a:defRPr sz="4400">
          <a:solidFill>
            <a:schemeClr val="tx2"/>
          </a:solidFill>
          <a:latin typeface="Times New Roman" charset="0"/>
        </a:defRPr>
      </a:lvl9pPr>
    </p:titleStyle>
    <p:bodyStyle>
      <a:lvl1pPr marL="342254" indent="-342254" algn="l" rtl="0" eaLnBrk="0" fontAlgn="base" hangingPunct="0">
        <a:spcBef>
          <a:spcPct val="20000"/>
        </a:spcBef>
        <a:spcAft>
          <a:spcPct val="0"/>
        </a:spcAft>
        <a:buSzPct val="75000"/>
        <a:buFont typeface="Wingdings" charset="0"/>
        <a:buChar char="v"/>
        <a:defRPr sz="3200">
          <a:solidFill>
            <a:schemeClr val="tx1"/>
          </a:solidFill>
          <a:latin typeface="Arial"/>
          <a:ea typeface="ＭＳ Ｐゴシック" charset="0"/>
          <a:cs typeface="Arial"/>
        </a:defRPr>
      </a:lvl1pPr>
      <a:lvl2pPr marL="741546" indent="-285218" algn="l" rtl="0" eaLnBrk="0" fontAlgn="base" hangingPunct="0">
        <a:spcBef>
          <a:spcPct val="20000"/>
        </a:spcBef>
        <a:spcAft>
          <a:spcPct val="0"/>
        </a:spcAft>
        <a:buSzPct val="75000"/>
        <a:buFont typeface="Wingdings" charset="0"/>
        <a:buChar char="v"/>
        <a:defRPr sz="2800">
          <a:solidFill>
            <a:schemeClr val="tx1"/>
          </a:solidFill>
          <a:latin typeface="Arial"/>
          <a:ea typeface="ＭＳ Ｐゴシック" charset="-128"/>
          <a:cs typeface="Arial"/>
        </a:defRPr>
      </a:lvl2pPr>
      <a:lvl3pPr marL="1140839" indent="-228172" algn="l" rtl="0" eaLnBrk="0" fontAlgn="base" hangingPunct="0">
        <a:spcBef>
          <a:spcPct val="20000"/>
        </a:spcBef>
        <a:spcAft>
          <a:spcPct val="0"/>
        </a:spcAft>
        <a:buSzPct val="75000"/>
        <a:buFont typeface="Wingdings" charset="0"/>
        <a:buChar char="v"/>
        <a:defRPr sz="2400">
          <a:solidFill>
            <a:schemeClr val="tx1"/>
          </a:solidFill>
          <a:latin typeface="Arial"/>
          <a:ea typeface="ＭＳ Ｐゴシック" charset="-128"/>
          <a:cs typeface="Arial"/>
        </a:defRPr>
      </a:lvl3pPr>
      <a:lvl4pPr marL="1597194" indent="-228172" algn="l" rtl="0" eaLnBrk="0" fontAlgn="base" hangingPunct="0">
        <a:spcBef>
          <a:spcPct val="20000"/>
        </a:spcBef>
        <a:spcAft>
          <a:spcPct val="0"/>
        </a:spcAft>
        <a:buSzPct val="75000"/>
        <a:buFont typeface="Wingdings" charset="0"/>
        <a:buChar char="v"/>
        <a:defRPr sz="2000">
          <a:solidFill>
            <a:schemeClr val="tx1"/>
          </a:solidFill>
          <a:latin typeface="Arial"/>
          <a:ea typeface="ＭＳ Ｐゴシック" charset="-128"/>
          <a:cs typeface="Arial"/>
        </a:defRPr>
      </a:lvl4pPr>
      <a:lvl5pPr marL="2053524" indent="-228172" algn="l" rtl="0" eaLnBrk="0" fontAlgn="base" hangingPunct="0">
        <a:spcBef>
          <a:spcPct val="20000"/>
        </a:spcBef>
        <a:spcAft>
          <a:spcPct val="0"/>
        </a:spcAft>
        <a:buSzPct val="75000"/>
        <a:buFont typeface="Wingdings" charset="0"/>
        <a:buChar char="v"/>
        <a:defRPr sz="2000">
          <a:solidFill>
            <a:schemeClr val="tx1"/>
          </a:solidFill>
          <a:latin typeface="Arial"/>
          <a:ea typeface="ＭＳ Ｐゴシック" charset="-128"/>
          <a:cs typeface="Arial"/>
        </a:defRPr>
      </a:lvl5pPr>
      <a:lvl6pPr marL="2509864" indent="-22817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6pPr>
      <a:lvl7pPr marL="2966212" indent="-22817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7pPr>
      <a:lvl8pPr marL="3422541" indent="-22817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8pPr>
      <a:lvl9pPr marL="3878893" indent="-228172"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B2300"/>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4938" y="889000"/>
            <a:ext cx="8885237" cy="11557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134938" y="2116138"/>
            <a:ext cx="8896350" cy="4135437"/>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Freeform 7"/>
          <p:cNvSpPr>
            <a:spLocks/>
          </p:cNvSpPr>
          <p:nvPr/>
        </p:nvSpPr>
        <p:spPr bwMode="auto">
          <a:xfrm>
            <a:off x="3587750" y="53975"/>
            <a:ext cx="1982788" cy="654050"/>
          </a:xfrm>
          <a:custGeom>
            <a:avLst/>
            <a:gdLst>
              <a:gd name="T0" fmla="*/ 16 w 1249"/>
              <a:gd name="T1" fmla="*/ 67 h 412"/>
              <a:gd name="T2" fmla="*/ 26 w 1249"/>
              <a:gd name="T3" fmla="*/ 62 h 412"/>
              <a:gd name="T4" fmla="*/ 452 w 1249"/>
              <a:gd name="T5" fmla="*/ 62 h 412"/>
              <a:gd name="T6" fmla="*/ 483 w 1249"/>
              <a:gd name="T7" fmla="*/ 40 h 412"/>
              <a:gd name="T8" fmla="*/ 505 w 1249"/>
              <a:gd name="T9" fmla="*/ 27 h 412"/>
              <a:gd name="T10" fmla="*/ 526 w 1249"/>
              <a:gd name="T11" fmla="*/ 17 h 412"/>
              <a:gd name="T12" fmla="*/ 552 w 1249"/>
              <a:gd name="T13" fmla="*/ 11 h 412"/>
              <a:gd name="T14" fmla="*/ 578 w 1249"/>
              <a:gd name="T15" fmla="*/ 5 h 412"/>
              <a:gd name="T16" fmla="*/ 605 w 1249"/>
              <a:gd name="T17" fmla="*/ 2 h 412"/>
              <a:gd name="T18" fmla="*/ 639 w 1249"/>
              <a:gd name="T19" fmla="*/ 0 h 412"/>
              <a:gd name="T20" fmla="*/ 678 w 1249"/>
              <a:gd name="T21" fmla="*/ 5 h 412"/>
              <a:gd name="T22" fmla="*/ 714 w 1249"/>
              <a:gd name="T23" fmla="*/ 15 h 412"/>
              <a:gd name="T24" fmla="*/ 740 w 1249"/>
              <a:gd name="T25" fmla="*/ 27 h 412"/>
              <a:gd name="T26" fmla="*/ 768 w 1249"/>
              <a:gd name="T27" fmla="*/ 40 h 412"/>
              <a:gd name="T28" fmla="*/ 786 w 1249"/>
              <a:gd name="T29" fmla="*/ 51 h 412"/>
              <a:gd name="T30" fmla="*/ 802 w 1249"/>
              <a:gd name="T31" fmla="*/ 64 h 412"/>
              <a:gd name="T32" fmla="*/ 1209 w 1249"/>
              <a:gd name="T33" fmla="*/ 62 h 412"/>
              <a:gd name="T34" fmla="*/ 1223 w 1249"/>
              <a:gd name="T35" fmla="*/ 66 h 412"/>
              <a:gd name="T36" fmla="*/ 1233 w 1249"/>
              <a:gd name="T37" fmla="*/ 73 h 412"/>
              <a:gd name="T38" fmla="*/ 1242 w 1249"/>
              <a:gd name="T39" fmla="*/ 91 h 412"/>
              <a:gd name="T40" fmla="*/ 1246 w 1249"/>
              <a:gd name="T41" fmla="*/ 112 h 412"/>
              <a:gd name="T42" fmla="*/ 1248 w 1249"/>
              <a:gd name="T43" fmla="*/ 137 h 412"/>
              <a:gd name="T44" fmla="*/ 1248 w 1249"/>
              <a:gd name="T45" fmla="*/ 349 h 412"/>
              <a:gd name="T46" fmla="*/ 809 w 1249"/>
              <a:gd name="T47" fmla="*/ 350 h 412"/>
              <a:gd name="T48" fmla="*/ 700 w 1249"/>
              <a:gd name="T49" fmla="*/ 409 h 412"/>
              <a:gd name="T50" fmla="*/ 523 w 1249"/>
              <a:gd name="T51" fmla="*/ 411 h 412"/>
              <a:gd name="T52" fmla="*/ 437 w 1249"/>
              <a:gd name="T53" fmla="*/ 346 h 412"/>
              <a:gd name="T54" fmla="*/ 46 w 1249"/>
              <a:gd name="T55" fmla="*/ 349 h 412"/>
              <a:gd name="T56" fmla="*/ 0 w 1249"/>
              <a:gd name="T57" fmla="*/ 349 h 412"/>
              <a:gd name="T58" fmla="*/ 0 w 1249"/>
              <a:gd name="T59" fmla="*/ 152 h 412"/>
              <a:gd name="T60" fmla="*/ 0 w 1249"/>
              <a:gd name="T61" fmla="*/ 123 h 412"/>
              <a:gd name="T62" fmla="*/ 5 w 1249"/>
              <a:gd name="T63" fmla="*/ 94 h 412"/>
              <a:gd name="T64" fmla="*/ 9 w 1249"/>
              <a:gd name="T65" fmla="*/ 80 h 412"/>
              <a:gd name="T66" fmla="*/ 16 w 1249"/>
              <a:gd name="T67" fmla="*/ 67 h 4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9" h="412">
                <a:moveTo>
                  <a:pt x="16" y="67"/>
                </a:moveTo>
                <a:lnTo>
                  <a:pt x="26" y="62"/>
                </a:lnTo>
                <a:lnTo>
                  <a:pt x="452" y="62"/>
                </a:lnTo>
                <a:lnTo>
                  <a:pt x="483" y="40"/>
                </a:lnTo>
                <a:lnTo>
                  <a:pt x="505" y="27"/>
                </a:lnTo>
                <a:lnTo>
                  <a:pt x="526" y="17"/>
                </a:lnTo>
                <a:lnTo>
                  <a:pt x="552" y="11"/>
                </a:lnTo>
                <a:lnTo>
                  <a:pt x="578" y="5"/>
                </a:lnTo>
                <a:lnTo>
                  <a:pt x="605" y="2"/>
                </a:lnTo>
                <a:lnTo>
                  <a:pt x="639" y="0"/>
                </a:lnTo>
                <a:lnTo>
                  <a:pt x="678" y="5"/>
                </a:lnTo>
                <a:lnTo>
                  <a:pt x="714" y="15"/>
                </a:lnTo>
                <a:lnTo>
                  <a:pt x="740" y="27"/>
                </a:lnTo>
                <a:lnTo>
                  <a:pt x="768" y="40"/>
                </a:lnTo>
                <a:lnTo>
                  <a:pt x="786" y="51"/>
                </a:lnTo>
                <a:lnTo>
                  <a:pt x="802" y="64"/>
                </a:lnTo>
                <a:lnTo>
                  <a:pt x="1209" y="62"/>
                </a:lnTo>
                <a:lnTo>
                  <a:pt x="1223" y="66"/>
                </a:lnTo>
                <a:lnTo>
                  <a:pt x="1233" y="73"/>
                </a:lnTo>
                <a:lnTo>
                  <a:pt x="1242" y="91"/>
                </a:lnTo>
                <a:lnTo>
                  <a:pt x="1246" y="112"/>
                </a:lnTo>
                <a:lnTo>
                  <a:pt x="1248" y="137"/>
                </a:lnTo>
                <a:lnTo>
                  <a:pt x="1248" y="349"/>
                </a:lnTo>
                <a:lnTo>
                  <a:pt x="809" y="350"/>
                </a:lnTo>
                <a:lnTo>
                  <a:pt x="700" y="409"/>
                </a:lnTo>
                <a:lnTo>
                  <a:pt x="523" y="411"/>
                </a:lnTo>
                <a:lnTo>
                  <a:pt x="437" y="346"/>
                </a:lnTo>
                <a:lnTo>
                  <a:pt x="46" y="349"/>
                </a:lnTo>
                <a:lnTo>
                  <a:pt x="0" y="349"/>
                </a:lnTo>
                <a:lnTo>
                  <a:pt x="0" y="152"/>
                </a:lnTo>
                <a:lnTo>
                  <a:pt x="0" y="123"/>
                </a:lnTo>
                <a:lnTo>
                  <a:pt x="5" y="94"/>
                </a:lnTo>
                <a:lnTo>
                  <a:pt x="9" y="80"/>
                </a:lnTo>
                <a:lnTo>
                  <a:pt x="16" y="6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29" name="Oval 8"/>
          <p:cNvSpPr>
            <a:spLocks noChangeArrowheads="1"/>
          </p:cNvSpPr>
          <p:nvPr/>
        </p:nvSpPr>
        <p:spPr bwMode="auto">
          <a:xfrm>
            <a:off x="4205288" y="61913"/>
            <a:ext cx="766762" cy="6731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ctr"/>
            <a:endParaRPr kumimoji="1" lang="en-US">
              <a:solidFill>
                <a:srgbClr val="FFFFCC"/>
              </a:solidFill>
              <a:effectLst/>
            </a:endParaRPr>
          </a:p>
        </p:txBody>
      </p:sp>
      <p:sp>
        <p:nvSpPr>
          <p:cNvPr id="1030" name="Freeform 9"/>
          <p:cNvSpPr>
            <a:spLocks/>
          </p:cNvSpPr>
          <p:nvPr/>
        </p:nvSpPr>
        <p:spPr bwMode="auto">
          <a:xfrm>
            <a:off x="3586163" y="452438"/>
            <a:ext cx="1984375" cy="304800"/>
          </a:xfrm>
          <a:custGeom>
            <a:avLst/>
            <a:gdLst>
              <a:gd name="T0" fmla="*/ 60 w 1250"/>
              <a:gd name="T1" fmla="*/ 42 h 192"/>
              <a:gd name="T2" fmla="*/ 98 w 1250"/>
              <a:gd name="T3" fmla="*/ 42 h 192"/>
              <a:gd name="T4" fmla="*/ 128 w 1250"/>
              <a:gd name="T5" fmla="*/ 63 h 192"/>
              <a:gd name="T6" fmla="*/ 176 w 1250"/>
              <a:gd name="T7" fmla="*/ 51 h 192"/>
              <a:gd name="T8" fmla="*/ 231 w 1250"/>
              <a:gd name="T9" fmla="*/ 45 h 192"/>
              <a:gd name="T10" fmla="*/ 269 w 1250"/>
              <a:gd name="T11" fmla="*/ 57 h 192"/>
              <a:gd name="T12" fmla="*/ 311 w 1250"/>
              <a:gd name="T13" fmla="*/ 51 h 192"/>
              <a:gd name="T14" fmla="*/ 378 w 1250"/>
              <a:gd name="T15" fmla="*/ 54 h 192"/>
              <a:gd name="T16" fmla="*/ 420 w 1250"/>
              <a:gd name="T17" fmla="*/ 63 h 192"/>
              <a:gd name="T18" fmla="*/ 483 w 1250"/>
              <a:gd name="T19" fmla="*/ 80 h 192"/>
              <a:gd name="T20" fmla="*/ 513 w 1250"/>
              <a:gd name="T21" fmla="*/ 99 h 192"/>
              <a:gd name="T22" fmla="*/ 536 w 1250"/>
              <a:gd name="T23" fmla="*/ 130 h 192"/>
              <a:gd name="T24" fmla="*/ 578 w 1250"/>
              <a:gd name="T25" fmla="*/ 129 h 192"/>
              <a:gd name="T26" fmla="*/ 617 w 1250"/>
              <a:gd name="T27" fmla="*/ 139 h 192"/>
              <a:gd name="T28" fmla="*/ 651 w 1250"/>
              <a:gd name="T29" fmla="*/ 131 h 192"/>
              <a:gd name="T30" fmla="*/ 688 w 1250"/>
              <a:gd name="T31" fmla="*/ 121 h 192"/>
              <a:gd name="T32" fmla="*/ 728 w 1250"/>
              <a:gd name="T33" fmla="*/ 101 h 192"/>
              <a:gd name="T34" fmla="*/ 769 w 1250"/>
              <a:gd name="T35" fmla="*/ 68 h 192"/>
              <a:gd name="T36" fmla="*/ 814 w 1250"/>
              <a:gd name="T37" fmla="*/ 52 h 192"/>
              <a:gd name="T38" fmla="*/ 844 w 1250"/>
              <a:gd name="T39" fmla="*/ 56 h 192"/>
              <a:gd name="T40" fmla="*/ 881 w 1250"/>
              <a:gd name="T41" fmla="*/ 57 h 192"/>
              <a:gd name="T42" fmla="*/ 933 w 1250"/>
              <a:gd name="T43" fmla="*/ 69 h 192"/>
              <a:gd name="T44" fmla="*/ 963 w 1250"/>
              <a:gd name="T45" fmla="*/ 51 h 192"/>
              <a:gd name="T46" fmla="*/ 989 w 1250"/>
              <a:gd name="T47" fmla="*/ 55 h 192"/>
              <a:gd name="T48" fmla="*/ 1035 w 1250"/>
              <a:gd name="T49" fmla="*/ 33 h 192"/>
              <a:gd name="T50" fmla="*/ 1063 w 1250"/>
              <a:gd name="T51" fmla="*/ 35 h 192"/>
              <a:gd name="T52" fmla="*/ 1096 w 1250"/>
              <a:gd name="T53" fmla="*/ 6 h 192"/>
              <a:gd name="T54" fmla="*/ 1130 w 1250"/>
              <a:gd name="T55" fmla="*/ 32 h 192"/>
              <a:gd name="T56" fmla="*/ 1164 w 1250"/>
              <a:gd name="T57" fmla="*/ 0 h 192"/>
              <a:gd name="T58" fmla="*/ 1195 w 1250"/>
              <a:gd name="T59" fmla="*/ 38 h 192"/>
              <a:gd name="T60" fmla="*/ 1227 w 1250"/>
              <a:gd name="T61" fmla="*/ 16 h 192"/>
              <a:gd name="T62" fmla="*/ 1249 w 1250"/>
              <a:gd name="T63" fmla="*/ 28 h 192"/>
              <a:gd name="T64" fmla="*/ 822 w 1250"/>
              <a:gd name="T65" fmla="*/ 144 h 192"/>
              <a:gd name="T66" fmla="*/ 563 w 1250"/>
              <a:gd name="T67" fmla="*/ 191 h 192"/>
              <a:gd name="T68" fmla="*/ 441 w 1250"/>
              <a:gd name="T69" fmla="*/ 98 h 192"/>
              <a:gd name="T70" fmla="*/ 0 w 1250"/>
              <a:gd name="T71" fmla="*/ 19 h 192"/>
              <a:gd name="T72" fmla="*/ 18 w 1250"/>
              <a:gd name="T73" fmla="*/ 33 h 192"/>
              <a:gd name="T74" fmla="*/ 43 w 1250"/>
              <a:gd name="T75" fmla="*/ 38 h 1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0" h="192">
                <a:moveTo>
                  <a:pt x="43" y="38"/>
                </a:moveTo>
                <a:lnTo>
                  <a:pt x="60" y="42"/>
                </a:lnTo>
                <a:lnTo>
                  <a:pt x="79" y="38"/>
                </a:lnTo>
                <a:lnTo>
                  <a:pt x="98" y="42"/>
                </a:lnTo>
                <a:lnTo>
                  <a:pt x="112" y="54"/>
                </a:lnTo>
                <a:lnTo>
                  <a:pt x="128" y="63"/>
                </a:lnTo>
                <a:lnTo>
                  <a:pt x="154" y="55"/>
                </a:lnTo>
                <a:lnTo>
                  <a:pt x="176" y="51"/>
                </a:lnTo>
                <a:lnTo>
                  <a:pt x="208" y="51"/>
                </a:lnTo>
                <a:lnTo>
                  <a:pt x="231" y="45"/>
                </a:lnTo>
                <a:lnTo>
                  <a:pt x="251" y="50"/>
                </a:lnTo>
                <a:lnTo>
                  <a:pt x="269" y="57"/>
                </a:lnTo>
                <a:lnTo>
                  <a:pt x="285" y="60"/>
                </a:lnTo>
                <a:lnTo>
                  <a:pt x="311" y="51"/>
                </a:lnTo>
                <a:lnTo>
                  <a:pt x="338" y="51"/>
                </a:lnTo>
                <a:lnTo>
                  <a:pt x="378" y="54"/>
                </a:lnTo>
                <a:lnTo>
                  <a:pt x="394" y="66"/>
                </a:lnTo>
                <a:lnTo>
                  <a:pt x="420" y="63"/>
                </a:lnTo>
                <a:lnTo>
                  <a:pt x="457" y="60"/>
                </a:lnTo>
                <a:lnTo>
                  <a:pt x="483" y="80"/>
                </a:lnTo>
                <a:lnTo>
                  <a:pt x="498" y="84"/>
                </a:lnTo>
                <a:lnTo>
                  <a:pt x="513" y="99"/>
                </a:lnTo>
                <a:lnTo>
                  <a:pt x="521" y="121"/>
                </a:lnTo>
                <a:lnTo>
                  <a:pt x="536" y="130"/>
                </a:lnTo>
                <a:lnTo>
                  <a:pt x="555" y="130"/>
                </a:lnTo>
                <a:lnTo>
                  <a:pt x="578" y="129"/>
                </a:lnTo>
                <a:lnTo>
                  <a:pt x="601" y="130"/>
                </a:lnTo>
                <a:lnTo>
                  <a:pt x="617" y="139"/>
                </a:lnTo>
                <a:lnTo>
                  <a:pt x="630" y="132"/>
                </a:lnTo>
                <a:lnTo>
                  <a:pt x="651" y="131"/>
                </a:lnTo>
                <a:lnTo>
                  <a:pt x="672" y="118"/>
                </a:lnTo>
                <a:lnTo>
                  <a:pt x="688" y="121"/>
                </a:lnTo>
                <a:lnTo>
                  <a:pt x="716" y="117"/>
                </a:lnTo>
                <a:lnTo>
                  <a:pt x="728" y="101"/>
                </a:lnTo>
                <a:lnTo>
                  <a:pt x="761" y="88"/>
                </a:lnTo>
                <a:lnTo>
                  <a:pt x="769" y="68"/>
                </a:lnTo>
                <a:lnTo>
                  <a:pt x="786" y="58"/>
                </a:lnTo>
                <a:lnTo>
                  <a:pt x="814" y="52"/>
                </a:lnTo>
                <a:lnTo>
                  <a:pt x="829" y="60"/>
                </a:lnTo>
                <a:lnTo>
                  <a:pt x="844" y="56"/>
                </a:lnTo>
                <a:lnTo>
                  <a:pt x="862" y="63"/>
                </a:lnTo>
                <a:lnTo>
                  <a:pt x="881" y="57"/>
                </a:lnTo>
                <a:lnTo>
                  <a:pt x="917" y="63"/>
                </a:lnTo>
                <a:lnTo>
                  <a:pt x="933" y="69"/>
                </a:lnTo>
                <a:lnTo>
                  <a:pt x="951" y="53"/>
                </a:lnTo>
                <a:lnTo>
                  <a:pt x="963" y="51"/>
                </a:lnTo>
                <a:lnTo>
                  <a:pt x="977" y="57"/>
                </a:lnTo>
                <a:lnTo>
                  <a:pt x="989" y="55"/>
                </a:lnTo>
                <a:lnTo>
                  <a:pt x="1006" y="38"/>
                </a:lnTo>
                <a:lnTo>
                  <a:pt x="1035" y="33"/>
                </a:lnTo>
                <a:lnTo>
                  <a:pt x="1049" y="35"/>
                </a:lnTo>
                <a:lnTo>
                  <a:pt x="1063" y="35"/>
                </a:lnTo>
                <a:lnTo>
                  <a:pt x="1084" y="15"/>
                </a:lnTo>
                <a:lnTo>
                  <a:pt x="1096" y="6"/>
                </a:lnTo>
                <a:lnTo>
                  <a:pt x="1112" y="10"/>
                </a:lnTo>
                <a:lnTo>
                  <a:pt x="1130" y="32"/>
                </a:lnTo>
                <a:lnTo>
                  <a:pt x="1148" y="18"/>
                </a:lnTo>
                <a:lnTo>
                  <a:pt x="1164" y="0"/>
                </a:lnTo>
                <a:lnTo>
                  <a:pt x="1179" y="1"/>
                </a:lnTo>
                <a:lnTo>
                  <a:pt x="1195" y="38"/>
                </a:lnTo>
                <a:lnTo>
                  <a:pt x="1209" y="32"/>
                </a:lnTo>
                <a:lnTo>
                  <a:pt x="1227" y="16"/>
                </a:lnTo>
                <a:lnTo>
                  <a:pt x="1241" y="16"/>
                </a:lnTo>
                <a:lnTo>
                  <a:pt x="1249" y="28"/>
                </a:lnTo>
                <a:lnTo>
                  <a:pt x="1249" y="122"/>
                </a:lnTo>
                <a:lnTo>
                  <a:pt x="822" y="144"/>
                </a:lnTo>
                <a:lnTo>
                  <a:pt x="692" y="183"/>
                </a:lnTo>
                <a:lnTo>
                  <a:pt x="563" y="191"/>
                </a:lnTo>
                <a:lnTo>
                  <a:pt x="499" y="156"/>
                </a:lnTo>
                <a:lnTo>
                  <a:pt x="441" y="98"/>
                </a:lnTo>
                <a:lnTo>
                  <a:pt x="0" y="88"/>
                </a:lnTo>
                <a:lnTo>
                  <a:pt x="0" y="19"/>
                </a:lnTo>
                <a:lnTo>
                  <a:pt x="7" y="30"/>
                </a:lnTo>
                <a:lnTo>
                  <a:pt x="18" y="33"/>
                </a:lnTo>
                <a:lnTo>
                  <a:pt x="32" y="34"/>
                </a:lnTo>
                <a:lnTo>
                  <a:pt x="43" y="38"/>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1" name="Freeform 10"/>
          <p:cNvSpPr>
            <a:spLocks/>
          </p:cNvSpPr>
          <p:nvPr/>
        </p:nvSpPr>
        <p:spPr bwMode="auto">
          <a:xfrm>
            <a:off x="3586163" y="508000"/>
            <a:ext cx="1984375" cy="306388"/>
          </a:xfrm>
          <a:custGeom>
            <a:avLst/>
            <a:gdLst>
              <a:gd name="T0" fmla="*/ 26 w 1250"/>
              <a:gd name="T1" fmla="*/ 125 h 193"/>
              <a:gd name="T2" fmla="*/ 450 w 1250"/>
              <a:gd name="T3" fmla="*/ 125 h 193"/>
              <a:gd name="T4" fmla="*/ 487 w 1250"/>
              <a:gd name="T5" fmla="*/ 155 h 193"/>
              <a:gd name="T6" fmla="*/ 532 w 1250"/>
              <a:gd name="T7" fmla="*/ 175 h 193"/>
              <a:gd name="T8" fmla="*/ 587 w 1250"/>
              <a:gd name="T9" fmla="*/ 188 h 193"/>
              <a:gd name="T10" fmla="*/ 672 w 1250"/>
              <a:gd name="T11" fmla="*/ 188 h 193"/>
              <a:gd name="T12" fmla="*/ 769 w 1250"/>
              <a:gd name="T13" fmla="*/ 158 h 193"/>
              <a:gd name="T14" fmla="*/ 811 w 1250"/>
              <a:gd name="T15" fmla="*/ 125 h 193"/>
              <a:gd name="T16" fmla="*/ 1224 w 1250"/>
              <a:gd name="T17" fmla="*/ 124 h 193"/>
              <a:gd name="T18" fmla="*/ 1243 w 1250"/>
              <a:gd name="T19" fmla="*/ 114 h 193"/>
              <a:gd name="T20" fmla="*/ 1249 w 1250"/>
              <a:gd name="T21" fmla="*/ 96 h 193"/>
              <a:gd name="T22" fmla="*/ 1238 w 1250"/>
              <a:gd name="T23" fmla="*/ 0 h 193"/>
              <a:gd name="T24" fmla="*/ 1227 w 1250"/>
              <a:gd name="T25" fmla="*/ 18 h 193"/>
              <a:gd name="T26" fmla="*/ 1218 w 1250"/>
              <a:gd name="T27" fmla="*/ 33 h 193"/>
              <a:gd name="T28" fmla="*/ 1196 w 1250"/>
              <a:gd name="T29" fmla="*/ 24 h 193"/>
              <a:gd name="T30" fmla="*/ 1170 w 1250"/>
              <a:gd name="T31" fmla="*/ 14 h 193"/>
              <a:gd name="T32" fmla="*/ 1138 w 1250"/>
              <a:gd name="T33" fmla="*/ 33 h 193"/>
              <a:gd name="T34" fmla="*/ 1117 w 1250"/>
              <a:gd name="T35" fmla="*/ 24 h 193"/>
              <a:gd name="T36" fmla="*/ 1089 w 1250"/>
              <a:gd name="T37" fmla="*/ 19 h 193"/>
              <a:gd name="T38" fmla="*/ 1074 w 1250"/>
              <a:gd name="T39" fmla="*/ 38 h 193"/>
              <a:gd name="T40" fmla="*/ 1046 w 1250"/>
              <a:gd name="T41" fmla="*/ 33 h 193"/>
              <a:gd name="T42" fmla="*/ 1007 w 1250"/>
              <a:gd name="T43" fmla="*/ 38 h 193"/>
              <a:gd name="T44" fmla="*/ 969 w 1250"/>
              <a:gd name="T45" fmla="*/ 33 h 193"/>
              <a:gd name="T46" fmla="*/ 932 w 1250"/>
              <a:gd name="T47" fmla="*/ 47 h 193"/>
              <a:gd name="T48" fmla="*/ 901 w 1250"/>
              <a:gd name="T49" fmla="*/ 34 h 193"/>
              <a:gd name="T50" fmla="*/ 847 w 1250"/>
              <a:gd name="T51" fmla="*/ 44 h 193"/>
              <a:gd name="T52" fmla="*/ 807 w 1250"/>
              <a:gd name="T53" fmla="*/ 43 h 193"/>
              <a:gd name="T54" fmla="*/ 783 w 1250"/>
              <a:gd name="T55" fmla="*/ 81 h 193"/>
              <a:gd name="T56" fmla="*/ 765 w 1250"/>
              <a:gd name="T57" fmla="*/ 111 h 193"/>
              <a:gd name="T58" fmla="*/ 729 w 1250"/>
              <a:gd name="T59" fmla="*/ 122 h 193"/>
              <a:gd name="T60" fmla="*/ 697 w 1250"/>
              <a:gd name="T61" fmla="*/ 132 h 193"/>
              <a:gd name="T62" fmla="*/ 634 w 1250"/>
              <a:gd name="T63" fmla="*/ 137 h 193"/>
              <a:gd name="T64" fmla="*/ 556 w 1250"/>
              <a:gd name="T65" fmla="*/ 145 h 193"/>
              <a:gd name="T66" fmla="*/ 499 w 1250"/>
              <a:gd name="T67" fmla="*/ 116 h 193"/>
              <a:gd name="T68" fmla="*/ 454 w 1250"/>
              <a:gd name="T69" fmla="*/ 57 h 193"/>
              <a:gd name="T70" fmla="*/ 399 w 1250"/>
              <a:gd name="T71" fmla="*/ 47 h 193"/>
              <a:gd name="T72" fmla="*/ 332 w 1250"/>
              <a:gd name="T73" fmla="*/ 33 h 193"/>
              <a:gd name="T74" fmla="*/ 262 w 1250"/>
              <a:gd name="T75" fmla="*/ 24 h 193"/>
              <a:gd name="T76" fmla="*/ 214 w 1250"/>
              <a:gd name="T77" fmla="*/ 35 h 193"/>
              <a:gd name="T78" fmla="*/ 186 w 1250"/>
              <a:gd name="T79" fmla="*/ 32 h 193"/>
              <a:gd name="T80" fmla="*/ 145 w 1250"/>
              <a:gd name="T81" fmla="*/ 37 h 193"/>
              <a:gd name="T82" fmla="*/ 102 w 1250"/>
              <a:gd name="T83" fmla="*/ 35 h 193"/>
              <a:gd name="T84" fmla="*/ 57 w 1250"/>
              <a:gd name="T85" fmla="*/ 43 h 193"/>
              <a:gd name="T86" fmla="*/ 11 w 1250"/>
              <a:gd name="T87" fmla="*/ 38 h 193"/>
              <a:gd name="T88" fmla="*/ 1 w 1250"/>
              <a:gd name="T89" fmla="*/ 74 h 193"/>
              <a:gd name="T90" fmla="*/ 9 w 1250"/>
              <a:gd name="T91" fmla="*/ 118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50" h="193">
                <a:moveTo>
                  <a:pt x="16" y="122"/>
                </a:moveTo>
                <a:lnTo>
                  <a:pt x="26" y="125"/>
                </a:lnTo>
                <a:lnTo>
                  <a:pt x="38" y="125"/>
                </a:lnTo>
                <a:lnTo>
                  <a:pt x="450" y="125"/>
                </a:lnTo>
                <a:lnTo>
                  <a:pt x="458" y="135"/>
                </a:lnTo>
                <a:lnTo>
                  <a:pt x="487" y="155"/>
                </a:lnTo>
                <a:lnTo>
                  <a:pt x="511" y="166"/>
                </a:lnTo>
                <a:lnTo>
                  <a:pt x="532" y="175"/>
                </a:lnTo>
                <a:lnTo>
                  <a:pt x="559" y="184"/>
                </a:lnTo>
                <a:lnTo>
                  <a:pt x="587" y="188"/>
                </a:lnTo>
                <a:lnTo>
                  <a:pt x="631" y="192"/>
                </a:lnTo>
                <a:lnTo>
                  <a:pt x="672" y="188"/>
                </a:lnTo>
                <a:lnTo>
                  <a:pt x="723" y="178"/>
                </a:lnTo>
                <a:lnTo>
                  <a:pt x="769" y="158"/>
                </a:lnTo>
                <a:lnTo>
                  <a:pt x="797" y="137"/>
                </a:lnTo>
                <a:lnTo>
                  <a:pt x="811" y="125"/>
                </a:lnTo>
                <a:lnTo>
                  <a:pt x="1210" y="125"/>
                </a:lnTo>
                <a:lnTo>
                  <a:pt x="1224" y="124"/>
                </a:lnTo>
                <a:lnTo>
                  <a:pt x="1234" y="121"/>
                </a:lnTo>
                <a:lnTo>
                  <a:pt x="1243" y="114"/>
                </a:lnTo>
                <a:lnTo>
                  <a:pt x="1247" y="106"/>
                </a:lnTo>
                <a:lnTo>
                  <a:pt x="1249" y="96"/>
                </a:lnTo>
                <a:lnTo>
                  <a:pt x="1249" y="14"/>
                </a:lnTo>
                <a:lnTo>
                  <a:pt x="1238" y="0"/>
                </a:lnTo>
                <a:lnTo>
                  <a:pt x="1232" y="4"/>
                </a:lnTo>
                <a:lnTo>
                  <a:pt x="1227" y="18"/>
                </a:lnTo>
                <a:lnTo>
                  <a:pt x="1223" y="34"/>
                </a:lnTo>
                <a:lnTo>
                  <a:pt x="1218" y="33"/>
                </a:lnTo>
                <a:lnTo>
                  <a:pt x="1211" y="32"/>
                </a:lnTo>
                <a:lnTo>
                  <a:pt x="1196" y="24"/>
                </a:lnTo>
                <a:lnTo>
                  <a:pt x="1186" y="17"/>
                </a:lnTo>
                <a:lnTo>
                  <a:pt x="1170" y="14"/>
                </a:lnTo>
                <a:lnTo>
                  <a:pt x="1153" y="21"/>
                </a:lnTo>
                <a:lnTo>
                  <a:pt x="1138" y="33"/>
                </a:lnTo>
                <a:lnTo>
                  <a:pt x="1126" y="25"/>
                </a:lnTo>
                <a:lnTo>
                  <a:pt x="1117" y="24"/>
                </a:lnTo>
                <a:lnTo>
                  <a:pt x="1103" y="17"/>
                </a:lnTo>
                <a:lnTo>
                  <a:pt x="1089" y="19"/>
                </a:lnTo>
                <a:lnTo>
                  <a:pt x="1079" y="27"/>
                </a:lnTo>
                <a:lnTo>
                  <a:pt x="1074" y="38"/>
                </a:lnTo>
                <a:lnTo>
                  <a:pt x="1063" y="33"/>
                </a:lnTo>
                <a:lnTo>
                  <a:pt x="1046" y="33"/>
                </a:lnTo>
                <a:lnTo>
                  <a:pt x="1025" y="28"/>
                </a:lnTo>
                <a:lnTo>
                  <a:pt x="1007" y="38"/>
                </a:lnTo>
                <a:lnTo>
                  <a:pt x="990" y="24"/>
                </a:lnTo>
                <a:lnTo>
                  <a:pt x="969" y="33"/>
                </a:lnTo>
                <a:lnTo>
                  <a:pt x="949" y="55"/>
                </a:lnTo>
                <a:lnTo>
                  <a:pt x="932" y="47"/>
                </a:lnTo>
                <a:lnTo>
                  <a:pt x="917" y="39"/>
                </a:lnTo>
                <a:lnTo>
                  <a:pt x="901" y="34"/>
                </a:lnTo>
                <a:lnTo>
                  <a:pt x="880" y="38"/>
                </a:lnTo>
                <a:lnTo>
                  <a:pt x="847" y="44"/>
                </a:lnTo>
                <a:lnTo>
                  <a:pt x="818" y="37"/>
                </a:lnTo>
                <a:lnTo>
                  <a:pt x="807" y="43"/>
                </a:lnTo>
                <a:lnTo>
                  <a:pt x="794" y="57"/>
                </a:lnTo>
                <a:lnTo>
                  <a:pt x="783" y="81"/>
                </a:lnTo>
                <a:lnTo>
                  <a:pt x="771" y="93"/>
                </a:lnTo>
                <a:lnTo>
                  <a:pt x="765" y="111"/>
                </a:lnTo>
                <a:lnTo>
                  <a:pt x="752" y="118"/>
                </a:lnTo>
                <a:lnTo>
                  <a:pt x="729" y="122"/>
                </a:lnTo>
                <a:lnTo>
                  <a:pt x="703" y="124"/>
                </a:lnTo>
                <a:lnTo>
                  <a:pt x="697" y="132"/>
                </a:lnTo>
                <a:lnTo>
                  <a:pt x="663" y="130"/>
                </a:lnTo>
                <a:lnTo>
                  <a:pt x="634" y="137"/>
                </a:lnTo>
                <a:lnTo>
                  <a:pt x="605" y="136"/>
                </a:lnTo>
                <a:lnTo>
                  <a:pt x="556" y="145"/>
                </a:lnTo>
                <a:lnTo>
                  <a:pt x="529" y="122"/>
                </a:lnTo>
                <a:lnTo>
                  <a:pt x="499" y="116"/>
                </a:lnTo>
                <a:lnTo>
                  <a:pt x="468" y="76"/>
                </a:lnTo>
                <a:lnTo>
                  <a:pt x="454" y="57"/>
                </a:lnTo>
                <a:lnTo>
                  <a:pt x="439" y="52"/>
                </a:lnTo>
                <a:lnTo>
                  <a:pt x="399" y="47"/>
                </a:lnTo>
                <a:lnTo>
                  <a:pt x="367" y="42"/>
                </a:lnTo>
                <a:lnTo>
                  <a:pt x="332" y="33"/>
                </a:lnTo>
                <a:lnTo>
                  <a:pt x="299" y="42"/>
                </a:lnTo>
                <a:lnTo>
                  <a:pt x="262" y="24"/>
                </a:lnTo>
                <a:lnTo>
                  <a:pt x="233" y="24"/>
                </a:lnTo>
                <a:lnTo>
                  <a:pt x="214" y="35"/>
                </a:lnTo>
                <a:lnTo>
                  <a:pt x="202" y="26"/>
                </a:lnTo>
                <a:lnTo>
                  <a:pt x="186" y="32"/>
                </a:lnTo>
                <a:lnTo>
                  <a:pt x="165" y="33"/>
                </a:lnTo>
                <a:lnTo>
                  <a:pt x="145" y="37"/>
                </a:lnTo>
                <a:lnTo>
                  <a:pt x="122" y="44"/>
                </a:lnTo>
                <a:lnTo>
                  <a:pt x="102" y="35"/>
                </a:lnTo>
                <a:lnTo>
                  <a:pt x="82" y="40"/>
                </a:lnTo>
                <a:lnTo>
                  <a:pt x="57" y="43"/>
                </a:lnTo>
                <a:lnTo>
                  <a:pt x="41" y="40"/>
                </a:lnTo>
                <a:lnTo>
                  <a:pt x="11" y="38"/>
                </a:lnTo>
                <a:lnTo>
                  <a:pt x="0" y="47"/>
                </a:lnTo>
                <a:lnTo>
                  <a:pt x="1" y="74"/>
                </a:lnTo>
                <a:lnTo>
                  <a:pt x="3" y="98"/>
                </a:lnTo>
                <a:lnTo>
                  <a:pt x="9" y="118"/>
                </a:lnTo>
                <a:lnTo>
                  <a:pt x="16" y="122"/>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2" name="Freeform 11"/>
          <p:cNvSpPr>
            <a:spLocks/>
          </p:cNvSpPr>
          <p:nvPr/>
        </p:nvSpPr>
        <p:spPr bwMode="auto">
          <a:xfrm>
            <a:off x="3598863" y="557213"/>
            <a:ext cx="1947862" cy="228600"/>
          </a:xfrm>
          <a:custGeom>
            <a:avLst/>
            <a:gdLst>
              <a:gd name="T0" fmla="*/ 301 w 1227"/>
              <a:gd name="T1" fmla="*/ 45 h 144"/>
              <a:gd name="T2" fmla="*/ 219 w 1227"/>
              <a:gd name="T3" fmla="*/ 50 h 144"/>
              <a:gd name="T4" fmla="*/ 97 w 1227"/>
              <a:gd name="T5" fmla="*/ 50 h 144"/>
              <a:gd name="T6" fmla="*/ 40 w 1227"/>
              <a:gd name="T7" fmla="*/ 49 h 144"/>
              <a:gd name="T8" fmla="*/ 8 w 1227"/>
              <a:gd name="T9" fmla="*/ 36 h 144"/>
              <a:gd name="T10" fmla="*/ 0 w 1227"/>
              <a:gd name="T11" fmla="*/ 46 h 144"/>
              <a:gd name="T12" fmla="*/ 46 w 1227"/>
              <a:gd name="T13" fmla="*/ 64 h 144"/>
              <a:gd name="T14" fmla="*/ 103 w 1227"/>
              <a:gd name="T15" fmla="*/ 63 h 144"/>
              <a:gd name="T16" fmla="*/ 134 w 1227"/>
              <a:gd name="T17" fmla="*/ 65 h 144"/>
              <a:gd name="T18" fmla="*/ 204 w 1227"/>
              <a:gd name="T19" fmla="*/ 68 h 144"/>
              <a:gd name="T20" fmla="*/ 341 w 1227"/>
              <a:gd name="T21" fmla="*/ 63 h 144"/>
              <a:gd name="T22" fmla="*/ 440 w 1227"/>
              <a:gd name="T23" fmla="*/ 64 h 144"/>
              <a:gd name="T24" fmla="*/ 485 w 1227"/>
              <a:gd name="T25" fmla="*/ 105 h 144"/>
              <a:gd name="T26" fmla="*/ 558 w 1227"/>
              <a:gd name="T27" fmla="*/ 136 h 144"/>
              <a:gd name="T28" fmla="*/ 642 w 1227"/>
              <a:gd name="T29" fmla="*/ 143 h 144"/>
              <a:gd name="T30" fmla="*/ 728 w 1227"/>
              <a:gd name="T31" fmla="*/ 121 h 144"/>
              <a:gd name="T32" fmla="*/ 786 w 1227"/>
              <a:gd name="T33" fmla="*/ 82 h 144"/>
              <a:gd name="T34" fmla="*/ 827 w 1227"/>
              <a:gd name="T35" fmla="*/ 67 h 144"/>
              <a:gd name="T36" fmla="*/ 937 w 1227"/>
              <a:gd name="T37" fmla="*/ 68 h 144"/>
              <a:gd name="T38" fmla="*/ 1021 w 1227"/>
              <a:gd name="T39" fmla="*/ 67 h 144"/>
              <a:gd name="T40" fmla="*/ 1118 w 1227"/>
              <a:gd name="T41" fmla="*/ 67 h 144"/>
              <a:gd name="T42" fmla="*/ 1211 w 1227"/>
              <a:gd name="T43" fmla="*/ 69 h 144"/>
              <a:gd name="T44" fmla="*/ 1226 w 1227"/>
              <a:gd name="T45" fmla="*/ 34 h 144"/>
              <a:gd name="T46" fmla="*/ 1211 w 1227"/>
              <a:gd name="T47" fmla="*/ 37 h 144"/>
              <a:gd name="T48" fmla="*/ 1171 w 1227"/>
              <a:gd name="T49" fmla="*/ 59 h 144"/>
              <a:gd name="T50" fmla="*/ 1064 w 1227"/>
              <a:gd name="T51" fmla="*/ 56 h 144"/>
              <a:gd name="T52" fmla="*/ 941 w 1227"/>
              <a:gd name="T53" fmla="*/ 58 h 144"/>
              <a:gd name="T54" fmla="*/ 851 w 1227"/>
              <a:gd name="T55" fmla="*/ 62 h 144"/>
              <a:gd name="T56" fmla="*/ 815 w 1227"/>
              <a:gd name="T57" fmla="*/ 53 h 144"/>
              <a:gd name="T58" fmla="*/ 809 w 1227"/>
              <a:gd name="T59" fmla="*/ 32 h 144"/>
              <a:gd name="T60" fmla="*/ 798 w 1227"/>
              <a:gd name="T61" fmla="*/ 22 h 144"/>
              <a:gd name="T62" fmla="*/ 760 w 1227"/>
              <a:gd name="T63" fmla="*/ 72 h 144"/>
              <a:gd name="T64" fmla="*/ 718 w 1227"/>
              <a:gd name="T65" fmla="*/ 101 h 144"/>
              <a:gd name="T66" fmla="*/ 671 w 1227"/>
              <a:gd name="T67" fmla="*/ 112 h 144"/>
              <a:gd name="T68" fmla="*/ 618 w 1227"/>
              <a:gd name="T69" fmla="*/ 124 h 144"/>
              <a:gd name="T70" fmla="*/ 557 w 1227"/>
              <a:gd name="T71" fmla="*/ 110 h 144"/>
              <a:gd name="T72" fmla="*/ 520 w 1227"/>
              <a:gd name="T73" fmla="*/ 93 h 144"/>
              <a:gd name="T74" fmla="*/ 486 w 1227"/>
              <a:gd name="T75" fmla="*/ 86 h 144"/>
              <a:gd name="T76" fmla="*/ 461 w 1227"/>
              <a:gd name="T77" fmla="*/ 62 h 144"/>
              <a:gd name="T78" fmla="*/ 432 w 1227"/>
              <a:gd name="T79" fmla="*/ 24 h 144"/>
              <a:gd name="T80" fmla="*/ 413 w 1227"/>
              <a:gd name="T81" fmla="*/ 43 h 144"/>
              <a:gd name="T82" fmla="*/ 339 w 1227"/>
              <a:gd name="T83" fmla="*/ 48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27" h="144">
                <a:moveTo>
                  <a:pt x="339" y="48"/>
                </a:moveTo>
                <a:lnTo>
                  <a:pt x="301" y="45"/>
                </a:lnTo>
                <a:lnTo>
                  <a:pt x="263" y="50"/>
                </a:lnTo>
                <a:lnTo>
                  <a:pt x="219" y="50"/>
                </a:lnTo>
                <a:lnTo>
                  <a:pt x="161" y="48"/>
                </a:lnTo>
                <a:lnTo>
                  <a:pt x="97" y="50"/>
                </a:lnTo>
                <a:lnTo>
                  <a:pt x="65" y="51"/>
                </a:lnTo>
                <a:lnTo>
                  <a:pt x="40" y="49"/>
                </a:lnTo>
                <a:lnTo>
                  <a:pt x="16" y="51"/>
                </a:lnTo>
                <a:lnTo>
                  <a:pt x="8" y="36"/>
                </a:lnTo>
                <a:lnTo>
                  <a:pt x="1" y="24"/>
                </a:lnTo>
                <a:lnTo>
                  <a:pt x="0" y="46"/>
                </a:lnTo>
                <a:lnTo>
                  <a:pt x="8" y="67"/>
                </a:lnTo>
                <a:lnTo>
                  <a:pt x="46" y="64"/>
                </a:lnTo>
                <a:lnTo>
                  <a:pt x="81" y="62"/>
                </a:lnTo>
                <a:lnTo>
                  <a:pt x="103" y="63"/>
                </a:lnTo>
                <a:lnTo>
                  <a:pt x="122" y="64"/>
                </a:lnTo>
                <a:lnTo>
                  <a:pt x="134" y="65"/>
                </a:lnTo>
                <a:lnTo>
                  <a:pt x="170" y="64"/>
                </a:lnTo>
                <a:lnTo>
                  <a:pt x="204" y="68"/>
                </a:lnTo>
                <a:lnTo>
                  <a:pt x="284" y="64"/>
                </a:lnTo>
                <a:lnTo>
                  <a:pt x="341" y="63"/>
                </a:lnTo>
                <a:lnTo>
                  <a:pt x="389" y="64"/>
                </a:lnTo>
                <a:lnTo>
                  <a:pt x="440" y="64"/>
                </a:lnTo>
                <a:lnTo>
                  <a:pt x="465" y="92"/>
                </a:lnTo>
                <a:lnTo>
                  <a:pt x="485" y="105"/>
                </a:lnTo>
                <a:lnTo>
                  <a:pt x="527" y="131"/>
                </a:lnTo>
                <a:lnTo>
                  <a:pt x="558" y="136"/>
                </a:lnTo>
                <a:lnTo>
                  <a:pt x="596" y="143"/>
                </a:lnTo>
                <a:lnTo>
                  <a:pt x="642" y="143"/>
                </a:lnTo>
                <a:lnTo>
                  <a:pt x="684" y="137"/>
                </a:lnTo>
                <a:lnTo>
                  <a:pt x="728" y="121"/>
                </a:lnTo>
                <a:lnTo>
                  <a:pt x="760" y="106"/>
                </a:lnTo>
                <a:lnTo>
                  <a:pt x="786" y="82"/>
                </a:lnTo>
                <a:lnTo>
                  <a:pt x="806" y="72"/>
                </a:lnTo>
                <a:lnTo>
                  <a:pt x="827" y="67"/>
                </a:lnTo>
                <a:lnTo>
                  <a:pt x="877" y="74"/>
                </a:lnTo>
                <a:lnTo>
                  <a:pt x="937" y="68"/>
                </a:lnTo>
                <a:lnTo>
                  <a:pt x="995" y="69"/>
                </a:lnTo>
                <a:lnTo>
                  <a:pt x="1021" y="67"/>
                </a:lnTo>
                <a:lnTo>
                  <a:pt x="1071" y="70"/>
                </a:lnTo>
                <a:lnTo>
                  <a:pt x="1118" y="67"/>
                </a:lnTo>
                <a:lnTo>
                  <a:pt x="1160" y="72"/>
                </a:lnTo>
                <a:lnTo>
                  <a:pt x="1211" y="69"/>
                </a:lnTo>
                <a:lnTo>
                  <a:pt x="1223" y="56"/>
                </a:lnTo>
                <a:lnTo>
                  <a:pt x="1226" y="34"/>
                </a:lnTo>
                <a:lnTo>
                  <a:pt x="1224" y="0"/>
                </a:lnTo>
                <a:lnTo>
                  <a:pt x="1211" y="37"/>
                </a:lnTo>
                <a:lnTo>
                  <a:pt x="1204" y="55"/>
                </a:lnTo>
                <a:lnTo>
                  <a:pt x="1171" y="59"/>
                </a:lnTo>
                <a:lnTo>
                  <a:pt x="1112" y="58"/>
                </a:lnTo>
                <a:lnTo>
                  <a:pt x="1064" y="56"/>
                </a:lnTo>
                <a:lnTo>
                  <a:pt x="983" y="54"/>
                </a:lnTo>
                <a:lnTo>
                  <a:pt x="941" y="58"/>
                </a:lnTo>
                <a:lnTo>
                  <a:pt x="885" y="56"/>
                </a:lnTo>
                <a:lnTo>
                  <a:pt x="851" y="62"/>
                </a:lnTo>
                <a:lnTo>
                  <a:pt x="828" y="55"/>
                </a:lnTo>
                <a:lnTo>
                  <a:pt x="815" y="53"/>
                </a:lnTo>
                <a:lnTo>
                  <a:pt x="804" y="46"/>
                </a:lnTo>
                <a:lnTo>
                  <a:pt x="809" y="32"/>
                </a:lnTo>
                <a:lnTo>
                  <a:pt x="809" y="17"/>
                </a:lnTo>
                <a:lnTo>
                  <a:pt x="798" y="22"/>
                </a:lnTo>
                <a:lnTo>
                  <a:pt x="786" y="49"/>
                </a:lnTo>
                <a:lnTo>
                  <a:pt x="760" y="72"/>
                </a:lnTo>
                <a:lnTo>
                  <a:pt x="745" y="87"/>
                </a:lnTo>
                <a:lnTo>
                  <a:pt x="718" y="101"/>
                </a:lnTo>
                <a:lnTo>
                  <a:pt x="701" y="98"/>
                </a:lnTo>
                <a:lnTo>
                  <a:pt x="671" y="112"/>
                </a:lnTo>
                <a:lnTo>
                  <a:pt x="644" y="118"/>
                </a:lnTo>
                <a:lnTo>
                  <a:pt x="618" y="124"/>
                </a:lnTo>
                <a:lnTo>
                  <a:pt x="585" y="108"/>
                </a:lnTo>
                <a:lnTo>
                  <a:pt x="557" y="110"/>
                </a:lnTo>
                <a:lnTo>
                  <a:pt x="546" y="92"/>
                </a:lnTo>
                <a:lnTo>
                  <a:pt x="520" y="93"/>
                </a:lnTo>
                <a:lnTo>
                  <a:pt x="507" y="98"/>
                </a:lnTo>
                <a:lnTo>
                  <a:pt x="486" y="86"/>
                </a:lnTo>
                <a:lnTo>
                  <a:pt x="469" y="77"/>
                </a:lnTo>
                <a:lnTo>
                  <a:pt x="461" y="62"/>
                </a:lnTo>
                <a:lnTo>
                  <a:pt x="446" y="29"/>
                </a:lnTo>
                <a:lnTo>
                  <a:pt x="432" y="24"/>
                </a:lnTo>
                <a:lnTo>
                  <a:pt x="425" y="44"/>
                </a:lnTo>
                <a:lnTo>
                  <a:pt x="413" y="43"/>
                </a:lnTo>
                <a:lnTo>
                  <a:pt x="372" y="55"/>
                </a:lnTo>
                <a:lnTo>
                  <a:pt x="339" y="48"/>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3" name="Freeform 12"/>
          <p:cNvSpPr>
            <a:spLocks/>
          </p:cNvSpPr>
          <p:nvPr/>
        </p:nvSpPr>
        <p:spPr bwMode="auto">
          <a:xfrm>
            <a:off x="4868863" y="249238"/>
            <a:ext cx="122237" cy="406400"/>
          </a:xfrm>
          <a:custGeom>
            <a:avLst/>
            <a:gdLst>
              <a:gd name="T0" fmla="*/ 51 w 77"/>
              <a:gd name="T1" fmla="*/ 6 h 256"/>
              <a:gd name="T2" fmla="*/ 47 w 77"/>
              <a:gd name="T3" fmla="*/ 25 h 256"/>
              <a:gd name="T4" fmla="*/ 76 w 77"/>
              <a:gd name="T5" fmla="*/ 27 h 256"/>
              <a:gd name="T6" fmla="*/ 65 w 77"/>
              <a:gd name="T7" fmla="*/ 61 h 256"/>
              <a:gd name="T8" fmla="*/ 66 w 77"/>
              <a:gd name="T9" fmla="*/ 87 h 256"/>
              <a:gd name="T10" fmla="*/ 73 w 77"/>
              <a:gd name="T11" fmla="*/ 110 h 256"/>
              <a:gd name="T12" fmla="*/ 61 w 77"/>
              <a:gd name="T13" fmla="*/ 133 h 256"/>
              <a:gd name="T14" fmla="*/ 57 w 77"/>
              <a:gd name="T15" fmla="*/ 157 h 256"/>
              <a:gd name="T16" fmla="*/ 51 w 77"/>
              <a:gd name="T17" fmla="*/ 181 h 256"/>
              <a:gd name="T18" fmla="*/ 42 w 77"/>
              <a:gd name="T19" fmla="*/ 197 h 256"/>
              <a:gd name="T20" fmla="*/ 32 w 77"/>
              <a:gd name="T21" fmla="*/ 213 h 256"/>
              <a:gd name="T22" fmla="*/ 20 w 77"/>
              <a:gd name="T23" fmla="*/ 230 h 256"/>
              <a:gd name="T24" fmla="*/ 13 w 77"/>
              <a:gd name="T25" fmla="*/ 241 h 256"/>
              <a:gd name="T26" fmla="*/ 0 w 77"/>
              <a:gd name="T27" fmla="*/ 255 h 256"/>
              <a:gd name="T28" fmla="*/ 8 w 77"/>
              <a:gd name="T29" fmla="*/ 230 h 256"/>
              <a:gd name="T30" fmla="*/ 24 w 77"/>
              <a:gd name="T31" fmla="*/ 212 h 256"/>
              <a:gd name="T32" fmla="*/ 21 w 77"/>
              <a:gd name="T33" fmla="*/ 192 h 256"/>
              <a:gd name="T34" fmla="*/ 36 w 77"/>
              <a:gd name="T35" fmla="*/ 167 h 256"/>
              <a:gd name="T36" fmla="*/ 44 w 77"/>
              <a:gd name="T37" fmla="*/ 137 h 256"/>
              <a:gd name="T38" fmla="*/ 40 w 77"/>
              <a:gd name="T39" fmla="*/ 108 h 256"/>
              <a:gd name="T40" fmla="*/ 43 w 77"/>
              <a:gd name="T41" fmla="*/ 85 h 256"/>
              <a:gd name="T42" fmla="*/ 40 w 77"/>
              <a:gd name="T43" fmla="*/ 68 h 256"/>
              <a:gd name="T44" fmla="*/ 19 w 77"/>
              <a:gd name="T45" fmla="*/ 36 h 256"/>
              <a:gd name="T46" fmla="*/ 6 w 77"/>
              <a:gd name="T47" fmla="*/ 3 h 256"/>
              <a:gd name="T48" fmla="*/ 50 w 77"/>
              <a:gd name="T49" fmla="*/ 0 h 256"/>
              <a:gd name="T50" fmla="*/ 51 w 77"/>
              <a:gd name="T51" fmla="*/ 6 h 2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 h="256">
                <a:moveTo>
                  <a:pt x="51" y="6"/>
                </a:moveTo>
                <a:lnTo>
                  <a:pt x="47" y="25"/>
                </a:lnTo>
                <a:lnTo>
                  <a:pt x="76" y="27"/>
                </a:lnTo>
                <a:lnTo>
                  <a:pt x="65" y="61"/>
                </a:lnTo>
                <a:lnTo>
                  <a:pt x="66" y="87"/>
                </a:lnTo>
                <a:lnTo>
                  <a:pt x="73" y="110"/>
                </a:lnTo>
                <a:lnTo>
                  <a:pt x="61" y="133"/>
                </a:lnTo>
                <a:lnTo>
                  <a:pt x="57" y="157"/>
                </a:lnTo>
                <a:lnTo>
                  <a:pt x="51" y="181"/>
                </a:lnTo>
                <a:lnTo>
                  <a:pt x="42" y="197"/>
                </a:lnTo>
                <a:lnTo>
                  <a:pt x="32" y="213"/>
                </a:lnTo>
                <a:lnTo>
                  <a:pt x="20" y="230"/>
                </a:lnTo>
                <a:lnTo>
                  <a:pt x="13" y="241"/>
                </a:lnTo>
                <a:lnTo>
                  <a:pt x="0" y="255"/>
                </a:lnTo>
                <a:lnTo>
                  <a:pt x="8" y="230"/>
                </a:lnTo>
                <a:lnTo>
                  <a:pt x="24" y="212"/>
                </a:lnTo>
                <a:lnTo>
                  <a:pt x="21" y="192"/>
                </a:lnTo>
                <a:lnTo>
                  <a:pt x="36" y="167"/>
                </a:lnTo>
                <a:lnTo>
                  <a:pt x="44" y="137"/>
                </a:lnTo>
                <a:lnTo>
                  <a:pt x="40" y="108"/>
                </a:lnTo>
                <a:lnTo>
                  <a:pt x="43" y="85"/>
                </a:lnTo>
                <a:lnTo>
                  <a:pt x="40" y="68"/>
                </a:lnTo>
                <a:lnTo>
                  <a:pt x="19" y="36"/>
                </a:lnTo>
                <a:lnTo>
                  <a:pt x="6" y="3"/>
                </a:lnTo>
                <a:lnTo>
                  <a:pt x="50" y="0"/>
                </a:lnTo>
                <a:lnTo>
                  <a:pt x="51" y="6"/>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4" name="Freeform 13"/>
          <p:cNvSpPr>
            <a:spLocks/>
          </p:cNvSpPr>
          <p:nvPr/>
        </p:nvSpPr>
        <p:spPr bwMode="auto">
          <a:xfrm>
            <a:off x="3605213" y="19050"/>
            <a:ext cx="1951037" cy="411163"/>
          </a:xfrm>
          <a:custGeom>
            <a:avLst/>
            <a:gdLst>
              <a:gd name="T0" fmla="*/ 0 w 1229"/>
              <a:gd name="T1" fmla="*/ 259 h 259"/>
              <a:gd name="T2" fmla="*/ 5 w 1229"/>
              <a:gd name="T3" fmla="*/ 154 h 259"/>
              <a:gd name="T4" fmla="*/ 23 w 1229"/>
              <a:gd name="T5" fmla="*/ 130 h 259"/>
              <a:gd name="T6" fmla="*/ 56 w 1229"/>
              <a:gd name="T7" fmla="*/ 146 h 259"/>
              <a:gd name="T8" fmla="*/ 85 w 1229"/>
              <a:gd name="T9" fmla="*/ 128 h 259"/>
              <a:gd name="T10" fmla="*/ 117 w 1229"/>
              <a:gd name="T11" fmla="*/ 144 h 259"/>
              <a:gd name="T12" fmla="*/ 152 w 1229"/>
              <a:gd name="T13" fmla="*/ 144 h 259"/>
              <a:gd name="T14" fmla="*/ 208 w 1229"/>
              <a:gd name="T15" fmla="*/ 138 h 259"/>
              <a:gd name="T16" fmla="*/ 249 w 1229"/>
              <a:gd name="T17" fmla="*/ 122 h 259"/>
              <a:gd name="T18" fmla="*/ 289 w 1229"/>
              <a:gd name="T19" fmla="*/ 138 h 259"/>
              <a:gd name="T20" fmla="*/ 312 w 1229"/>
              <a:gd name="T21" fmla="*/ 143 h 259"/>
              <a:gd name="T22" fmla="*/ 362 w 1229"/>
              <a:gd name="T23" fmla="*/ 137 h 259"/>
              <a:gd name="T24" fmla="*/ 449 w 1229"/>
              <a:gd name="T25" fmla="*/ 121 h 259"/>
              <a:gd name="T26" fmla="*/ 499 w 1229"/>
              <a:gd name="T27" fmla="*/ 83 h 259"/>
              <a:gd name="T28" fmla="*/ 489 w 1229"/>
              <a:gd name="T29" fmla="*/ 119 h 259"/>
              <a:gd name="T30" fmla="*/ 531 w 1229"/>
              <a:gd name="T31" fmla="*/ 132 h 259"/>
              <a:gd name="T32" fmla="*/ 559 w 1229"/>
              <a:gd name="T33" fmla="*/ 158 h 259"/>
              <a:gd name="T34" fmla="*/ 586 w 1229"/>
              <a:gd name="T35" fmla="*/ 178 h 259"/>
              <a:gd name="T36" fmla="*/ 602 w 1229"/>
              <a:gd name="T37" fmla="*/ 178 h 259"/>
              <a:gd name="T38" fmla="*/ 581 w 1229"/>
              <a:gd name="T39" fmla="*/ 145 h 259"/>
              <a:gd name="T40" fmla="*/ 561 w 1229"/>
              <a:gd name="T41" fmla="*/ 103 h 259"/>
              <a:gd name="T42" fmla="*/ 547 w 1229"/>
              <a:gd name="T43" fmla="*/ 82 h 259"/>
              <a:gd name="T44" fmla="*/ 574 w 1229"/>
              <a:gd name="T45" fmla="*/ 62 h 259"/>
              <a:gd name="T46" fmla="*/ 535 w 1229"/>
              <a:gd name="T47" fmla="*/ 56 h 259"/>
              <a:gd name="T48" fmla="*/ 600 w 1229"/>
              <a:gd name="T49" fmla="*/ 42 h 259"/>
              <a:gd name="T50" fmla="*/ 676 w 1229"/>
              <a:gd name="T51" fmla="*/ 55 h 259"/>
              <a:gd name="T52" fmla="*/ 721 w 1229"/>
              <a:gd name="T53" fmla="*/ 60 h 259"/>
              <a:gd name="T54" fmla="*/ 773 w 1229"/>
              <a:gd name="T55" fmla="*/ 108 h 259"/>
              <a:gd name="T56" fmla="*/ 828 w 1229"/>
              <a:gd name="T57" fmla="*/ 139 h 259"/>
              <a:gd name="T58" fmla="*/ 879 w 1229"/>
              <a:gd name="T59" fmla="*/ 141 h 259"/>
              <a:gd name="T60" fmla="*/ 928 w 1229"/>
              <a:gd name="T61" fmla="*/ 128 h 259"/>
              <a:gd name="T62" fmla="*/ 957 w 1229"/>
              <a:gd name="T63" fmla="*/ 139 h 259"/>
              <a:gd name="T64" fmla="*/ 981 w 1229"/>
              <a:gd name="T65" fmla="*/ 130 h 259"/>
              <a:gd name="T66" fmla="*/ 1015 w 1229"/>
              <a:gd name="T67" fmla="*/ 146 h 259"/>
              <a:gd name="T68" fmla="*/ 1041 w 1229"/>
              <a:gd name="T69" fmla="*/ 144 h 259"/>
              <a:gd name="T70" fmla="*/ 1063 w 1229"/>
              <a:gd name="T71" fmla="*/ 130 h 259"/>
              <a:gd name="T72" fmla="*/ 1099 w 1229"/>
              <a:gd name="T73" fmla="*/ 146 h 259"/>
              <a:gd name="T74" fmla="*/ 1128 w 1229"/>
              <a:gd name="T75" fmla="*/ 139 h 259"/>
              <a:gd name="T76" fmla="*/ 1154 w 1229"/>
              <a:gd name="T77" fmla="*/ 149 h 259"/>
              <a:gd name="T78" fmla="*/ 1197 w 1229"/>
              <a:gd name="T79" fmla="*/ 138 h 259"/>
              <a:gd name="T80" fmla="*/ 1221 w 1229"/>
              <a:gd name="T81" fmla="*/ 165 h 259"/>
              <a:gd name="T82" fmla="*/ 1229 w 1229"/>
              <a:gd name="T83" fmla="*/ 154 h 259"/>
              <a:gd name="T84" fmla="*/ 1224 w 1229"/>
              <a:gd name="T85" fmla="*/ 112 h 259"/>
              <a:gd name="T86" fmla="*/ 1187 w 1229"/>
              <a:gd name="T87" fmla="*/ 93 h 259"/>
              <a:gd name="T88" fmla="*/ 1140 w 1229"/>
              <a:gd name="T89" fmla="*/ 101 h 259"/>
              <a:gd name="T90" fmla="*/ 1099 w 1229"/>
              <a:gd name="T91" fmla="*/ 93 h 259"/>
              <a:gd name="T92" fmla="*/ 1040 w 1229"/>
              <a:gd name="T93" fmla="*/ 95 h 259"/>
              <a:gd name="T94" fmla="*/ 996 w 1229"/>
              <a:gd name="T95" fmla="*/ 93 h 259"/>
              <a:gd name="T96" fmla="*/ 955 w 1229"/>
              <a:gd name="T97" fmla="*/ 96 h 259"/>
              <a:gd name="T98" fmla="*/ 909 w 1229"/>
              <a:gd name="T99" fmla="*/ 96 h 259"/>
              <a:gd name="T100" fmla="*/ 861 w 1229"/>
              <a:gd name="T101" fmla="*/ 97 h 259"/>
              <a:gd name="T102" fmla="*/ 826 w 1229"/>
              <a:gd name="T103" fmla="*/ 96 h 259"/>
              <a:gd name="T104" fmla="*/ 785 w 1229"/>
              <a:gd name="T105" fmla="*/ 69 h 259"/>
              <a:gd name="T106" fmla="*/ 727 w 1229"/>
              <a:gd name="T107" fmla="*/ 30 h 259"/>
              <a:gd name="T108" fmla="*/ 644 w 1229"/>
              <a:gd name="T109" fmla="*/ 2 h 259"/>
              <a:gd name="T110" fmla="*/ 560 w 1229"/>
              <a:gd name="T111" fmla="*/ 8 h 259"/>
              <a:gd name="T112" fmla="*/ 474 w 1229"/>
              <a:gd name="T113" fmla="*/ 45 h 259"/>
              <a:gd name="T114" fmla="*/ 399 w 1229"/>
              <a:gd name="T115" fmla="*/ 95 h 259"/>
              <a:gd name="T116" fmla="*/ 328 w 1229"/>
              <a:gd name="T117" fmla="*/ 97 h 259"/>
              <a:gd name="T118" fmla="*/ 231 w 1229"/>
              <a:gd name="T119" fmla="*/ 96 h 259"/>
              <a:gd name="T120" fmla="*/ 109 w 1229"/>
              <a:gd name="T121" fmla="*/ 93 h 259"/>
              <a:gd name="T122" fmla="*/ 19 w 1229"/>
              <a:gd name="T123" fmla="*/ 96 h 259"/>
              <a:gd name="T124" fmla="*/ 0 w 1229"/>
              <a:gd name="T125" fmla="*/ 132 h 2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29" h="259">
                <a:moveTo>
                  <a:pt x="0" y="175"/>
                </a:moveTo>
                <a:lnTo>
                  <a:pt x="0" y="219"/>
                </a:lnTo>
                <a:lnTo>
                  <a:pt x="0" y="259"/>
                </a:lnTo>
                <a:lnTo>
                  <a:pt x="3" y="226"/>
                </a:lnTo>
                <a:lnTo>
                  <a:pt x="4" y="201"/>
                </a:lnTo>
                <a:lnTo>
                  <a:pt x="5" y="154"/>
                </a:lnTo>
                <a:lnTo>
                  <a:pt x="8" y="132"/>
                </a:lnTo>
                <a:lnTo>
                  <a:pt x="16" y="124"/>
                </a:lnTo>
                <a:lnTo>
                  <a:pt x="23" y="130"/>
                </a:lnTo>
                <a:lnTo>
                  <a:pt x="33" y="131"/>
                </a:lnTo>
                <a:lnTo>
                  <a:pt x="47" y="138"/>
                </a:lnTo>
                <a:lnTo>
                  <a:pt x="56" y="146"/>
                </a:lnTo>
                <a:lnTo>
                  <a:pt x="66" y="146"/>
                </a:lnTo>
                <a:lnTo>
                  <a:pt x="75" y="141"/>
                </a:lnTo>
                <a:lnTo>
                  <a:pt x="85" y="128"/>
                </a:lnTo>
                <a:lnTo>
                  <a:pt x="93" y="129"/>
                </a:lnTo>
                <a:lnTo>
                  <a:pt x="108" y="139"/>
                </a:lnTo>
                <a:lnTo>
                  <a:pt x="117" y="144"/>
                </a:lnTo>
                <a:lnTo>
                  <a:pt x="126" y="149"/>
                </a:lnTo>
                <a:lnTo>
                  <a:pt x="136" y="151"/>
                </a:lnTo>
                <a:lnTo>
                  <a:pt x="152" y="144"/>
                </a:lnTo>
                <a:lnTo>
                  <a:pt x="171" y="158"/>
                </a:lnTo>
                <a:lnTo>
                  <a:pt x="185" y="151"/>
                </a:lnTo>
                <a:lnTo>
                  <a:pt x="208" y="138"/>
                </a:lnTo>
                <a:lnTo>
                  <a:pt x="222" y="138"/>
                </a:lnTo>
                <a:lnTo>
                  <a:pt x="238" y="127"/>
                </a:lnTo>
                <a:lnTo>
                  <a:pt x="249" y="122"/>
                </a:lnTo>
                <a:lnTo>
                  <a:pt x="265" y="136"/>
                </a:lnTo>
                <a:lnTo>
                  <a:pt x="278" y="132"/>
                </a:lnTo>
                <a:lnTo>
                  <a:pt x="289" y="138"/>
                </a:lnTo>
                <a:lnTo>
                  <a:pt x="296" y="138"/>
                </a:lnTo>
                <a:lnTo>
                  <a:pt x="305" y="138"/>
                </a:lnTo>
                <a:lnTo>
                  <a:pt x="312" y="143"/>
                </a:lnTo>
                <a:lnTo>
                  <a:pt x="323" y="138"/>
                </a:lnTo>
                <a:lnTo>
                  <a:pt x="331" y="124"/>
                </a:lnTo>
                <a:lnTo>
                  <a:pt x="362" y="137"/>
                </a:lnTo>
                <a:lnTo>
                  <a:pt x="376" y="152"/>
                </a:lnTo>
                <a:lnTo>
                  <a:pt x="382" y="176"/>
                </a:lnTo>
                <a:lnTo>
                  <a:pt x="449" y="121"/>
                </a:lnTo>
                <a:lnTo>
                  <a:pt x="465" y="101"/>
                </a:lnTo>
                <a:lnTo>
                  <a:pt x="481" y="91"/>
                </a:lnTo>
                <a:lnTo>
                  <a:pt x="499" y="83"/>
                </a:lnTo>
                <a:lnTo>
                  <a:pt x="496" y="98"/>
                </a:lnTo>
                <a:lnTo>
                  <a:pt x="476" y="123"/>
                </a:lnTo>
                <a:lnTo>
                  <a:pt x="489" y="119"/>
                </a:lnTo>
                <a:lnTo>
                  <a:pt x="508" y="110"/>
                </a:lnTo>
                <a:lnTo>
                  <a:pt x="522" y="116"/>
                </a:lnTo>
                <a:lnTo>
                  <a:pt x="531" y="132"/>
                </a:lnTo>
                <a:lnTo>
                  <a:pt x="526" y="146"/>
                </a:lnTo>
                <a:lnTo>
                  <a:pt x="544" y="148"/>
                </a:lnTo>
                <a:lnTo>
                  <a:pt x="559" y="158"/>
                </a:lnTo>
                <a:lnTo>
                  <a:pt x="565" y="170"/>
                </a:lnTo>
                <a:lnTo>
                  <a:pt x="578" y="167"/>
                </a:lnTo>
                <a:lnTo>
                  <a:pt x="586" y="178"/>
                </a:lnTo>
                <a:lnTo>
                  <a:pt x="598" y="196"/>
                </a:lnTo>
                <a:lnTo>
                  <a:pt x="608" y="193"/>
                </a:lnTo>
                <a:lnTo>
                  <a:pt x="602" y="178"/>
                </a:lnTo>
                <a:lnTo>
                  <a:pt x="598" y="162"/>
                </a:lnTo>
                <a:lnTo>
                  <a:pt x="590" y="156"/>
                </a:lnTo>
                <a:lnTo>
                  <a:pt x="581" y="145"/>
                </a:lnTo>
                <a:lnTo>
                  <a:pt x="586" y="122"/>
                </a:lnTo>
                <a:lnTo>
                  <a:pt x="579" y="106"/>
                </a:lnTo>
                <a:lnTo>
                  <a:pt x="561" y="103"/>
                </a:lnTo>
                <a:lnTo>
                  <a:pt x="566" y="91"/>
                </a:lnTo>
                <a:lnTo>
                  <a:pt x="578" y="81"/>
                </a:lnTo>
                <a:lnTo>
                  <a:pt x="547" y="82"/>
                </a:lnTo>
                <a:lnTo>
                  <a:pt x="561" y="75"/>
                </a:lnTo>
                <a:lnTo>
                  <a:pt x="587" y="64"/>
                </a:lnTo>
                <a:lnTo>
                  <a:pt x="574" y="62"/>
                </a:lnTo>
                <a:lnTo>
                  <a:pt x="540" y="71"/>
                </a:lnTo>
                <a:lnTo>
                  <a:pt x="524" y="65"/>
                </a:lnTo>
                <a:lnTo>
                  <a:pt x="535" y="56"/>
                </a:lnTo>
                <a:lnTo>
                  <a:pt x="559" y="53"/>
                </a:lnTo>
                <a:lnTo>
                  <a:pt x="579" y="50"/>
                </a:lnTo>
                <a:lnTo>
                  <a:pt x="600" y="42"/>
                </a:lnTo>
                <a:lnTo>
                  <a:pt x="635" y="37"/>
                </a:lnTo>
                <a:lnTo>
                  <a:pt x="660" y="41"/>
                </a:lnTo>
                <a:lnTo>
                  <a:pt x="676" y="55"/>
                </a:lnTo>
                <a:lnTo>
                  <a:pt x="692" y="63"/>
                </a:lnTo>
                <a:lnTo>
                  <a:pt x="704" y="57"/>
                </a:lnTo>
                <a:lnTo>
                  <a:pt x="721" y="60"/>
                </a:lnTo>
                <a:lnTo>
                  <a:pt x="741" y="72"/>
                </a:lnTo>
                <a:lnTo>
                  <a:pt x="758" y="88"/>
                </a:lnTo>
                <a:lnTo>
                  <a:pt x="773" y="108"/>
                </a:lnTo>
                <a:lnTo>
                  <a:pt x="797" y="115"/>
                </a:lnTo>
                <a:lnTo>
                  <a:pt x="816" y="128"/>
                </a:lnTo>
                <a:lnTo>
                  <a:pt x="828" y="139"/>
                </a:lnTo>
                <a:lnTo>
                  <a:pt x="846" y="151"/>
                </a:lnTo>
                <a:lnTo>
                  <a:pt x="866" y="147"/>
                </a:lnTo>
                <a:lnTo>
                  <a:pt x="879" y="141"/>
                </a:lnTo>
                <a:lnTo>
                  <a:pt x="904" y="141"/>
                </a:lnTo>
                <a:lnTo>
                  <a:pt x="917" y="126"/>
                </a:lnTo>
                <a:lnTo>
                  <a:pt x="928" y="128"/>
                </a:lnTo>
                <a:lnTo>
                  <a:pt x="936" y="128"/>
                </a:lnTo>
                <a:lnTo>
                  <a:pt x="946" y="134"/>
                </a:lnTo>
                <a:lnTo>
                  <a:pt x="957" y="139"/>
                </a:lnTo>
                <a:lnTo>
                  <a:pt x="965" y="129"/>
                </a:lnTo>
                <a:lnTo>
                  <a:pt x="974" y="126"/>
                </a:lnTo>
                <a:lnTo>
                  <a:pt x="981" y="130"/>
                </a:lnTo>
                <a:lnTo>
                  <a:pt x="989" y="124"/>
                </a:lnTo>
                <a:lnTo>
                  <a:pt x="1005" y="132"/>
                </a:lnTo>
                <a:lnTo>
                  <a:pt x="1015" y="146"/>
                </a:lnTo>
                <a:lnTo>
                  <a:pt x="1025" y="147"/>
                </a:lnTo>
                <a:lnTo>
                  <a:pt x="1032" y="149"/>
                </a:lnTo>
                <a:lnTo>
                  <a:pt x="1041" y="144"/>
                </a:lnTo>
                <a:lnTo>
                  <a:pt x="1048" y="138"/>
                </a:lnTo>
                <a:lnTo>
                  <a:pt x="1054" y="136"/>
                </a:lnTo>
                <a:lnTo>
                  <a:pt x="1063" y="130"/>
                </a:lnTo>
                <a:lnTo>
                  <a:pt x="1074" y="130"/>
                </a:lnTo>
                <a:lnTo>
                  <a:pt x="1084" y="139"/>
                </a:lnTo>
                <a:lnTo>
                  <a:pt x="1099" y="146"/>
                </a:lnTo>
                <a:lnTo>
                  <a:pt x="1112" y="139"/>
                </a:lnTo>
                <a:lnTo>
                  <a:pt x="1119" y="136"/>
                </a:lnTo>
                <a:lnTo>
                  <a:pt x="1128" y="139"/>
                </a:lnTo>
                <a:lnTo>
                  <a:pt x="1135" y="141"/>
                </a:lnTo>
                <a:lnTo>
                  <a:pt x="1144" y="149"/>
                </a:lnTo>
                <a:lnTo>
                  <a:pt x="1154" y="149"/>
                </a:lnTo>
                <a:lnTo>
                  <a:pt x="1166" y="146"/>
                </a:lnTo>
                <a:lnTo>
                  <a:pt x="1180" y="143"/>
                </a:lnTo>
                <a:lnTo>
                  <a:pt x="1197" y="138"/>
                </a:lnTo>
                <a:lnTo>
                  <a:pt x="1209" y="143"/>
                </a:lnTo>
                <a:lnTo>
                  <a:pt x="1216" y="150"/>
                </a:lnTo>
                <a:lnTo>
                  <a:pt x="1221" y="165"/>
                </a:lnTo>
                <a:lnTo>
                  <a:pt x="1225" y="189"/>
                </a:lnTo>
                <a:lnTo>
                  <a:pt x="1229" y="222"/>
                </a:lnTo>
                <a:lnTo>
                  <a:pt x="1229" y="154"/>
                </a:lnTo>
                <a:lnTo>
                  <a:pt x="1229" y="137"/>
                </a:lnTo>
                <a:lnTo>
                  <a:pt x="1227" y="126"/>
                </a:lnTo>
                <a:lnTo>
                  <a:pt x="1224" y="112"/>
                </a:lnTo>
                <a:lnTo>
                  <a:pt x="1218" y="100"/>
                </a:lnTo>
                <a:lnTo>
                  <a:pt x="1205" y="95"/>
                </a:lnTo>
                <a:lnTo>
                  <a:pt x="1187" y="93"/>
                </a:lnTo>
                <a:lnTo>
                  <a:pt x="1172" y="95"/>
                </a:lnTo>
                <a:lnTo>
                  <a:pt x="1156" y="91"/>
                </a:lnTo>
                <a:lnTo>
                  <a:pt x="1140" y="101"/>
                </a:lnTo>
                <a:lnTo>
                  <a:pt x="1124" y="96"/>
                </a:lnTo>
                <a:lnTo>
                  <a:pt x="1110" y="93"/>
                </a:lnTo>
                <a:lnTo>
                  <a:pt x="1099" y="93"/>
                </a:lnTo>
                <a:lnTo>
                  <a:pt x="1071" y="96"/>
                </a:lnTo>
                <a:lnTo>
                  <a:pt x="1056" y="98"/>
                </a:lnTo>
                <a:lnTo>
                  <a:pt x="1040" y="95"/>
                </a:lnTo>
                <a:lnTo>
                  <a:pt x="1024" y="99"/>
                </a:lnTo>
                <a:lnTo>
                  <a:pt x="1004" y="95"/>
                </a:lnTo>
                <a:lnTo>
                  <a:pt x="996" y="93"/>
                </a:lnTo>
                <a:lnTo>
                  <a:pt x="981" y="93"/>
                </a:lnTo>
                <a:lnTo>
                  <a:pt x="966" y="91"/>
                </a:lnTo>
                <a:lnTo>
                  <a:pt x="955" y="96"/>
                </a:lnTo>
                <a:lnTo>
                  <a:pt x="946" y="95"/>
                </a:lnTo>
                <a:lnTo>
                  <a:pt x="926" y="93"/>
                </a:lnTo>
                <a:lnTo>
                  <a:pt x="909" y="96"/>
                </a:lnTo>
                <a:lnTo>
                  <a:pt x="894" y="96"/>
                </a:lnTo>
                <a:lnTo>
                  <a:pt x="876" y="91"/>
                </a:lnTo>
                <a:lnTo>
                  <a:pt x="861" y="97"/>
                </a:lnTo>
                <a:lnTo>
                  <a:pt x="849" y="93"/>
                </a:lnTo>
                <a:lnTo>
                  <a:pt x="838" y="99"/>
                </a:lnTo>
                <a:lnTo>
                  <a:pt x="826" y="96"/>
                </a:lnTo>
                <a:lnTo>
                  <a:pt x="812" y="93"/>
                </a:lnTo>
                <a:lnTo>
                  <a:pt x="804" y="88"/>
                </a:lnTo>
                <a:lnTo>
                  <a:pt x="785" y="69"/>
                </a:lnTo>
                <a:lnTo>
                  <a:pt x="764" y="52"/>
                </a:lnTo>
                <a:lnTo>
                  <a:pt x="745" y="40"/>
                </a:lnTo>
                <a:lnTo>
                  <a:pt x="727" y="30"/>
                </a:lnTo>
                <a:lnTo>
                  <a:pt x="700" y="17"/>
                </a:lnTo>
                <a:lnTo>
                  <a:pt x="672" y="8"/>
                </a:lnTo>
                <a:lnTo>
                  <a:pt x="644" y="2"/>
                </a:lnTo>
                <a:lnTo>
                  <a:pt x="617" y="0"/>
                </a:lnTo>
                <a:lnTo>
                  <a:pt x="591" y="2"/>
                </a:lnTo>
                <a:lnTo>
                  <a:pt x="560" y="8"/>
                </a:lnTo>
                <a:lnTo>
                  <a:pt x="528" y="17"/>
                </a:lnTo>
                <a:lnTo>
                  <a:pt x="500" y="29"/>
                </a:lnTo>
                <a:lnTo>
                  <a:pt x="474" y="45"/>
                </a:lnTo>
                <a:lnTo>
                  <a:pt x="452" y="63"/>
                </a:lnTo>
                <a:lnTo>
                  <a:pt x="426" y="87"/>
                </a:lnTo>
                <a:lnTo>
                  <a:pt x="399" y="95"/>
                </a:lnTo>
                <a:lnTo>
                  <a:pt x="376" y="99"/>
                </a:lnTo>
                <a:lnTo>
                  <a:pt x="352" y="101"/>
                </a:lnTo>
                <a:lnTo>
                  <a:pt x="328" y="97"/>
                </a:lnTo>
                <a:lnTo>
                  <a:pt x="309" y="97"/>
                </a:lnTo>
                <a:lnTo>
                  <a:pt x="249" y="97"/>
                </a:lnTo>
                <a:lnTo>
                  <a:pt x="231" y="96"/>
                </a:lnTo>
                <a:lnTo>
                  <a:pt x="180" y="99"/>
                </a:lnTo>
                <a:lnTo>
                  <a:pt x="148" y="97"/>
                </a:lnTo>
                <a:lnTo>
                  <a:pt x="109" y="93"/>
                </a:lnTo>
                <a:lnTo>
                  <a:pt x="61" y="95"/>
                </a:lnTo>
                <a:lnTo>
                  <a:pt x="32" y="95"/>
                </a:lnTo>
                <a:lnTo>
                  <a:pt x="19" y="96"/>
                </a:lnTo>
                <a:lnTo>
                  <a:pt x="10" y="101"/>
                </a:lnTo>
                <a:lnTo>
                  <a:pt x="2" y="113"/>
                </a:lnTo>
                <a:lnTo>
                  <a:pt x="0" y="132"/>
                </a:lnTo>
                <a:lnTo>
                  <a:pt x="0" y="152"/>
                </a:lnTo>
                <a:lnTo>
                  <a:pt x="0" y="175"/>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5" name="Freeform 14"/>
          <p:cNvSpPr>
            <a:spLocks/>
          </p:cNvSpPr>
          <p:nvPr/>
        </p:nvSpPr>
        <p:spPr bwMode="auto">
          <a:xfrm>
            <a:off x="4191000" y="234950"/>
            <a:ext cx="90488" cy="400050"/>
          </a:xfrm>
          <a:custGeom>
            <a:avLst/>
            <a:gdLst>
              <a:gd name="T0" fmla="*/ 13 w 57"/>
              <a:gd name="T1" fmla="*/ 6 h 252"/>
              <a:gd name="T2" fmla="*/ 17 w 57"/>
              <a:gd name="T3" fmla="*/ 25 h 252"/>
              <a:gd name="T4" fmla="*/ 13 w 57"/>
              <a:gd name="T5" fmla="*/ 34 h 252"/>
              <a:gd name="T6" fmla="*/ 6 w 57"/>
              <a:gd name="T7" fmla="*/ 62 h 252"/>
              <a:gd name="T8" fmla="*/ 1 w 57"/>
              <a:gd name="T9" fmla="*/ 86 h 252"/>
              <a:gd name="T10" fmla="*/ 0 w 57"/>
              <a:gd name="T11" fmla="*/ 108 h 252"/>
              <a:gd name="T12" fmla="*/ 5 w 57"/>
              <a:gd name="T13" fmla="*/ 135 h 252"/>
              <a:gd name="T14" fmla="*/ 8 w 57"/>
              <a:gd name="T15" fmla="*/ 160 h 252"/>
              <a:gd name="T16" fmla="*/ 13 w 57"/>
              <a:gd name="T17" fmla="*/ 184 h 252"/>
              <a:gd name="T18" fmla="*/ 27 w 57"/>
              <a:gd name="T19" fmla="*/ 200 h 252"/>
              <a:gd name="T20" fmla="*/ 32 w 57"/>
              <a:gd name="T21" fmla="*/ 217 h 252"/>
              <a:gd name="T22" fmla="*/ 45 w 57"/>
              <a:gd name="T23" fmla="*/ 234 h 252"/>
              <a:gd name="T24" fmla="*/ 56 w 57"/>
              <a:gd name="T25" fmla="*/ 251 h 252"/>
              <a:gd name="T26" fmla="*/ 51 w 57"/>
              <a:gd name="T27" fmla="*/ 235 h 252"/>
              <a:gd name="T28" fmla="*/ 40 w 57"/>
              <a:gd name="T29" fmla="*/ 216 h 252"/>
              <a:gd name="T30" fmla="*/ 43 w 57"/>
              <a:gd name="T31" fmla="*/ 196 h 252"/>
              <a:gd name="T32" fmla="*/ 28 w 57"/>
              <a:gd name="T33" fmla="*/ 170 h 252"/>
              <a:gd name="T34" fmla="*/ 15 w 57"/>
              <a:gd name="T35" fmla="*/ 140 h 252"/>
              <a:gd name="T36" fmla="*/ 12 w 57"/>
              <a:gd name="T37" fmla="*/ 94 h 252"/>
              <a:gd name="T38" fmla="*/ 17 w 57"/>
              <a:gd name="T39" fmla="*/ 64 h 252"/>
              <a:gd name="T40" fmla="*/ 25 w 57"/>
              <a:gd name="T41" fmla="*/ 34 h 252"/>
              <a:gd name="T42" fmla="*/ 27 w 57"/>
              <a:gd name="T43" fmla="*/ 12 h 252"/>
              <a:gd name="T44" fmla="*/ 15 w 57"/>
              <a:gd name="T45" fmla="*/ 0 h 252"/>
              <a:gd name="T46" fmla="*/ 13 w 57"/>
              <a:gd name="T47" fmla="*/ 6 h 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7" h="252">
                <a:moveTo>
                  <a:pt x="13" y="6"/>
                </a:moveTo>
                <a:lnTo>
                  <a:pt x="17" y="25"/>
                </a:lnTo>
                <a:lnTo>
                  <a:pt x="13" y="34"/>
                </a:lnTo>
                <a:lnTo>
                  <a:pt x="6" y="62"/>
                </a:lnTo>
                <a:lnTo>
                  <a:pt x="1" y="86"/>
                </a:lnTo>
                <a:lnTo>
                  <a:pt x="0" y="108"/>
                </a:lnTo>
                <a:lnTo>
                  <a:pt x="5" y="135"/>
                </a:lnTo>
                <a:lnTo>
                  <a:pt x="8" y="160"/>
                </a:lnTo>
                <a:lnTo>
                  <a:pt x="13" y="184"/>
                </a:lnTo>
                <a:lnTo>
                  <a:pt x="27" y="200"/>
                </a:lnTo>
                <a:lnTo>
                  <a:pt x="32" y="217"/>
                </a:lnTo>
                <a:lnTo>
                  <a:pt x="45" y="234"/>
                </a:lnTo>
                <a:lnTo>
                  <a:pt x="56" y="251"/>
                </a:lnTo>
                <a:lnTo>
                  <a:pt x="51" y="235"/>
                </a:lnTo>
                <a:lnTo>
                  <a:pt x="40" y="216"/>
                </a:lnTo>
                <a:lnTo>
                  <a:pt x="43" y="196"/>
                </a:lnTo>
                <a:lnTo>
                  <a:pt x="28" y="170"/>
                </a:lnTo>
                <a:lnTo>
                  <a:pt x="15" y="140"/>
                </a:lnTo>
                <a:lnTo>
                  <a:pt x="12" y="94"/>
                </a:lnTo>
                <a:lnTo>
                  <a:pt x="17" y="64"/>
                </a:lnTo>
                <a:lnTo>
                  <a:pt x="25" y="34"/>
                </a:lnTo>
                <a:lnTo>
                  <a:pt x="27" y="12"/>
                </a:lnTo>
                <a:lnTo>
                  <a:pt x="15" y="0"/>
                </a:lnTo>
                <a:lnTo>
                  <a:pt x="13" y="6"/>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nvGrpSpPr>
          <p:cNvPr id="1036" name="Group 15"/>
          <p:cNvGrpSpPr>
            <a:grpSpLocks/>
          </p:cNvGrpSpPr>
          <p:nvPr/>
        </p:nvGrpSpPr>
        <p:grpSpPr bwMode="auto">
          <a:xfrm>
            <a:off x="63500" y="153988"/>
            <a:ext cx="3435350" cy="520700"/>
            <a:chOff x="40" y="97"/>
            <a:chExt cx="2164" cy="328"/>
          </a:xfrm>
        </p:grpSpPr>
        <p:sp>
          <p:nvSpPr>
            <p:cNvPr id="1046" name="Freeform 16"/>
            <p:cNvSpPr>
              <a:spLocks/>
            </p:cNvSpPr>
            <p:nvPr/>
          </p:nvSpPr>
          <p:spPr bwMode="auto">
            <a:xfrm>
              <a:off x="40" y="97"/>
              <a:ext cx="2164" cy="267"/>
            </a:xfrm>
            <a:custGeom>
              <a:avLst/>
              <a:gdLst>
                <a:gd name="T0" fmla="*/ 29 w 2164"/>
                <a:gd name="T1" fmla="*/ 3 h 267"/>
                <a:gd name="T2" fmla="*/ 46 w 2164"/>
                <a:gd name="T3" fmla="*/ 0 h 267"/>
                <a:gd name="T4" fmla="*/ 2096 w 2164"/>
                <a:gd name="T5" fmla="*/ 0 h 267"/>
                <a:gd name="T6" fmla="*/ 2120 w 2164"/>
                <a:gd name="T7" fmla="*/ 2 h 267"/>
                <a:gd name="T8" fmla="*/ 2137 w 2164"/>
                <a:gd name="T9" fmla="*/ 9 h 267"/>
                <a:gd name="T10" fmla="*/ 2152 w 2164"/>
                <a:gd name="T11" fmla="*/ 26 h 267"/>
                <a:gd name="T12" fmla="*/ 2160 w 2164"/>
                <a:gd name="T13" fmla="*/ 46 h 267"/>
                <a:gd name="T14" fmla="*/ 2163 w 2164"/>
                <a:gd name="T15" fmla="*/ 69 h 267"/>
                <a:gd name="T16" fmla="*/ 2163 w 2164"/>
                <a:gd name="T17" fmla="*/ 266 h 267"/>
                <a:gd name="T18" fmla="*/ 81 w 2164"/>
                <a:gd name="T19" fmla="*/ 266 h 267"/>
                <a:gd name="T20" fmla="*/ 0 w 2164"/>
                <a:gd name="T21" fmla="*/ 266 h 267"/>
                <a:gd name="T22" fmla="*/ 0 w 2164"/>
                <a:gd name="T23" fmla="*/ 82 h 267"/>
                <a:gd name="T24" fmla="*/ 1 w 2164"/>
                <a:gd name="T25" fmla="*/ 55 h 267"/>
                <a:gd name="T26" fmla="*/ 9 w 2164"/>
                <a:gd name="T27" fmla="*/ 29 h 267"/>
                <a:gd name="T28" fmla="*/ 16 w 2164"/>
                <a:gd name="T29" fmla="*/ 15 h 267"/>
                <a:gd name="T30" fmla="*/ 29 w 2164"/>
                <a:gd name="T31" fmla="*/ 3 h 2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67">
                  <a:moveTo>
                    <a:pt x="29" y="3"/>
                  </a:moveTo>
                  <a:lnTo>
                    <a:pt x="46" y="0"/>
                  </a:lnTo>
                  <a:lnTo>
                    <a:pt x="2096" y="0"/>
                  </a:lnTo>
                  <a:lnTo>
                    <a:pt x="2120" y="2"/>
                  </a:lnTo>
                  <a:lnTo>
                    <a:pt x="2137" y="9"/>
                  </a:lnTo>
                  <a:lnTo>
                    <a:pt x="2152" y="26"/>
                  </a:lnTo>
                  <a:lnTo>
                    <a:pt x="2160" y="46"/>
                  </a:lnTo>
                  <a:lnTo>
                    <a:pt x="2163" y="69"/>
                  </a:lnTo>
                  <a:lnTo>
                    <a:pt x="2163" y="266"/>
                  </a:lnTo>
                  <a:lnTo>
                    <a:pt x="81" y="266"/>
                  </a:lnTo>
                  <a:lnTo>
                    <a:pt x="0" y="266"/>
                  </a:lnTo>
                  <a:lnTo>
                    <a:pt x="0" y="82"/>
                  </a:lnTo>
                  <a:lnTo>
                    <a:pt x="1" y="55"/>
                  </a:lnTo>
                  <a:lnTo>
                    <a:pt x="9" y="29"/>
                  </a:lnTo>
                  <a:lnTo>
                    <a:pt x="16" y="15"/>
                  </a:lnTo>
                  <a:lnTo>
                    <a:pt x="29" y="3"/>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7" name="Freeform 17"/>
            <p:cNvSpPr>
              <a:spLocks/>
            </p:cNvSpPr>
            <p:nvPr/>
          </p:nvSpPr>
          <p:spPr bwMode="auto">
            <a:xfrm>
              <a:off x="40" y="268"/>
              <a:ext cx="2164" cy="115"/>
            </a:xfrm>
            <a:custGeom>
              <a:avLst/>
              <a:gdLst>
                <a:gd name="T0" fmla="*/ 105 w 2164"/>
                <a:gd name="T1" fmla="*/ 39 h 115"/>
                <a:gd name="T2" fmla="*/ 170 w 2164"/>
                <a:gd name="T3" fmla="*/ 39 h 115"/>
                <a:gd name="T4" fmla="*/ 221 w 2164"/>
                <a:gd name="T5" fmla="*/ 58 h 115"/>
                <a:gd name="T6" fmla="*/ 305 w 2164"/>
                <a:gd name="T7" fmla="*/ 47 h 115"/>
                <a:gd name="T8" fmla="*/ 400 w 2164"/>
                <a:gd name="T9" fmla="*/ 41 h 115"/>
                <a:gd name="T10" fmla="*/ 466 w 2164"/>
                <a:gd name="T11" fmla="*/ 53 h 115"/>
                <a:gd name="T12" fmla="*/ 538 w 2164"/>
                <a:gd name="T13" fmla="*/ 47 h 115"/>
                <a:gd name="T14" fmla="*/ 654 w 2164"/>
                <a:gd name="T15" fmla="*/ 50 h 115"/>
                <a:gd name="T16" fmla="*/ 728 w 2164"/>
                <a:gd name="T17" fmla="*/ 58 h 115"/>
                <a:gd name="T18" fmla="*/ 815 w 2164"/>
                <a:gd name="T19" fmla="*/ 35 h 115"/>
                <a:gd name="T20" fmla="*/ 880 w 2164"/>
                <a:gd name="T21" fmla="*/ 56 h 115"/>
                <a:gd name="T22" fmla="*/ 968 w 2164"/>
                <a:gd name="T23" fmla="*/ 52 h 115"/>
                <a:gd name="T24" fmla="*/ 1013 w 2164"/>
                <a:gd name="T25" fmla="*/ 56 h 115"/>
                <a:gd name="T26" fmla="*/ 1053 w 2164"/>
                <a:gd name="T27" fmla="*/ 35 h 115"/>
                <a:gd name="T28" fmla="*/ 1105 w 2164"/>
                <a:gd name="T29" fmla="*/ 21 h 115"/>
                <a:gd name="T30" fmla="*/ 1167 w 2164"/>
                <a:gd name="T31" fmla="*/ 19 h 115"/>
                <a:gd name="T32" fmla="*/ 1218 w 2164"/>
                <a:gd name="T33" fmla="*/ 13 h 115"/>
                <a:gd name="T34" fmla="*/ 1265 w 2164"/>
                <a:gd name="T35" fmla="*/ 29 h 115"/>
                <a:gd name="T36" fmla="*/ 1316 w 2164"/>
                <a:gd name="T37" fmla="*/ 41 h 115"/>
                <a:gd name="T38" fmla="*/ 1399 w 2164"/>
                <a:gd name="T39" fmla="*/ 33 h 115"/>
                <a:gd name="T40" fmla="*/ 1436 w 2164"/>
                <a:gd name="T41" fmla="*/ 55 h 115"/>
                <a:gd name="T42" fmla="*/ 1493 w 2164"/>
                <a:gd name="T43" fmla="*/ 58 h 115"/>
                <a:gd name="T44" fmla="*/ 1589 w 2164"/>
                <a:gd name="T45" fmla="*/ 58 h 115"/>
                <a:gd name="T46" fmla="*/ 1647 w 2164"/>
                <a:gd name="T47" fmla="*/ 49 h 115"/>
                <a:gd name="T48" fmla="*/ 1691 w 2164"/>
                <a:gd name="T49" fmla="*/ 53 h 115"/>
                <a:gd name="T50" fmla="*/ 1743 w 2164"/>
                <a:gd name="T51" fmla="*/ 35 h 115"/>
                <a:gd name="T52" fmla="*/ 1817 w 2164"/>
                <a:gd name="T53" fmla="*/ 33 h 115"/>
                <a:gd name="T54" fmla="*/ 1878 w 2164"/>
                <a:gd name="T55" fmla="*/ 13 h 115"/>
                <a:gd name="T56" fmla="*/ 1926 w 2164"/>
                <a:gd name="T57" fmla="*/ 9 h 115"/>
                <a:gd name="T58" fmla="*/ 1988 w 2164"/>
                <a:gd name="T59" fmla="*/ 17 h 115"/>
                <a:gd name="T60" fmla="*/ 2042 w 2164"/>
                <a:gd name="T61" fmla="*/ 1 h 115"/>
                <a:gd name="T62" fmla="*/ 2093 w 2164"/>
                <a:gd name="T63" fmla="*/ 29 h 115"/>
                <a:gd name="T64" fmla="*/ 2150 w 2164"/>
                <a:gd name="T65" fmla="*/ 14 h 115"/>
                <a:gd name="T66" fmla="*/ 2163 w 2164"/>
                <a:gd name="T67" fmla="*/ 114 h 115"/>
                <a:gd name="T68" fmla="*/ 893 w 2164"/>
                <a:gd name="T69" fmla="*/ 92 h 115"/>
                <a:gd name="T70" fmla="*/ 0 w 2164"/>
                <a:gd name="T71" fmla="*/ 18 h 115"/>
                <a:gd name="T72" fmla="*/ 32 w 2164"/>
                <a:gd name="T73" fmla="*/ 31 h 115"/>
                <a:gd name="T74" fmla="*/ 75 w 2164"/>
                <a:gd name="T75" fmla="*/ 35 h 1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15">
                  <a:moveTo>
                    <a:pt x="75" y="35"/>
                  </a:moveTo>
                  <a:lnTo>
                    <a:pt x="105" y="39"/>
                  </a:lnTo>
                  <a:lnTo>
                    <a:pt x="138" y="35"/>
                  </a:lnTo>
                  <a:lnTo>
                    <a:pt x="170" y="39"/>
                  </a:lnTo>
                  <a:lnTo>
                    <a:pt x="195" y="50"/>
                  </a:lnTo>
                  <a:lnTo>
                    <a:pt x="221" y="58"/>
                  </a:lnTo>
                  <a:lnTo>
                    <a:pt x="266" y="51"/>
                  </a:lnTo>
                  <a:lnTo>
                    <a:pt x="305" y="47"/>
                  </a:lnTo>
                  <a:lnTo>
                    <a:pt x="360" y="47"/>
                  </a:lnTo>
                  <a:lnTo>
                    <a:pt x="400" y="41"/>
                  </a:lnTo>
                  <a:lnTo>
                    <a:pt x="435" y="47"/>
                  </a:lnTo>
                  <a:lnTo>
                    <a:pt x="466" y="53"/>
                  </a:lnTo>
                  <a:lnTo>
                    <a:pt x="494" y="55"/>
                  </a:lnTo>
                  <a:lnTo>
                    <a:pt x="538" y="47"/>
                  </a:lnTo>
                  <a:lnTo>
                    <a:pt x="586" y="47"/>
                  </a:lnTo>
                  <a:lnTo>
                    <a:pt x="654" y="50"/>
                  </a:lnTo>
                  <a:lnTo>
                    <a:pt x="683" y="61"/>
                  </a:lnTo>
                  <a:lnTo>
                    <a:pt x="728" y="58"/>
                  </a:lnTo>
                  <a:lnTo>
                    <a:pt x="773" y="41"/>
                  </a:lnTo>
                  <a:lnTo>
                    <a:pt x="815" y="35"/>
                  </a:lnTo>
                  <a:lnTo>
                    <a:pt x="844" y="41"/>
                  </a:lnTo>
                  <a:lnTo>
                    <a:pt x="880" y="56"/>
                  </a:lnTo>
                  <a:lnTo>
                    <a:pt x="921" y="62"/>
                  </a:lnTo>
                  <a:lnTo>
                    <a:pt x="968" y="52"/>
                  </a:lnTo>
                  <a:lnTo>
                    <a:pt x="989" y="49"/>
                  </a:lnTo>
                  <a:lnTo>
                    <a:pt x="1013" y="56"/>
                  </a:lnTo>
                  <a:lnTo>
                    <a:pt x="1032" y="47"/>
                  </a:lnTo>
                  <a:lnTo>
                    <a:pt x="1053" y="35"/>
                  </a:lnTo>
                  <a:lnTo>
                    <a:pt x="1078" y="24"/>
                  </a:lnTo>
                  <a:lnTo>
                    <a:pt x="1105" y="21"/>
                  </a:lnTo>
                  <a:lnTo>
                    <a:pt x="1136" y="24"/>
                  </a:lnTo>
                  <a:lnTo>
                    <a:pt x="1167" y="19"/>
                  </a:lnTo>
                  <a:lnTo>
                    <a:pt x="1198" y="13"/>
                  </a:lnTo>
                  <a:lnTo>
                    <a:pt x="1218" y="13"/>
                  </a:lnTo>
                  <a:lnTo>
                    <a:pt x="1237" y="15"/>
                  </a:lnTo>
                  <a:lnTo>
                    <a:pt x="1265" y="29"/>
                  </a:lnTo>
                  <a:lnTo>
                    <a:pt x="1293" y="27"/>
                  </a:lnTo>
                  <a:lnTo>
                    <a:pt x="1316" y="41"/>
                  </a:lnTo>
                  <a:lnTo>
                    <a:pt x="1361" y="41"/>
                  </a:lnTo>
                  <a:lnTo>
                    <a:pt x="1399" y="33"/>
                  </a:lnTo>
                  <a:lnTo>
                    <a:pt x="1417" y="44"/>
                  </a:lnTo>
                  <a:lnTo>
                    <a:pt x="1436" y="55"/>
                  </a:lnTo>
                  <a:lnTo>
                    <a:pt x="1462" y="52"/>
                  </a:lnTo>
                  <a:lnTo>
                    <a:pt x="1493" y="58"/>
                  </a:lnTo>
                  <a:lnTo>
                    <a:pt x="1526" y="52"/>
                  </a:lnTo>
                  <a:lnTo>
                    <a:pt x="1589" y="58"/>
                  </a:lnTo>
                  <a:lnTo>
                    <a:pt x="1616" y="64"/>
                  </a:lnTo>
                  <a:lnTo>
                    <a:pt x="1647" y="49"/>
                  </a:lnTo>
                  <a:lnTo>
                    <a:pt x="1667" y="48"/>
                  </a:lnTo>
                  <a:lnTo>
                    <a:pt x="1691" y="53"/>
                  </a:lnTo>
                  <a:lnTo>
                    <a:pt x="1714" y="51"/>
                  </a:lnTo>
                  <a:lnTo>
                    <a:pt x="1743" y="35"/>
                  </a:lnTo>
                  <a:lnTo>
                    <a:pt x="1793" y="31"/>
                  </a:lnTo>
                  <a:lnTo>
                    <a:pt x="1817" y="33"/>
                  </a:lnTo>
                  <a:lnTo>
                    <a:pt x="1842" y="33"/>
                  </a:lnTo>
                  <a:lnTo>
                    <a:pt x="1878" y="13"/>
                  </a:lnTo>
                  <a:lnTo>
                    <a:pt x="1899" y="6"/>
                  </a:lnTo>
                  <a:lnTo>
                    <a:pt x="1926" y="9"/>
                  </a:lnTo>
                  <a:lnTo>
                    <a:pt x="1957" y="29"/>
                  </a:lnTo>
                  <a:lnTo>
                    <a:pt x="1988" y="17"/>
                  </a:lnTo>
                  <a:lnTo>
                    <a:pt x="2017" y="0"/>
                  </a:lnTo>
                  <a:lnTo>
                    <a:pt x="2042" y="1"/>
                  </a:lnTo>
                  <a:lnTo>
                    <a:pt x="2071" y="35"/>
                  </a:lnTo>
                  <a:lnTo>
                    <a:pt x="2093" y="29"/>
                  </a:lnTo>
                  <a:lnTo>
                    <a:pt x="2125" y="15"/>
                  </a:lnTo>
                  <a:lnTo>
                    <a:pt x="2150" y="14"/>
                  </a:lnTo>
                  <a:lnTo>
                    <a:pt x="2163" y="26"/>
                  </a:lnTo>
                  <a:lnTo>
                    <a:pt x="2163" y="114"/>
                  </a:lnTo>
                  <a:lnTo>
                    <a:pt x="909" y="89"/>
                  </a:lnTo>
                  <a:lnTo>
                    <a:pt x="893" y="92"/>
                  </a:lnTo>
                  <a:lnTo>
                    <a:pt x="0" y="82"/>
                  </a:lnTo>
                  <a:lnTo>
                    <a:pt x="0" y="18"/>
                  </a:lnTo>
                  <a:lnTo>
                    <a:pt x="13" y="27"/>
                  </a:lnTo>
                  <a:lnTo>
                    <a:pt x="32" y="31"/>
                  </a:lnTo>
                  <a:lnTo>
                    <a:pt x="56" y="32"/>
                  </a:lnTo>
                  <a:lnTo>
                    <a:pt x="75" y="35"/>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8" name="Freeform 18"/>
            <p:cNvSpPr>
              <a:spLocks/>
            </p:cNvSpPr>
            <p:nvPr/>
          </p:nvSpPr>
          <p:spPr bwMode="auto">
            <a:xfrm>
              <a:off x="40" y="307"/>
              <a:ext cx="2164" cy="118"/>
            </a:xfrm>
            <a:custGeom>
              <a:avLst/>
              <a:gdLst>
                <a:gd name="T0" fmla="*/ 46 w 2164"/>
                <a:gd name="T1" fmla="*/ 116 h 118"/>
                <a:gd name="T2" fmla="*/ 2096 w 2164"/>
                <a:gd name="T3" fmla="*/ 117 h 118"/>
                <a:gd name="T4" fmla="*/ 2137 w 2164"/>
                <a:gd name="T5" fmla="*/ 113 h 118"/>
                <a:gd name="T6" fmla="*/ 2160 w 2164"/>
                <a:gd name="T7" fmla="*/ 98 h 118"/>
                <a:gd name="T8" fmla="*/ 2163 w 2164"/>
                <a:gd name="T9" fmla="*/ 13 h 118"/>
                <a:gd name="T10" fmla="*/ 2134 w 2164"/>
                <a:gd name="T11" fmla="*/ 4 h 118"/>
                <a:gd name="T12" fmla="*/ 2118 w 2164"/>
                <a:gd name="T13" fmla="*/ 32 h 118"/>
                <a:gd name="T14" fmla="*/ 2097 w 2164"/>
                <a:gd name="T15" fmla="*/ 29 h 118"/>
                <a:gd name="T16" fmla="*/ 2054 w 2164"/>
                <a:gd name="T17" fmla="*/ 16 h 118"/>
                <a:gd name="T18" fmla="*/ 1998 w 2164"/>
                <a:gd name="T19" fmla="*/ 20 h 118"/>
                <a:gd name="T20" fmla="*/ 1951 w 2164"/>
                <a:gd name="T21" fmla="*/ 23 h 118"/>
                <a:gd name="T22" fmla="*/ 1910 w 2164"/>
                <a:gd name="T23" fmla="*/ 16 h 118"/>
                <a:gd name="T24" fmla="*/ 1868 w 2164"/>
                <a:gd name="T25" fmla="*/ 25 h 118"/>
                <a:gd name="T26" fmla="*/ 1841 w 2164"/>
                <a:gd name="T27" fmla="*/ 31 h 118"/>
                <a:gd name="T28" fmla="*/ 1776 w 2164"/>
                <a:gd name="T29" fmla="*/ 26 h 118"/>
                <a:gd name="T30" fmla="*/ 1716 w 2164"/>
                <a:gd name="T31" fmla="*/ 22 h 118"/>
                <a:gd name="T32" fmla="*/ 1644 w 2164"/>
                <a:gd name="T33" fmla="*/ 51 h 118"/>
                <a:gd name="T34" fmla="*/ 1589 w 2164"/>
                <a:gd name="T35" fmla="*/ 36 h 118"/>
                <a:gd name="T36" fmla="*/ 1524 w 2164"/>
                <a:gd name="T37" fmla="*/ 35 h 118"/>
                <a:gd name="T38" fmla="*/ 1417 w 2164"/>
                <a:gd name="T39" fmla="*/ 34 h 118"/>
                <a:gd name="T40" fmla="*/ 1367 w 2164"/>
                <a:gd name="T41" fmla="*/ 31 h 118"/>
                <a:gd name="T42" fmla="*/ 1327 w 2164"/>
                <a:gd name="T43" fmla="*/ 22 h 118"/>
                <a:gd name="T44" fmla="*/ 1237 w 2164"/>
                <a:gd name="T45" fmla="*/ 41 h 118"/>
                <a:gd name="T46" fmla="*/ 1159 w 2164"/>
                <a:gd name="T47" fmla="*/ 31 h 118"/>
                <a:gd name="T48" fmla="*/ 1065 w 2164"/>
                <a:gd name="T49" fmla="*/ 36 h 118"/>
                <a:gd name="T50" fmla="*/ 988 w 2164"/>
                <a:gd name="T51" fmla="*/ 36 h 118"/>
                <a:gd name="T52" fmla="*/ 897 w 2164"/>
                <a:gd name="T53" fmla="*/ 48 h 118"/>
                <a:gd name="T54" fmla="*/ 801 w 2164"/>
                <a:gd name="T55" fmla="*/ 42 h 118"/>
                <a:gd name="T56" fmla="*/ 692 w 2164"/>
                <a:gd name="T57" fmla="*/ 44 h 118"/>
                <a:gd name="T58" fmla="*/ 575 w 2164"/>
                <a:gd name="T59" fmla="*/ 31 h 118"/>
                <a:gd name="T60" fmla="*/ 454 w 2164"/>
                <a:gd name="T61" fmla="*/ 22 h 118"/>
                <a:gd name="T62" fmla="*/ 371 w 2164"/>
                <a:gd name="T63" fmla="*/ 33 h 118"/>
                <a:gd name="T64" fmla="*/ 322 w 2164"/>
                <a:gd name="T65" fmla="*/ 29 h 118"/>
                <a:gd name="T66" fmla="*/ 252 w 2164"/>
                <a:gd name="T67" fmla="*/ 34 h 118"/>
                <a:gd name="T68" fmla="*/ 176 w 2164"/>
                <a:gd name="T69" fmla="*/ 33 h 118"/>
                <a:gd name="T70" fmla="*/ 99 w 2164"/>
                <a:gd name="T71" fmla="*/ 40 h 118"/>
                <a:gd name="T72" fmla="*/ 20 w 2164"/>
                <a:gd name="T73" fmla="*/ 35 h 118"/>
                <a:gd name="T74" fmla="*/ 2 w 2164"/>
                <a:gd name="T75" fmla="*/ 69 h 118"/>
                <a:gd name="T76" fmla="*/ 16 w 2164"/>
                <a:gd name="T77" fmla="*/ 110 h 11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18">
                  <a:moveTo>
                    <a:pt x="29" y="114"/>
                  </a:moveTo>
                  <a:lnTo>
                    <a:pt x="46" y="116"/>
                  </a:lnTo>
                  <a:lnTo>
                    <a:pt x="66" y="117"/>
                  </a:lnTo>
                  <a:lnTo>
                    <a:pt x="2096" y="117"/>
                  </a:lnTo>
                  <a:lnTo>
                    <a:pt x="2120" y="115"/>
                  </a:lnTo>
                  <a:lnTo>
                    <a:pt x="2137" y="113"/>
                  </a:lnTo>
                  <a:lnTo>
                    <a:pt x="2152" y="106"/>
                  </a:lnTo>
                  <a:lnTo>
                    <a:pt x="2160" y="98"/>
                  </a:lnTo>
                  <a:lnTo>
                    <a:pt x="2163" y="90"/>
                  </a:lnTo>
                  <a:lnTo>
                    <a:pt x="2163" y="13"/>
                  </a:lnTo>
                  <a:lnTo>
                    <a:pt x="2144" y="0"/>
                  </a:lnTo>
                  <a:lnTo>
                    <a:pt x="2134" y="4"/>
                  </a:lnTo>
                  <a:lnTo>
                    <a:pt x="2125" y="17"/>
                  </a:lnTo>
                  <a:lnTo>
                    <a:pt x="2118" y="32"/>
                  </a:lnTo>
                  <a:lnTo>
                    <a:pt x="2109" y="31"/>
                  </a:lnTo>
                  <a:lnTo>
                    <a:pt x="2097" y="29"/>
                  </a:lnTo>
                  <a:lnTo>
                    <a:pt x="2071" y="22"/>
                  </a:lnTo>
                  <a:lnTo>
                    <a:pt x="2054" y="16"/>
                  </a:lnTo>
                  <a:lnTo>
                    <a:pt x="2027" y="13"/>
                  </a:lnTo>
                  <a:lnTo>
                    <a:pt x="1998" y="20"/>
                  </a:lnTo>
                  <a:lnTo>
                    <a:pt x="1970" y="31"/>
                  </a:lnTo>
                  <a:lnTo>
                    <a:pt x="1951" y="23"/>
                  </a:lnTo>
                  <a:lnTo>
                    <a:pt x="1934" y="22"/>
                  </a:lnTo>
                  <a:lnTo>
                    <a:pt x="1910" y="16"/>
                  </a:lnTo>
                  <a:lnTo>
                    <a:pt x="1885" y="18"/>
                  </a:lnTo>
                  <a:lnTo>
                    <a:pt x="1868" y="25"/>
                  </a:lnTo>
                  <a:lnTo>
                    <a:pt x="1861" y="35"/>
                  </a:lnTo>
                  <a:lnTo>
                    <a:pt x="1841" y="31"/>
                  </a:lnTo>
                  <a:lnTo>
                    <a:pt x="1813" y="31"/>
                  </a:lnTo>
                  <a:lnTo>
                    <a:pt x="1776" y="26"/>
                  </a:lnTo>
                  <a:lnTo>
                    <a:pt x="1744" y="35"/>
                  </a:lnTo>
                  <a:lnTo>
                    <a:pt x="1716" y="22"/>
                  </a:lnTo>
                  <a:lnTo>
                    <a:pt x="1679" y="31"/>
                  </a:lnTo>
                  <a:lnTo>
                    <a:pt x="1644" y="51"/>
                  </a:lnTo>
                  <a:lnTo>
                    <a:pt x="1614" y="44"/>
                  </a:lnTo>
                  <a:lnTo>
                    <a:pt x="1589" y="36"/>
                  </a:lnTo>
                  <a:lnTo>
                    <a:pt x="1560" y="32"/>
                  </a:lnTo>
                  <a:lnTo>
                    <a:pt x="1524" y="35"/>
                  </a:lnTo>
                  <a:lnTo>
                    <a:pt x="1467" y="41"/>
                  </a:lnTo>
                  <a:lnTo>
                    <a:pt x="1417" y="34"/>
                  </a:lnTo>
                  <a:lnTo>
                    <a:pt x="1395" y="38"/>
                  </a:lnTo>
                  <a:lnTo>
                    <a:pt x="1367" y="31"/>
                  </a:lnTo>
                  <a:lnTo>
                    <a:pt x="1348" y="23"/>
                  </a:lnTo>
                  <a:lnTo>
                    <a:pt x="1327" y="22"/>
                  </a:lnTo>
                  <a:lnTo>
                    <a:pt x="1287" y="26"/>
                  </a:lnTo>
                  <a:lnTo>
                    <a:pt x="1237" y="41"/>
                  </a:lnTo>
                  <a:lnTo>
                    <a:pt x="1194" y="28"/>
                  </a:lnTo>
                  <a:lnTo>
                    <a:pt x="1159" y="31"/>
                  </a:lnTo>
                  <a:lnTo>
                    <a:pt x="1125" y="48"/>
                  </a:lnTo>
                  <a:lnTo>
                    <a:pt x="1065" y="36"/>
                  </a:lnTo>
                  <a:lnTo>
                    <a:pt x="1019" y="42"/>
                  </a:lnTo>
                  <a:lnTo>
                    <a:pt x="988" y="36"/>
                  </a:lnTo>
                  <a:lnTo>
                    <a:pt x="943" y="39"/>
                  </a:lnTo>
                  <a:lnTo>
                    <a:pt x="897" y="48"/>
                  </a:lnTo>
                  <a:lnTo>
                    <a:pt x="866" y="45"/>
                  </a:lnTo>
                  <a:lnTo>
                    <a:pt x="801" y="42"/>
                  </a:lnTo>
                  <a:lnTo>
                    <a:pt x="760" y="48"/>
                  </a:lnTo>
                  <a:lnTo>
                    <a:pt x="692" y="44"/>
                  </a:lnTo>
                  <a:lnTo>
                    <a:pt x="636" y="39"/>
                  </a:lnTo>
                  <a:lnTo>
                    <a:pt x="575" y="31"/>
                  </a:lnTo>
                  <a:lnTo>
                    <a:pt x="518" y="39"/>
                  </a:lnTo>
                  <a:lnTo>
                    <a:pt x="454" y="22"/>
                  </a:lnTo>
                  <a:lnTo>
                    <a:pt x="404" y="22"/>
                  </a:lnTo>
                  <a:lnTo>
                    <a:pt x="371" y="33"/>
                  </a:lnTo>
                  <a:lnTo>
                    <a:pt x="349" y="24"/>
                  </a:lnTo>
                  <a:lnTo>
                    <a:pt x="322" y="29"/>
                  </a:lnTo>
                  <a:lnTo>
                    <a:pt x="287" y="31"/>
                  </a:lnTo>
                  <a:lnTo>
                    <a:pt x="252" y="34"/>
                  </a:lnTo>
                  <a:lnTo>
                    <a:pt x="211" y="41"/>
                  </a:lnTo>
                  <a:lnTo>
                    <a:pt x="176" y="33"/>
                  </a:lnTo>
                  <a:lnTo>
                    <a:pt x="143" y="37"/>
                  </a:lnTo>
                  <a:lnTo>
                    <a:pt x="99" y="40"/>
                  </a:lnTo>
                  <a:lnTo>
                    <a:pt x="71" y="37"/>
                  </a:lnTo>
                  <a:lnTo>
                    <a:pt x="20" y="35"/>
                  </a:lnTo>
                  <a:lnTo>
                    <a:pt x="0" y="44"/>
                  </a:lnTo>
                  <a:lnTo>
                    <a:pt x="2" y="69"/>
                  </a:lnTo>
                  <a:lnTo>
                    <a:pt x="5" y="91"/>
                  </a:lnTo>
                  <a:lnTo>
                    <a:pt x="16" y="110"/>
                  </a:lnTo>
                  <a:lnTo>
                    <a:pt x="29" y="114"/>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9" name="Freeform 19"/>
            <p:cNvSpPr>
              <a:spLocks/>
            </p:cNvSpPr>
            <p:nvPr/>
          </p:nvSpPr>
          <p:spPr bwMode="auto">
            <a:xfrm>
              <a:off x="52" y="104"/>
              <a:ext cx="2130" cy="153"/>
            </a:xfrm>
            <a:custGeom>
              <a:avLst/>
              <a:gdLst>
                <a:gd name="T0" fmla="*/ 0 w 2130"/>
                <a:gd name="T1" fmla="*/ 115 h 153"/>
                <a:gd name="T2" fmla="*/ 5 w 2130"/>
                <a:gd name="T3" fmla="*/ 122 h 153"/>
                <a:gd name="T4" fmla="*/ 9 w 2130"/>
                <a:gd name="T5" fmla="*/ 55 h 153"/>
                <a:gd name="T6" fmla="*/ 28 w 2130"/>
                <a:gd name="T7" fmla="*/ 27 h 153"/>
                <a:gd name="T8" fmla="*/ 101 w 2130"/>
                <a:gd name="T9" fmla="*/ 24 h 153"/>
                <a:gd name="T10" fmla="*/ 243 w 2130"/>
                <a:gd name="T11" fmla="*/ 28 h 153"/>
                <a:gd name="T12" fmla="*/ 378 w 2130"/>
                <a:gd name="T13" fmla="*/ 26 h 153"/>
                <a:gd name="T14" fmla="*/ 537 w 2130"/>
                <a:gd name="T15" fmla="*/ 28 h 153"/>
                <a:gd name="T16" fmla="*/ 645 w 2130"/>
                <a:gd name="T17" fmla="*/ 24 h 153"/>
                <a:gd name="T18" fmla="*/ 735 w 2130"/>
                <a:gd name="T19" fmla="*/ 24 h 153"/>
                <a:gd name="T20" fmla="*/ 870 w 2130"/>
                <a:gd name="T21" fmla="*/ 31 h 153"/>
                <a:gd name="T22" fmla="*/ 968 w 2130"/>
                <a:gd name="T23" fmla="*/ 33 h 153"/>
                <a:gd name="T24" fmla="*/ 1080 w 2130"/>
                <a:gd name="T25" fmla="*/ 28 h 153"/>
                <a:gd name="T26" fmla="*/ 1212 w 2130"/>
                <a:gd name="T27" fmla="*/ 38 h 153"/>
                <a:gd name="T28" fmla="*/ 1316 w 2130"/>
                <a:gd name="T29" fmla="*/ 35 h 153"/>
                <a:gd name="T30" fmla="*/ 1414 w 2130"/>
                <a:gd name="T31" fmla="*/ 30 h 153"/>
                <a:gd name="T32" fmla="*/ 1526 w 2130"/>
                <a:gd name="T33" fmla="*/ 34 h 153"/>
                <a:gd name="T34" fmla="*/ 1621 w 2130"/>
                <a:gd name="T35" fmla="*/ 30 h 153"/>
                <a:gd name="T36" fmla="*/ 1714 w 2130"/>
                <a:gd name="T37" fmla="*/ 27 h 153"/>
                <a:gd name="T38" fmla="*/ 1781 w 2130"/>
                <a:gd name="T39" fmla="*/ 30 h 153"/>
                <a:gd name="T40" fmla="*/ 1914 w 2130"/>
                <a:gd name="T41" fmla="*/ 24 h 153"/>
                <a:gd name="T42" fmla="*/ 2046 w 2130"/>
                <a:gd name="T43" fmla="*/ 31 h 153"/>
                <a:gd name="T44" fmla="*/ 2094 w 2130"/>
                <a:gd name="T45" fmla="*/ 44 h 153"/>
                <a:gd name="T46" fmla="*/ 2115 w 2130"/>
                <a:gd name="T47" fmla="*/ 64 h 153"/>
                <a:gd name="T48" fmla="*/ 2129 w 2130"/>
                <a:gd name="T49" fmla="*/ 117 h 153"/>
                <a:gd name="T50" fmla="*/ 2129 w 2130"/>
                <a:gd name="T51" fmla="*/ 39 h 153"/>
                <a:gd name="T52" fmla="*/ 2120 w 2130"/>
                <a:gd name="T53" fmla="*/ 15 h 153"/>
                <a:gd name="T54" fmla="*/ 1974 w 2130"/>
                <a:gd name="T55" fmla="*/ 5 h 153"/>
                <a:gd name="T56" fmla="*/ 1856 w 2130"/>
                <a:gd name="T57" fmla="*/ 1 h 153"/>
                <a:gd name="T58" fmla="*/ 1774 w 2130"/>
                <a:gd name="T59" fmla="*/ 3 h 153"/>
                <a:gd name="T60" fmla="*/ 1658 w 2130"/>
                <a:gd name="T61" fmla="*/ 7 h 153"/>
                <a:gd name="T62" fmla="*/ 1453 w 2130"/>
                <a:gd name="T63" fmla="*/ 5 h 153"/>
                <a:gd name="T64" fmla="*/ 1312 w 2130"/>
                <a:gd name="T65" fmla="*/ 6 h 153"/>
                <a:gd name="T66" fmla="*/ 1212 w 2130"/>
                <a:gd name="T67" fmla="*/ 5 h 153"/>
                <a:gd name="T68" fmla="*/ 1135 w 2130"/>
                <a:gd name="T69" fmla="*/ 4 h 153"/>
                <a:gd name="T70" fmla="*/ 1000 w 2130"/>
                <a:gd name="T71" fmla="*/ 5 h 153"/>
                <a:gd name="T72" fmla="*/ 837 w 2130"/>
                <a:gd name="T73" fmla="*/ 6 h 153"/>
                <a:gd name="T74" fmla="*/ 652 w 2130"/>
                <a:gd name="T75" fmla="*/ 4 h 153"/>
                <a:gd name="T76" fmla="*/ 569 w 2130"/>
                <a:gd name="T77" fmla="*/ 2 h 153"/>
                <a:gd name="T78" fmla="*/ 431 w 2130"/>
                <a:gd name="T79" fmla="*/ 2 h 153"/>
                <a:gd name="T80" fmla="*/ 256 w 2130"/>
                <a:gd name="T81" fmla="*/ 2 h 153"/>
                <a:gd name="T82" fmla="*/ 107 w 2130"/>
                <a:gd name="T83" fmla="*/ 0 h 153"/>
                <a:gd name="T84" fmla="*/ 34 w 2130"/>
                <a:gd name="T85" fmla="*/ 1 h 153"/>
                <a:gd name="T86" fmla="*/ 5 w 2130"/>
                <a:gd name="T87" fmla="*/ 17 h 153"/>
                <a:gd name="T88" fmla="*/ 0 w 2130"/>
                <a:gd name="T89" fmla="*/ 53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30" h="153">
                  <a:moveTo>
                    <a:pt x="0" y="74"/>
                  </a:moveTo>
                  <a:lnTo>
                    <a:pt x="0" y="115"/>
                  </a:lnTo>
                  <a:lnTo>
                    <a:pt x="0" y="152"/>
                  </a:lnTo>
                  <a:lnTo>
                    <a:pt x="5" y="122"/>
                  </a:lnTo>
                  <a:lnTo>
                    <a:pt x="7" y="98"/>
                  </a:lnTo>
                  <a:lnTo>
                    <a:pt x="9" y="55"/>
                  </a:lnTo>
                  <a:lnTo>
                    <a:pt x="15" y="34"/>
                  </a:lnTo>
                  <a:lnTo>
                    <a:pt x="28" y="27"/>
                  </a:lnTo>
                  <a:lnTo>
                    <a:pt x="60" y="22"/>
                  </a:lnTo>
                  <a:lnTo>
                    <a:pt x="101" y="24"/>
                  </a:lnTo>
                  <a:lnTo>
                    <a:pt x="200" y="24"/>
                  </a:lnTo>
                  <a:lnTo>
                    <a:pt x="243" y="28"/>
                  </a:lnTo>
                  <a:lnTo>
                    <a:pt x="306" y="24"/>
                  </a:lnTo>
                  <a:lnTo>
                    <a:pt x="378" y="26"/>
                  </a:lnTo>
                  <a:lnTo>
                    <a:pt x="431" y="25"/>
                  </a:lnTo>
                  <a:lnTo>
                    <a:pt x="537" y="28"/>
                  </a:lnTo>
                  <a:lnTo>
                    <a:pt x="574" y="27"/>
                  </a:lnTo>
                  <a:lnTo>
                    <a:pt x="645" y="24"/>
                  </a:lnTo>
                  <a:lnTo>
                    <a:pt x="669" y="29"/>
                  </a:lnTo>
                  <a:lnTo>
                    <a:pt x="735" y="24"/>
                  </a:lnTo>
                  <a:lnTo>
                    <a:pt x="836" y="27"/>
                  </a:lnTo>
                  <a:lnTo>
                    <a:pt x="870" y="31"/>
                  </a:lnTo>
                  <a:lnTo>
                    <a:pt x="923" y="28"/>
                  </a:lnTo>
                  <a:lnTo>
                    <a:pt x="968" y="33"/>
                  </a:lnTo>
                  <a:lnTo>
                    <a:pt x="1006" y="33"/>
                  </a:lnTo>
                  <a:lnTo>
                    <a:pt x="1080" y="28"/>
                  </a:lnTo>
                  <a:lnTo>
                    <a:pt x="1150" y="31"/>
                  </a:lnTo>
                  <a:lnTo>
                    <a:pt x="1212" y="38"/>
                  </a:lnTo>
                  <a:lnTo>
                    <a:pt x="1232" y="39"/>
                  </a:lnTo>
                  <a:lnTo>
                    <a:pt x="1316" y="35"/>
                  </a:lnTo>
                  <a:lnTo>
                    <a:pt x="1395" y="32"/>
                  </a:lnTo>
                  <a:lnTo>
                    <a:pt x="1414" y="30"/>
                  </a:lnTo>
                  <a:lnTo>
                    <a:pt x="1444" y="31"/>
                  </a:lnTo>
                  <a:lnTo>
                    <a:pt x="1526" y="34"/>
                  </a:lnTo>
                  <a:lnTo>
                    <a:pt x="1589" y="29"/>
                  </a:lnTo>
                  <a:lnTo>
                    <a:pt x="1621" y="30"/>
                  </a:lnTo>
                  <a:lnTo>
                    <a:pt x="1672" y="31"/>
                  </a:lnTo>
                  <a:lnTo>
                    <a:pt x="1714" y="27"/>
                  </a:lnTo>
                  <a:lnTo>
                    <a:pt x="1743" y="24"/>
                  </a:lnTo>
                  <a:lnTo>
                    <a:pt x="1781" y="30"/>
                  </a:lnTo>
                  <a:lnTo>
                    <a:pt x="1861" y="32"/>
                  </a:lnTo>
                  <a:lnTo>
                    <a:pt x="1914" y="24"/>
                  </a:lnTo>
                  <a:lnTo>
                    <a:pt x="1991" y="31"/>
                  </a:lnTo>
                  <a:lnTo>
                    <a:pt x="2046" y="31"/>
                  </a:lnTo>
                  <a:lnTo>
                    <a:pt x="2075" y="31"/>
                  </a:lnTo>
                  <a:lnTo>
                    <a:pt x="2094" y="44"/>
                  </a:lnTo>
                  <a:lnTo>
                    <a:pt x="2106" y="51"/>
                  </a:lnTo>
                  <a:lnTo>
                    <a:pt x="2115" y="64"/>
                  </a:lnTo>
                  <a:lnTo>
                    <a:pt x="2122" y="87"/>
                  </a:lnTo>
                  <a:lnTo>
                    <a:pt x="2129" y="117"/>
                  </a:lnTo>
                  <a:lnTo>
                    <a:pt x="2129" y="55"/>
                  </a:lnTo>
                  <a:lnTo>
                    <a:pt x="2129" y="39"/>
                  </a:lnTo>
                  <a:lnTo>
                    <a:pt x="2125" y="28"/>
                  </a:lnTo>
                  <a:lnTo>
                    <a:pt x="2120" y="15"/>
                  </a:lnTo>
                  <a:lnTo>
                    <a:pt x="2090" y="7"/>
                  </a:lnTo>
                  <a:lnTo>
                    <a:pt x="1974" y="5"/>
                  </a:lnTo>
                  <a:lnTo>
                    <a:pt x="1947" y="1"/>
                  </a:lnTo>
                  <a:lnTo>
                    <a:pt x="1856" y="1"/>
                  </a:lnTo>
                  <a:lnTo>
                    <a:pt x="1829" y="3"/>
                  </a:lnTo>
                  <a:lnTo>
                    <a:pt x="1774" y="3"/>
                  </a:lnTo>
                  <a:lnTo>
                    <a:pt x="1733" y="2"/>
                  </a:lnTo>
                  <a:lnTo>
                    <a:pt x="1658" y="7"/>
                  </a:lnTo>
                  <a:lnTo>
                    <a:pt x="1502" y="3"/>
                  </a:lnTo>
                  <a:lnTo>
                    <a:pt x="1453" y="5"/>
                  </a:lnTo>
                  <a:lnTo>
                    <a:pt x="1367" y="9"/>
                  </a:lnTo>
                  <a:lnTo>
                    <a:pt x="1312" y="6"/>
                  </a:lnTo>
                  <a:lnTo>
                    <a:pt x="1257" y="5"/>
                  </a:lnTo>
                  <a:lnTo>
                    <a:pt x="1212" y="5"/>
                  </a:lnTo>
                  <a:lnTo>
                    <a:pt x="1164" y="8"/>
                  </a:lnTo>
                  <a:lnTo>
                    <a:pt x="1135" y="4"/>
                  </a:lnTo>
                  <a:lnTo>
                    <a:pt x="1031" y="5"/>
                  </a:lnTo>
                  <a:lnTo>
                    <a:pt x="1000" y="5"/>
                  </a:lnTo>
                  <a:lnTo>
                    <a:pt x="945" y="4"/>
                  </a:lnTo>
                  <a:lnTo>
                    <a:pt x="837" y="6"/>
                  </a:lnTo>
                  <a:lnTo>
                    <a:pt x="741" y="4"/>
                  </a:lnTo>
                  <a:lnTo>
                    <a:pt x="652" y="4"/>
                  </a:lnTo>
                  <a:lnTo>
                    <a:pt x="610" y="5"/>
                  </a:lnTo>
                  <a:lnTo>
                    <a:pt x="569" y="2"/>
                  </a:lnTo>
                  <a:lnTo>
                    <a:pt x="535" y="2"/>
                  </a:lnTo>
                  <a:lnTo>
                    <a:pt x="431" y="2"/>
                  </a:lnTo>
                  <a:lnTo>
                    <a:pt x="312" y="4"/>
                  </a:lnTo>
                  <a:lnTo>
                    <a:pt x="256" y="2"/>
                  </a:lnTo>
                  <a:lnTo>
                    <a:pt x="190" y="4"/>
                  </a:lnTo>
                  <a:lnTo>
                    <a:pt x="107" y="0"/>
                  </a:lnTo>
                  <a:lnTo>
                    <a:pt x="56" y="0"/>
                  </a:lnTo>
                  <a:lnTo>
                    <a:pt x="34" y="1"/>
                  </a:lnTo>
                  <a:lnTo>
                    <a:pt x="19" y="5"/>
                  </a:lnTo>
                  <a:lnTo>
                    <a:pt x="5" y="17"/>
                  </a:lnTo>
                  <a:lnTo>
                    <a:pt x="1" y="35"/>
                  </a:lnTo>
                  <a:lnTo>
                    <a:pt x="0" y="53"/>
                  </a:lnTo>
                  <a:lnTo>
                    <a:pt x="0" y="74"/>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50" name="Freeform 20"/>
            <p:cNvSpPr>
              <a:spLocks/>
            </p:cNvSpPr>
            <p:nvPr/>
          </p:nvSpPr>
          <p:spPr bwMode="auto">
            <a:xfrm>
              <a:off x="57" y="347"/>
              <a:ext cx="2128" cy="62"/>
            </a:xfrm>
            <a:custGeom>
              <a:avLst/>
              <a:gdLst>
                <a:gd name="T0" fmla="*/ 0 w 2128"/>
                <a:gd name="T1" fmla="*/ 14 h 62"/>
                <a:gd name="T2" fmla="*/ 6 w 2128"/>
                <a:gd name="T3" fmla="*/ 12 h 62"/>
                <a:gd name="T4" fmla="*/ 8 w 2128"/>
                <a:gd name="T5" fmla="*/ 39 h 62"/>
                <a:gd name="T6" fmla="*/ 27 w 2128"/>
                <a:gd name="T7" fmla="*/ 49 h 62"/>
                <a:gd name="T8" fmla="*/ 59 w 2128"/>
                <a:gd name="T9" fmla="*/ 47 h 62"/>
                <a:gd name="T10" fmla="*/ 110 w 2128"/>
                <a:gd name="T11" fmla="*/ 47 h 62"/>
                <a:gd name="T12" fmla="*/ 162 w 2128"/>
                <a:gd name="T13" fmla="*/ 48 h 62"/>
                <a:gd name="T14" fmla="*/ 192 w 2128"/>
                <a:gd name="T15" fmla="*/ 49 h 62"/>
                <a:gd name="T16" fmla="*/ 248 w 2128"/>
                <a:gd name="T17" fmla="*/ 46 h 62"/>
                <a:gd name="T18" fmla="*/ 327 w 2128"/>
                <a:gd name="T19" fmla="*/ 49 h 62"/>
                <a:gd name="T20" fmla="*/ 413 w 2128"/>
                <a:gd name="T21" fmla="*/ 49 h 62"/>
                <a:gd name="T22" fmla="*/ 479 w 2128"/>
                <a:gd name="T23" fmla="*/ 50 h 62"/>
                <a:gd name="T24" fmla="*/ 517 w 2128"/>
                <a:gd name="T25" fmla="*/ 50 h 62"/>
                <a:gd name="T26" fmla="*/ 645 w 2128"/>
                <a:gd name="T27" fmla="*/ 51 h 62"/>
                <a:gd name="T28" fmla="*/ 725 w 2128"/>
                <a:gd name="T29" fmla="*/ 47 h 62"/>
                <a:gd name="T30" fmla="*/ 805 w 2128"/>
                <a:gd name="T31" fmla="*/ 48 h 62"/>
                <a:gd name="T32" fmla="*/ 869 w 2128"/>
                <a:gd name="T33" fmla="*/ 48 h 62"/>
                <a:gd name="T34" fmla="*/ 968 w 2128"/>
                <a:gd name="T35" fmla="*/ 47 h 62"/>
                <a:gd name="T36" fmla="*/ 1044 w 2128"/>
                <a:gd name="T37" fmla="*/ 44 h 62"/>
                <a:gd name="T38" fmla="*/ 1157 w 2128"/>
                <a:gd name="T39" fmla="*/ 45 h 62"/>
                <a:gd name="T40" fmla="*/ 1295 w 2128"/>
                <a:gd name="T41" fmla="*/ 47 h 62"/>
                <a:gd name="T42" fmla="*/ 1377 w 2128"/>
                <a:gd name="T43" fmla="*/ 44 h 62"/>
                <a:gd name="T44" fmla="*/ 1412 w 2128"/>
                <a:gd name="T45" fmla="*/ 48 h 62"/>
                <a:gd name="T46" fmla="*/ 1519 w 2128"/>
                <a:gd name="T47" fmla="*/ 48 h 62"/>
                <a:gd name="T48" fmla="*/ 1606 w 2128"/>
                <a:gd name="T49" fmla="*/ 48 h 62"/>
                <a:gd name="T50" fmla="*/ 1636 w 2128"/>
                <a:gd name="T51" fmla="*/ 46 h 62"/>
                <a:gd name="T52" fmla="*/ 1686 w 2128"/>
                <a:gd name="T53" fmla="*/ 49 h 62"/>
                <a:gd name="T54" fmla="*/ 1712 w 2128"/>
                <a:gd name="T55" fmla="*/ 49 h 62"/>
                <a:gd name="T56" fmla="*/ 1782 w 2128"/>
                <a:gd name="T57" fmla="*/ 49 h 62"/>
                <a:gd name="T58" fmla="*/ 1841 w 2128"/>
                <a:gd name="T59" fmla="*/ 47 h 62"/>
                <a:gd name="T60" fmla="*/ 1937 w 2128"/>
                <a:gd name="T61" fmla="*/ 45 h 62"/>
                <a:gd name="T62" fmla="*/ 2072 w 2128"/>
                <a:gd name="T63" fmla="*/ 45 h 62"/>
                <a:gd name="T64" fmla="*/ 2104 w 2128"/>
                <a:gd name="T65" fmla="*/ 40 h 62"/>
                <a:gd name="T66" fmla="*/ 2120 w 2128"/>
                <a:gd name="T67" fmla="*/ 26 h 62"/>
                <a:gd name="T68" fmla="*/ 2127 w 2128"/>
                <a:gd name="T69" fmla="*/ 39 h 62"/>
                <a:gd name="T70" fmla="*/ 2124 w 2128"/>
                <a:gd name="T71" fmla="*/ 49 h 62"/>
                <a:gd name="T72" fmla="*/ 2107 w 2128"/>
                <a:gd name="T73" fmla="*/ 58 h 62"/>
                <a:gd name="T74" fmla="*/ 1972 w 2128"/>
                <a:gd name="T75" fmla="*/ 58 h 62"/>
                <a:gd name="T76" fmla="*/ 1854 w 2128"/>
                <a:gd name="T77" fmla="*/ 60 h 62"/>
                <a:gd name="T78" fmla="*/ 1800 w 2128"/>
                <a:gd name="T79" fmla="*/ 61 h 62"/>
                <a:gd name="T80" fmla="*/ 1739 w 2128"/>
                <a:gd name="T81" fmla="*/ 61 h 62"/>
                <a:gd name="T82" fmla="*/ 1628 w 2128"/>
                <a:gd name="T83" fmla="*/ 57 h 62"/>
                <a:gd name="T84" fmla="*/ 1493 w 2128"/>
                <a:gd name="T85" fmla="*/ 56 h 62"/>
                <a:gd name="T86" fmla="*/ 1382 w 2128"/>
                <a:gd name="T87" fmla="*/ 58 h 62"/>
                <a:gd name="T88" fmla="*/ 1310 w 2128"/>
                <a:gd name="T89" fmla="*/ 58 h 62"/>
                <a:gd name="T90" fmla="*/ 1256 w 2128"/>
                <a:gd name="T91" fmla="*/ 58 h 62"/>
                <a:gd name="T92" fmla="*/ 1212 w 2128"/>
                <a:gd name="T93" fmla="*/ 59 h 62"/>
                <a:gd name="T94" fmla="*/ 1163 w 2128"/>
                <a:gd name="T95" fmla="*/ 57 h 62"/>
                <a:gd name="T96" fmla="*/ 1106 w 2128"/>
                <a:gd name="T97" fmla="*/ 60 h 62"/>
                <a:gd name="T98" fmla="*/ 1030 w 2128"/>
                <a:gd name="T99" fmla="*/ 59 h 62"/>
                <a:gd name="T100" fmla="*/ 971 w 2128"/>
                <a:gd name="T101" fmla="*/ 59 h 62"/>
                <a:gd name="T102" fmla="*/ 885 w 2128"/>
                <a:gd name="T103" fmla="*/ 61 h 62"/>
                <a:gd name="T104" fmla="*/ 784 w 2128"/>
                <a:gd name="T105" fmla="*/ 61 h 62"/>
                <a:gd name="T106" fmla="*/ 692 w 2128"/>
                <a:gd name="T107" fmla="*/ 61 h 62"/>
                <a:gd name="T108" fmla="*/ 609 w 2128"/>
                <a:gd name="T109" fmla="*/ 58 h 62"/>
                <a:gd name="T110" fmla="*/ 534 w 2128"/>
                <a:gd name="T111" fmla="*/ 59 h 62"/>
                <a:gd name="T112" fmla="*/ 401 w 2128"/>
                <a:gd name="T113" fmla="*/ 60 h 62"/>
                <a:gd name="T114" fmla="*/ 256 w 2128"/>
                <a:gd name="T115" fmla="*/ 59 h 62"/>
                <a:gd name="T116" fmla="*/ 19 w 2128"/>
                <a:gd name="T117" fmla="*/ 58 h 62"/>
                <a:gd name="T118" fmla="*/ 1 w 2128"/>
                <a:gd name="T119" fmla="*/ 46 h 62"/>
                <a:gd name="T120" fmla="*/ 0 w 2128"/>
                <a:gd name="T121" fmla="*/ 31 h 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2">
                  <a:moveTo>
                    <a:pt x="0" y="31"/>
                  </a:moveTo>
                  <a:lnTo>
                    <a:pt x="0" y="14"/>
                  </a:lnTo>
                  <a:lnTo>
                    <a:pt x="0" y="0"/>
                  </a:lnTo>
                  <a:lnTo>
                    <a:pt x="6" y="12"/>
                  </a:lnTo>
                  <a:lnTo>
                    <a:pt x="7" y="21"/>
                  </a:lnTo>
                  <a:lnTo>
                    <a:pt x="8" y="39"/>
                  </a:lnTo>
                  <a:lnTo>
                    <a:pt x="15" y="47"/>
                  </a:lnTo>
                  <a:lnTo>
                    <a:pt x="27" y="49"/>
                  </a:lnTo>
                  <a:lnTo>
                    <a:pt x="40" y="47"/>
                  </a:lnTo>
                  <a:lnTo>
                    <a:pt x="59" y="47"/>
                  </a:lnTo>
                  <a:lnTo>
                    <a:pt x="91" y="46"/>
                  </a:lnTo>
                  <a:lnTo>
                    <a:pt x="110" y="47"/>
                  </a:lnTo>
                  <a:lnTo>
                    <a:pt x="127" y="47"/>
                  </a:lnTo>
                  <a:lnTo>
                    <a:pt x="162" y="48"/>
                  </a:lnTo>
                  <a:lnTo>
                    <a:pt x="175" y="48"/>
                  </a:lnTo>
                  <a:lnTo>
                    <a:pt x="192" y="49"/>
                  </a:lnTo>
                  <a:lnTo>
                    <a:pt x="219" y="47"/>
                  </a:lnTo>
                  <a:lnTo>
                    <a:pt x="248" y="46"/>
                  </a:lnTo>
                  <a:lnTo>
                    <a:pt x="284" y="45"/>
                  </a:lnTo>
                  <a:lnTo>
                    <a:pt x="327" y="49"/>
                  </a:lnTo>
                  <a:lnTo>
                    <a:pt x="383" y="50"/>
                  </a:lnTo>
                  <a:lnTo>
                    <a:pt x="413" y="49"/>
                  </a:lnTo>
                  <a:lnTo>
                    <a:pt x="431" y="50"/>
                  </a:lnTo>
                  <a:lnTo>
                    <a:pt x="479" y="50"/>
                  </a:lnTo>
                  <a:lnTo>
                    <a:pt x="496" y="47"/>
                  </a:lnTo>
                  <a:lnTo>
                    <a:pt x="517" y="50"/>
                  </a:lnTo>
                  <a:lnTo>
                    <a:pt x="574" y="49"/>
                  </a:lnTo>
                  <a:lnTo>
                    <a:pt x="645" y="51"/>
                  </a:lnTo>
                  <a:lnTo>
                    <a:pt x="669" y="49"/>
                  </a:lnTo>
                  <a:lnTo>
                    <a:pt x="725" y="47"/>
                  </a:lnTo>
                  <a:lnTo>
                    <a:pt x="762" y="46"/>
                  </a:lnTo>
                  <a:lnTo>
                    <a:pt x="805" y="48"/>
                  </a:lnTo>
                  <a:lnTo>
                    <a:pt x="835" y="49"/>
                  </a:lnTo>
                  <a:lnTo>
                    <a:pt x="869" y="48"/>
                  </a:lnTo>
                  <a:lnTo>
                    <a:pt x="929" y="50"/>
                  </a:lnTo>
                  <a:lnTo>
                    <a:pt x="968" y="47"/>
                  </a:lnTo>
                  <a:lnTo>
                    <a:pt x="1005" y="47"/>
                  </a:lnTo>
                  <a:lnTo>
                    <a:pt x="1044" y="44"/>
                  </a:lnTo>
                  <a:lnTo>
                    <a:pt x="1093" y="47"/>
                  </a:lnTo>
                  <a:lnTo>
                    <a:pt x="1157" y="45"/>
                  </a:lnTo>
                  <a:lnTo>
                    <a:pt x="1230" y="45"/>
                  </a:lnTo>
                  <a:lnTo>
                    <a:pt x="1295" y="47"/>
                  </a:lnTo>
                  <a:lnTo>
                    <a:pt x="1334" y="43"/>
                  </a:lnTo>
                  <a:lnTo>
                    <a:pt x="1377" y="44"/>
                  </a:lnTo>
                  <a:lnTo>
                    <a:pt x="1394" y="47"/>
                  </a:lnTo>
                  <a:lnTo>
                    <a:pt x="1412" y="48"/>
                  </a:lnTo>
                  <a:lnTo>
                    <a:pt x="1469" y="47"/>
                  </a:lnTo>
                  <a:lnTo>
                    <a:pt x="1519" y="48"/>
                  </a:lnTo>
                  <a:lnTo>
                    <a:pt x="1587" y="49"/>
                  </a:lnTo>
                  <a:lnTo>
                    <a:pt x="1606" y="48"/>
                  </a:lnTo>
                  <a:lnTo>
                    <a:pt x="1619" y="48"/>
                  </a:lnTo>
                  <a:lnTo>
                    <a:pt x="1636" y="46"/>
                  </a:lnTo>
                  <a:lnTo>
                    <a:pt x="1670" y="48"/>
                  </a:lnTo>
                  <a:lnTo>
                    <a:pt x="1686" y="49"/>
                  </a:lnTo>
                  <a:lnTo>
                    <a:pt x="1698" y="47"/>
                  </a:lnTo>
                  <a:lnTo>
                    <a:pt x="1712" y="49"/>
                  </a:lnTo>
                  <a:lnTo>
                    <a:pt x="1739" y="47"/>
                  </a:lnTo>
                  <a:lnTo>
                    <a:pt x="1782" y="49"/>
                  </a:lnTo>
                  <a:lnTo>
                    <a:pt x="1824" y="45"/>
                  </a:lnTo>
                  <a:lnTo>
                    <a:pt x="1841" y="47"/>
                  </a:lnTo>
                  <a:lnTo>
                    <a:pt x="1859" y="47"/>
                  </a:lnTo>
                  <a:lnTo>
                    <a:pt x="1937" y="45"/>
                  </a:lnTo>
                  <a:lnTo>
                    <a:pt x="2013" y="47"/>
                  </a:lnTo>
                  <a:lnTo>
                    <a:pt x="2072" y="45"/>
                  </a:lnTo>
                  <a:lnTo>
                    <a:pt x="2092" y="43"/>
                  </a:lnTo>
                  <a:lnTo>
                    <a:pt x="2104" y="40"/>
                  </a:lnTo>
                  <a:lnTo>
                    <a:pt x="2113" y="34"/>
                  </a:lnTo>
                  <a:lnTo>
                    <a:pt x="2120" y="26"/>
                  </a:lnTo>
                  <a:lnTo>
                    <a:pt x="2127" y="13"/>
                  </a:lnTo>
                  <a:lnTo>
                    <a:pt x="2127" y="39"/>
                  </a:lnTo>
                  <a:lnTo>
                    <a:pt x="2127" y="45"/>
                  </a:lnTo>
                  <a:lnTo>
                    <a:pt x="2124" y="49"/>
                  </a:lnTo>
                  <a:lnTo>
                    <a:pt x="2118" y="54"/>
                  </a:lnTo>
                  <a:lnTo>
                    <a:pt x="2107" y="58"/>
                  </a:lnTo>
                  <a:lnTo>
                    <a:pt x="2029" y="61"/>
                  </a:lnTo>
                  <a:lnTo>
                    <a:pt x="1972" y="58"/>
                  </a:lnTo>
                  <a:lnTo>
                    <a:pt x="1945" y="60"/>
                  </a:lnTo>
                  <a:lnTo>
                    <a:pt x="1854" y="60"/>
                  </a:lnTo>
                  <a:lnTo>
                    <a:pt x="1828" y="59"/>
                  </a:lnTo>
                  <a:lnTo>
                    <a:pt x="1800" y="61"/>
                  </a:lnTo>
                  <a:lnTo>
                    <a:pt x="1772" y="59"/>
                  </a:lnTo>
                  <a:lnTo>
                    <a:pt x="1739" y="61"/>
                  </a:lnTo>
                  <a:lnTo>
                    <a:pt x="1653" y="60"/>
                  </a:lnTo>
                  <a:lnTo>
                    <a:pt x="1628" y="57"/>
                  </a:lnTo>
                  <a:lnTo>
                    <a:pt x="1547" y="60"/>
                  </a:lnTo>
                  <a:lnTo>
                    <a:pt x="1493" y="56"/>
                  </a:lnTo>
                  <a:lnTo>
                    <a:pt x="1430" y="60"/>
                  </a:lnTo>
                  <a:lnTo>
                    <a:pt x="1382" y="58"/>
                  </a:lnTo>
                  <a:lnTo>
                    <a:pt x="1336" y="60"/>
                  </a:lnTo>
                  <a:lnTo>
                    <a:pt x="1310" y="58"/>
                  </a:lnTo>
                  <a:lnTo>
                    <a:pt x="1287" y="58"/>
                  </a:lnTo>
                  <a:lnTo>
                    <a:pt x="1256" y="58"/>
                  </a:lnTo>
                  <a:lnTo>
                    <a:pt x="1235" y="57"/>
                  </a:lnTo>
                  <a:lnTo>
                    <a:pt x="1212" y="59"/>
                  </a:lnTo>
                  <a:lnTo>
                    <a:pt x="1188" y="57"/>
                  </a:lnTo>
                  <a:lnTo>
                    <a:pt x="1163" y="57"/>
                  </a:lnTo>
                  <a:lnTo>
                    <a:pt x="1134" y="59"/>
                  </a:lnTo>
                  <a:lnTo>
                    <a:pt x="1106" y="60"/>
                  </a:lnTo>
                  <a:lnTo>
                    <a:pt x="1075" y="60"/>
                  </a:lnTo>
                  <a:lnTo>
                    <a:pt x="1030" y="59"/>
                  </a:lnTo>
                  <a:lnTo>
                    <a:pt x="998" y="60"/>
                  </a:lnTo>
                  <a:lnTo>
                    <a:pt x="971" y="59"/>
                  </a:lnTo>
                  <a:lnTo>
                    <a:pt x="945" y="59"/>
                  </a:lnTo>
                  <a:lnTo>
                    <a:pt x="885" y="61"/>
                  </a:lnTo>
                  <a:lnTo>
                    <a:pt x="837" y="58"/>
                  </a:lnTo>
                  <a:lnTo>
                    <a:pt x="784" y="61"/>
                  </a:lnTo>
                  <a:lnTo>
                    <a:pt x="740" y="59"/>
                  </a:lnTo>
                  <a:lnTo>
                    <a:pt x="692" y="61"/>
                  </a:lnTo>
                  <a:lnTo>
                    <a:pt x="652" y="59"/>
                  </a:lnTo>
                  <a:lnTo>
                    <a:pt x="609" y="58"/>
                  </a:lnTo>
                  <a:lnTo>
                    <a:pt x="569" y="59"/>
                  </a:lnTo>
                  <a:lnTo>
                    <a:pt x="534" y="59"/>
                  </a:lnTo>
                  <a:lnTo>
                    <a:pt x="431" y="59"/>
                  </a:lnTo>
                  <a:lnTo>
                    <a:pt x="401" y="60"/>
                  </a:lnTo>
                  <a:lnTo>
                    <a:pt x="311" y="59"/>
                  </a:lnTo>
                  <a:lnTo>
                    <a:pt x="256" y="59"/>
                  </a:lnTo>
                  <a:lnTo>
                    <a:pt x="103" y="58"/>
                  </a:lnTo>
                  <a:lnTo>
                    <a:pt x="19" y="58"/>
                  </a:lnTo>
                  <a:lnTo>
                    <a:pt x="4" y="54"/>
                  </a:lnTo>
                  <a:lnTo>
                    <a:pt x="1" y="46"/>
                  </a:lnTo>
                  <a:lnTo>
                    <a:pt x="0" y="39"/>
                  </a:lnTo>
                  <a:lnTo>
                    <a:pt x="0" y="31"/>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grpSp>
        <p:nvGrpSpPr>
          <p:cNvPr id="1037" name="Group 21"/>
          <p:cNvGrpSpPr>
            <a:grpSpLocks/>
          </p:cNvGrpSpPr>
          <p:nvPr/>
        </p:nvGrpSpPr>
        <p:grpSpPr bwMode="auto">
          <a:xfrm>
            <a:off x="5646738" y="153988"/>
            <a:ext cx="3435350" cy="552450"/>
            <a:chOff x="3557" y="97"/>
            <a:chExt cx="2164" cy="348"/>
          </a:xfrm>
        </p:grpSpPr>
        <p:sp>
          <p:nvSpPr>
            <p:cNvPr id="1041" name="Freeform 22"/>
            <p:cNvSpPr>
              <a:spLocks/>
            </p:cNvSpPr>
            <p:nvPr/>
          </p:nvSpPr>
          <p:spPr bwMode="auto">
            <a:xfrm>
              <a:off x="3557" y="97"/>
              <a:ext cx="2164" cy="284"/>
            </a:xfrm>
            <a:custGeom>
              <a:avLst/>
              <a:gdLst>
                <a:gd name="T0" fmla="*/ 29 w 2164"/>
                <a:gd name="T1" fmla="*/ 4 h 284"/>
                <a:gd name="T2" fmla="*/ 46 w 2164"/>
                <a:gd name="T3" fmla="*/ 0 h 284"/>
                <a:gd name="T4" fmla="*/ 2096 w 2164"/>
                <a:gd name="T5" fmla="*/ 0 h 284"/>
                <a:gd name="T6" fmla="*/ 2120 w 2164"/>
                <a:gd name="T7" fmla="*/ 3 h 284"/>
                <a:gd name="T8" fmla="*/ 2137 w 2164"/>
                <a:gd name="T9" fmla="*/ 10 h 284"/>
                <a:gd name="T10" fmla="*/ 2152 w 2164"/>
                <a:gd name="T11" fmla="*/ 28 h 284"/>
                <a:gd name="T12" fmla="*/ 2160 w 2164"/>
                <a:gd name="T13" fmla="*/ 49 h 284"/>
                <a:gd name="T14" fmla="*/ 2163 w 2164"/>
                <a:gd name="T15" fmla="*/ 73 h 284"/>
                <a:gd name="T16" fmla="*/ 2163 w 2164"/>
                <a:gd name="T17" fmla="*/ 283 h 284"/>
                <a:gd name="T18" fmla="*/ 81 w 2164"/>
                <a:gd name="T19" fmla="*/ 283 h 284"/>
                <a:gd name="T20" fmla="*/ 0 w 2164"/>
                <a:gd name="T21" fmla="*/ 283 h 284"/>
                <a:gd name="T22" fmla="*/ 0 w 2164"/>
                <a:gd name="T23" fmla="*/ 87 h 284"/>
                <a:gd name="T24" fmla="*/ 1 w 2164"/>
                <a:gd name="T25" fmla="*/ 59 h 284"/>
                <a:gd name="T26" fmla="*/ 9 w 2164"/>
                <a:gd name="T27" fmla="*/ 31 h 284"/>
                <a:gd name="T28" fmla="*/ 16 w 2164"/>
                <a:gd name="T29" fmla="*/ 16 h 284"/>
                <a:gd name="T30" fmla="*/ 29 w 2164"/>
                <a:gd name="T31" fmla="*/ 4 h 2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84">
                  <a:moveTo>
                    <a:pt x="29" y="4"/>
                  </a:moveTo>
                  <a:lnTo>
                    <a:pt x="46" y="0"/>
                  </a:lnTo>
                  <a:lnTo>
                    <a:pt x="2096" y="0"/>
                  </a:lnTo>
                  <a:lnTo>
                    <a:pt x="2120" y="3"/>
                  </a:lnTo>
                  <a:lnTo>
                    <a:pt x="2137" y="10"/>
                  </a:lnTo>
                  <a:lnTo>
                    <a:pt x="2152" y="28"/>
                  </a:lnTo>
                  <a:lnTo>
                    <a:pt x="2160" y="49"/>
                  </a:lnTo>
                  <a:lnTo>
                    <a:pt x="2163" y="73"/>
                  </a:lnTo>
                  <a:lnTo>
                    <a:pt x="2163" y="283"/>
                  </a:lnTo>
                  <a:lnTo>
                    <a:pt x="81" y="283"/>
                  </a:lnTo>
                  <a:lnTo>
                    <a:pt x="0" y="283"/>
                  </a:lnTo>
                  <a:lnTo>
                    <a:pt x="0" y="87"/>
                  </a:lnTo>
                  <a:lnTo>
                    <a:pt x="1" y="59"/>
                  </a:lnTo>
                  <a:lnTo>
                    <a:pt x="9" y="31"/>
                  </a:lnTo>
                  <a:lnTo>
                    <a:pt x="16" y="16"/>
                  </a:lnTo>
                  <a:lnTo>
                    <a:pt x="29" y="4"/>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2" name="Freeform 23"/>
            <p:cNvSpPr>
              <a:spLocks/>
            </p:cNvSpPr>
            <p:nvPr/>
          </p:nvSpPr>
          <p:spPr bwMode="auto">
            <a:xfrm>
              <a:off x="3557" y="278"/>
              <a:ext cx="2164" cy="123"/>
            </a:xfrm>
            <a:custGeom>
              <a:avLst/>
              <a:gdLst>
                <a:gd name="T0" fmla="*/ 105 w 2164"/>
                <a:gd name="T1" fmla="*/ 42 h 123"/>
                <a:gd name="T2" fmla="*/ 170 w 2164"/>
                <a:gd name="T3" fmla="*/ 42 h 123"/>
                <a:gd name="T4" fmla="*/ 221 w 2164"/>
                <a:gd name="T5" fmla="*/ 63 h 123"/>
                <a:gd name="T6" fmla="*/ 305 w 2164"/>
                <a:gd name="T7" fmla="*/ 50 h 123"/>
                <a:gd name="T8" fmla="*/ 400 w 2164"/>
                <a:gd name="T9" fmla="*/ 44 h 123"/>
                <a:gd name="T10" fmla="*/ 466 w 2164"/>
                <a:gd name="T11" fmla="*/ 57 h 123"/>
                <a:gd name="T12" fmla="*/ 538 w 2164"/>
                <a:gd name="T13" fmla="*/ 50 h 123"/>
                <a:gd name="T14" fmla="*/ 654 w 2164"/>
                <a:gd name="T15" fmla="*/ 54 h 123"/>
                <a:gd name="T16" fmla="*/ 728 w 2164"/>
                <a:gd name="T17" fmla="*/ 63 h 123"/>
                <a:gd name="T18" fmla="*/ 815 w 2164"/>
                <a:gd name="T19" fmla="*/ 38 h 123"/>
                <a:gd name="T20" fmla="*/ 880 w 2164"/>
                <a:gd name="T21" fmla="*/ 60 h 123"/>
                <a:gd name="T22" fmla="*/ 968 w 2164"/>
                <a:gd name="T23" fmla="*/ 56 h 123"/>
                <a:gd name="T24" fmla="*/ 1013 w 2164"/>
                <a:gd name="T25" fmla="*/ 60 h 123"/>
                <a:gd name="T26" fmla="*/ 1053 w 2164"/>
                <a:gd name="T27" fmla="*/ 38 h 123"/>
                <a:gd name="T28" fmla="*/ 1105 w 2164"/>
                <a:gd name="T29" fmla="*/ 22 h 123"/>
                <a:gd name="T30" fmla="*/ 1167 w 2164"/>
                <a:gd name="T31" fmla="*/ 21 h 123"/>
                <a:gd name="T32" fmla="*/ 1218 w 2164"/>
                <a:gd name="T33" fmla="*/ 14 h 123"/>
                <a:gd name="T34" fmla="*/ 1265 w 2164"/>
                <a:gd name="T35" fmla="*/ 32 h 123"/>
                <a:gd name="T36" fmla="*/ 1316 w 2164"/>
                <a:gd name="T37" fmla="*/ 44 h 123"/>
                <a:gd name="T38" fmla="*/ 1399 w 2164"/>
                <a:gd name="T39" fmla="*/ 35 h 123"/>
                <a:gd name="T40" fmla="*/ 1436 w 2164"/>
                <a:gd name="T41" fmla="*/ 59 h 123"/>
                <a:gd name="T42" fmla="*/ 1493 w 2164"/>
                <a:gd name="T43" fmla="*/ 63 h 123"/>
                <a:gd name="T44" fmla="*/ 1589 w 2164"/>
                <a:gd name="T45" fmla="*/ 63 h 123"/>
                <a:gd name="T46" fmla="*/ 1647 w 2164"/>
                <a:gd name="T47" fmla="*/ 52 h 123"/>
                <a:gd name="T48" fmla="*/ 1691 w 2164"/>
                <a:gd name="T49" fmla="*/ 57 h 123"/>
                <a:gd name="T50" fmla="*/ 1743 w 2164"/>
                <a:gd name="T51" fmla="*/ 38 h 123"/>
                <a:gd name="T52" fmla="*/ 1817 w 2164"/>
                <a:gd name="T53" fmla="*/ 35 h 123"/>
                <a:gd name="T54" fmla="*/ 1878 w 2164"/>
                <a:gd name="T55" fmla="*/ 14 h 123"/>
                <a:gd name="T56" fmla="*/ 1926 w 2164"/>
                <a:gd name="T57" fmla="*/ 10 h 123"/>
                <a:gd name="T58" fmla="*/ 1988 w 2164"/>
                <a:gd name="T59" fmla="*/ 18 h 123"/>
                <a:gd name="T60" fmla="*/ 2042 w 2164"/>
                <a:gd name="T61" fmla="*/ 1 h 123"/>
                <a:gd name="T62" fmla="*/ 2093 w 2164"/>
                <a:gd name="T63" fmla="*/ 32 h 123"/>
                <a:gd name="T64" fmla="*/ 2150 w 2164"/>
                <a:gd name="T65" fmla="*/ 16 h 123"/>
                <a:gd name="T66" fmla="*/ 2163 w 2164"/>
                <a:gd name="T67" fmla="*/ 122 h 123"/>
                <a:gd name="T68" fmla="*/ 893 w 2164"/>
                <a:gd name="T69" fmla="*/ 99 h 123"/>
                <a:gd name="T70" fmla="*/ 0 w 2164"/>
                <a:gd name="T71" fmla="*/ 19 h 123"/>
                <a:gd name="T72" fmla="*/ 32 w 2164"/>
                <a:gd name="T73" fmla="*/ 33 h 123"/>
                <a:gd name="T74" fmla="*/ 75 w 2164"/>
                <a:gd name="T75" fmla="*/ 38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23">
                  <a:moveTo>
                    <a:pt x="75" y="38"/>
                  </a:moveTo>
                  <a:lnTo>
                    <a:pt x="105" y="42"/>
                  </a:lnTo>
                  <a:lnTo>
                    <a:pt x="138" y="38"/>
                  </a:lnTo>
                  <a:lnTo>
                    <a:pt x="170" y="42"/>
                  </a:lnTo>
                  <a:lnTo>
                    <a:pt x="195" y="53"/>
                  </a:lnTo>
                  <a:lnTo>
                    <a:pt x="221" y="63"/>
                  </a:lnTo>
                  <a:lnTo>
                    <a:pt x="266" y="54"/>
                  </a:lnTo>
                  <a:lnTo>
                    <a:pt x="305" y="50"/>
                  </a:lnTo>
                  <a:lnTo>
                    <a:pt x="360" y="50"/>
                  </a:lnTo>
                  <a:lnTo>
                    <a:pt x="400" y="44"/>
                  </a:lnTo>
                  <a:lnTo>
                    <a:pt x="435" y="50"/>
                  </a:lnTo>
                  <a:lnTo>
                    <a:pt x="466" y="57"/>
                  </a:lnTo>
                  <a:lnTo>
                    <a:pt x="494" y="59"/>
                  </a:lnTo>
                  <a:lnTo>
                    <a:pt x="538" y="50"/>
                  </a:lnTo>
                  <a:lnTo>
                    <a:pt x="586" y="50"/>
                  </a:lnTo>
                  <a:lnTo>
                    <a:pt x="654" y="54"/>
                  </a:lnTo>
                  <a:lnTo>
                    <a:pt x="683" y="65"/>
                  </a:lnTo>
                  <a:lnTo>
                    <a:pt x="728" y="63"/>
                  </a:lnTo>
                  <a:lnTo>
                    <a:pt x="773" y="44"/>
                  </a:lnTo>
                  <a:lnTo>
                    <a:pt x="815" y="38"/>
                  </a:lnTo>
                  <a:lnTo>
                    <a:pt x="844" y="44"/>
                  </a:lnTo>
                  <a:lnTo>
                    <a:pt x="880" y="60"/>
                  </a:lnTo>
                  <a:lnTo>
                    <a:pt x="921" y="66"/>
                  </a:lnTo>
                  <a:lnTo>
                    <a:pt x="968" y="56"/>
                  </a:lnTo>
                  <a:lnTo>
                    <a:pt x="989" y="52"/>
                  </a:lnTo>
                  <a:lnTo>
                    <a:pt x="1013" y="60"/>
                  </a:lnTo>
                  <a:lnTo>
                    <a:pt x="1032" y="50"/>
                  </a:lnTo>
                  <a:lnTo>
                    <a:pt x="1053" y="38"/>
                  </a:lnTo>
                  <a:lnTo>
                    <a:pt x="1078" y="26"/>
                  </a:lnTo>
                  <a:lnTo>
                    <a:pt x="1105" y="22"/>
                  </a:lnTo>
                  <a:lnTo>
                    <a:pt x="1136" y="26"/>
                  </a:lnTo>
                  <a:lnTo>
                    <a:pt x="1167" y="21"/>
                  </a:lnTo>
                  <a:lnTo>
                    <a:pt x="1198" y="14"/>
                  </a:lnTo>
                  <a:lnTo>
                    <a:pt x="1218" y="14"/>
                  </a:lnTo>
                  <a:lnTo>
                    <a:pt x="1237" y="16"/>
                  </a:lnTo>
                  <a:lnTo>
                    <a:pt x="1265" y="32"/>
                  </a:lnTo>
                  <a:lnTo>
                    <a:pt x="1293" y="29"/>
                  </a:lnTo>
                  <a:lnTo>
                    <a:pt x="1316" y="44"/>
                  </a:lnTo>
                  <a:lnTo>
                    <a:pt x="1361" y="44"/>
                  </a:lnTo>
                  <a:lnTo>
                    <a:pt x="1399" y="35"/>
                  </a:lnTo>
                  <a:lnTo>
                    <a:pt x="1417" y="47"/>
                  </a:lnTo>
                  <a:lnTo>
                    <a:pt x="1436" y="59"/>
                  </a:lnTo>
                  <a:lnTo>
                    <a:pt x="1462" y="56"/>
                  </a:lnTo>
                  <a:lnTo>
                    <a:pt x="1493" y="63"/>
                  </a:lnTo>
                  <a:lnTo>
                    <a:pt x="1526" y="56"/>
                  </a:lnTo>
                  <a:lnTo>
                    <a:pt x="1589" y="63"/>
                  </a:lnTo>
                  <a:lnTo>
                    <a:pt x="1616" y="69"/>
                  </a:lnTo>
                  <a:lnTo>
                    <a:pt x="1647" y="52"/>
                  </a:lnTo>
                  <a:lnTo>
                    <a:pt x="1667" y="51"/>
                  </a:lnTo>
                  <a:lnTo>
                    <a:pt x="1691" y="57"/>
                  </a:lnTo>
                  <a:lnTo>
                    <a:pt x="1714" y="54"/>
                  </a:lnTo>
                  <a:lnTo>
                    <a:pt x="1743" y="38"/>
                  </a:lnTo>
                  <a:lnTo>
                    <a:pt x="1793" y="33"/>
                  </a:lnTo>
                  <a:lnTo>
                    <a:pt x="1817" y="35"/>
                  </a:lnTo>
                  <a:lnTo>
                    <a:pt x="1842" y="35"/>
                  </a:lnTo>
                  <a:lnTo>
                    <a:pt x="1878" y="14"/>
                  </a:lnTo>
                  <a:lnTo>
                    <a:pt x="1899" y="6"/>
                  </a:lnTo>
                  <a:lnTo>
                    <a:pt x="1926" y="10"/>
                  </a:lnTo>
                  <a:lnTo>
                    <a:pt x="1957" y="32"/>
                  </a:lnTo>
                  <a:lnTo>
                    <a:pt x="1988" y="18"/>
                  </a:lnTo>
                  <a:lnTo>
                    <a:pt x="2017" y="0"/>
                  </a:lnTo>
                  <a:lnTo>
                    <a:pt x="2042" y="1"/>
                  </a:lnTo>
                  <a:lnTo>
                    <a:pt x="2071" y="38"/>
                  </a:lnTo>
                  <a:lnTo>
                    <a:pt x="2093" y="32"/>
                  </a:lnTo>
                  <a:lnTo>
                    <a:pt x="2125" y="16"/>
                  </a:lnTo>
                  <a:lnTo>
                    <a:pt x="2150" y="16"/>
                  </a:lnTo>
                  <a:lnTo>
                    <a:pt x="2163" y="28"/>
                  </a:lnTo>
                  <a:lnTo>
                    <a:pt x="2163" y="122"/>
                  </a:lnTo>
                  <a:lnTo>
                    <a:pt x="909" y="95"/>
                  </a:lnTo>
                  <a:lnTo>
                    <a:pt x="893" y="99"/>
                  </a:lnTo>
                  <a:lnTo>
                    <a:pt x="0" y="88"/>
                  </a:lnTo>
                  <a:lnTo>
                    <a:pt x="0" y="19"/>
                  </a:lnTo>
                  <a:lnTo>
                    <a:pt x="13" y="29"/>
                  </a:lnTo>
                  <a:lnTo>
                    <a:pt x="32" y="33"/>
                  </a:lnTo>
                  <a:lnTo>
                    <a:pt x="56" y="34"/>
                  </a:lnTo>
                  <a:lnTo>
                    <a:pt x="75" y="38"/>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3" name="Freeform 24"/>
            <p:cNvSpPr>
              <a:spLocks/>
            </p:cNvSpPr>
            <p:nvPr/>
          </p:nvSpPr>
          <p:spPr bwMode="auto">
            <a:xfrm>
              <a:off x="3557" y="320"/>
              <a:ext cx="2164" cy="125"/>
            </a:xfrm>
            <a:custGeom>
              <a:avLst/>
              <a:gdLst>
                <a:gd name="T0" fmla="*/ 46 w 2164"/>
                <a:gd name="T1" fmla="*/ 123 h 125"/>
                <a:gd name="T2" fmla="*/ 2096 w 2164"/>
                <a:gd name="T3" fmla="*/ 124 h 125"/>
                <a:gd name="T4" fmla="*/ 2137 w 2164"/>
                <a:gd name="T5" fmla="*/ 120 h 125"/>
                <a:gd name="T6" fmla="*/ 2160 w 2164"/>
                <a:gd name="T7" fmla="*/ 104 h 125"/>
                <a:gd name="T8" fmla="*/ 2163 w 2164"/>
                <a:gd name="T9" fmla="*/ 14 h 125"/>
                <a:gd name="T10" fmla="*/ 2134 w 2164"/>
                <a:gd name="T11" fmla="*/ 4 h 125"/>
                <a:gd name="T12" fmla="*/ 2118 w 2164"/>
                <a:gd name="T13" fmla="*/ 34 h 125"/>
                <a:gd name="T14" fmla="*/ 2097 w 2164"/>
                <a:gd name="T15" fmla="*/ 31 h 125"/>
                <a:gd name="T16" fmla="*/ 2054 w 2164"/>
                <a:gd name="T17" fmla="*/ 17 h 125"/>
                <a:gd name="T18" fmla="*/ 1998 w 2164"/>
                <a:gd name="T19" fmla="*/ 21 h 125"/>
                <a:gd name="T20" fmla="*/ 1951 w 2164"/>
                <a:gd name="T21" fmla="*/ 25 h 125"/>
                <a:gd name="T22" fmla="*/ 1910 w 2164"/>
                <a:gd name="T23" fmla="*/ 17 h 125"/>
                <a:gd name="T24" fmla="*/ 1868 w 2164"/>
                <a:gd name="T25" fmla="*/ 27 h 125"/>
                <a:gd name="T26" fmla="*/ 1841 w 2164"/>
                <a:gd name="T27" fmla="*/ 33 h 125"/>
                <a:gd name="T28" fmla="*/ 1776 w 2164"/>
                <a:gd name="T29" fmla="*/ 28 h 125"/>
                <a:gd name="T30" fmla="*/ 1716 w 2164"/>
                <a:gd name="T31" fmla="*/ 24 h 125"/>
                <a:gd name="T32" fmla="*/ 1644 w 2164"/>
                <a:gd name="T33" fmla="*/ 54 h 125"/>
                <a:gd name="T34" fmla="*/ 1589 w 2164"/>
                <a:gd name="T35" fmla="*/ 38 h 125"/>
                <a:gd name="T36" fmla="*/ 1524 w 2164"/>
                <a:gd name="T37" fmla="*/ 37 h 125"/>
                <a:gd name="T38" fmla="*/ 1417 w 2164"/>
                <a:gd name="T39" fmla="*/ 36 h 125"/>
                <a:gd name="T40" fmla="*/ 1367 w 2164"/>
                <a:gd name="T41" fmla="*/ 33 h 125"/>
                <a:gd name="T42" fmla="*/ 1327 w 2164"/>
                <a:gd name="T43" fmla="*/ 24 h 125"/>
                <a:gd name="T44" fmla="*/ 1237 w 2164"/>
                <a:gd name="T45" fmla="*/ 43 h 125"/>
                <a:gd name="T46" fmla="*/ 1159 w 2164"/>
                <a:gd name="T47" fmla="*/ 33 h 125"/>
                <a:gd name="T48" fmla="*/ 1065 w 2164"/>
                <a:gd name="T49" fmla="*/ 38 h 125"/>
                <a:gd name="T50" fmla="*/ 988 w 2164"/>
                <a:gd name="T51" fmla="*/ 38 h 125"/>
                <a:gd name="T52" fmla="*/ 897 w 2164"/>
                <a:gd name="T53" fmla="*/ 51 h 125"/>
                <a:gd name="T54" fmla="*/ 801 w 2164"/>
                <a:gd name="T55" fmla="*/ 45 h 125"/>
                <a:gd name="T56" fmla="*/ 692 w 2164"/>
                <a:gd name="T57" fmla="*/ 46 h 125"/>
                <a:gd name="T58" fmla="*/ 575 w 2164"/>
                <a:gd name="T59" fmla="*/ 33 h 125"/>
                <a:gd name="T60" fmla="*/ 454 w 2164"/>
                <a:gd name="T61" fmla="*/ 23 h 125"/>
                <a:gd name="T62" fmla="*/ 371 w 2164"/>
                <a:gd name="T63" fmla="*/ 35 h 125"/>
                <a:gd name="T64" fmla="*/ 322 w 2164"/>
                <a:gd name="T65" fmla="*/ 31 h 125"/>
                <a:gd name="T66" fmla="*/ 252 w 2164"/>
                <a:gd name="T67" fmla="*/ 36 h 125"/>
                <a:gd name="T68" fmla="*/ 176 w 2164"/>
                <a:gd name="T69" fmla="*/ 35 h 125"/>
                <a:gd name="T70" fmla="*/ 99 w 2164"/>
                <a:gd name="T71" fmla="*/ 43 h 125"/>
                <a:gd name="T72" fmla="*/ 20 w 2164"/>
                <a:gd name="T73" fmla="*/ 37 h 125"/>
                <a:gd name="T74" fmla="*/ 2 w 2164"/>
                <a:gd name="T75" fmla="*/ 73 h 125"/>
                <a:gd name="T76" fmla="*/ 16 w 2164"/>
                <a:gd name="T77" fmla="*/ 116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25">
                  <a:moveTo>
                    <a:pt x="29" y="120"/>
                  </a:moveTo>
                  <a:lnTo>
                    <a:pt x="46" y="123"/>
                  </a:lnTo>
                  <a:lnTo>
                    <a:pt x="66" y="124"/>
                  </a:lnTo>
                  <a:lnTo>
                    <a:pt x="2096" y="124"/>
                  </a:lnTo>
                  <a:lnTo>
                    <a:pt x="2120" y="122"/>
                  </a:lnTo>
                  <a:lnTo>
                    <a:pt x="2137" y="120"/>
                  </a:lnTo>
                  <a:lnTo>
                    <a:pt x="2152" y="113"/>
                  </a:lnTo>
                  <a:lnTo>
                    <a:pt x="2160" y="104"/>
                  </a:lnTo>
                  <a:lnTo>
                    <a:pt x="2163" y="95"/>
                  </a:lnTo>
                  <a:lnTo>
                    <a:pt x="2163" y="14"/>
                  </a:lnTo>
                  <a:lnTo>
                    <a:pt x="2144" y="0"/>
                  </a:lnTo>
                  <a:lnTo>
                    <a:pt x="2134" y="4"/>
                  </a:lnTo>
                  <a:lnTo>
                    <a:pt x="2125" y="18"/>
                  </a:lnTo>
                  <a:lnTo>
                    <a:pt x="2118" y="34"/>
                  </a:lnTo>
                  <a:lnTo>
                    <a:pt x="2109" y="33"/>
                  </a:lnTo>
                  <a:lnTo>
                    <a:pt x="2097" y="31"/>
                  </a:lnTo>
                  <a:lnTo>
                    <a:pt x="2071" y="23"/>
                  </a:lnTo>
                  <a:lnTo>
                    <a:pt x="2054" y="17"/>
                  </a:lnTo>
                  <a:lnTo>
                    <a:pt x="2027" y="14"/>
                  </a:lnTo>
                  <a:lnTo>
                    <a:pt x="1998" y="21"/>
                  </a:lnTo>
                  <a:lnTo>
                    <a:pt x="1970" y="33"/>
                  </a:lnTo>
                  <a:lnTo>
                    <a:pt x="1951" y="25"/>
                  </a:lnTo>
                  <a:lnTo>
                    <a:pt x="1934" y="23"/>
                  </a:lnTo>
                  <a:lnTo>
                    <a:pt x="1910" y="17"/>
                  </a:lnTo>
                  <a:lnTo>
                    <a:pt x="1885" y="19"/>
                  </a:lnTo>
                  <a:lnTo>
                    <a:pt x="1868" y="27"/>
                  </a:lnTo>
                  <a:lnTo>
                    <a:pt x="1861" y="37"/>
                  </a:lnTo>
                  <a:lnTo>
                    <a:pt x="1841" y="33"/>
                  </a:lnTo>
                  <a:lnTo>
                    <a:pt x="1813" y="33"/>
                  </a:lnTo>
                  <a:lnTo>
                    <a:pt x="1776" y="28"/>
                  </a:lnTo>
                  <a:lnTo>
                    <a:pt x="1744" y="37"/>
                  </a:lnTo>
                  <a:lnTo>
                    <a:pt x="1716" y="24"/>
                  </a:lnTo>
                  <a:lnTo>
                    <a:pt x="1679" y="33"/>
                  </a:lnTo>
                  <a:lnTo>
                    <a:pt x="1644" y="54"/>
                  </a:lnTo>
                  <a:lnTo>
                    <a:pt x="1614" y="46"/>
                  </a:lnTo>
                  <a:lnTo>
                    <a:pt x="1589" y="38"/>
                  </a:lnTo>
                  <a:lnTo>
                    <a:pt x="1560" y="34"/>
                  </a:lnTo>
                  <a:lnTo>
                    <a:pt x="1524" y="37"/>
                  </a:lnTo>
                  <a:lnTo>
                    <a:pt x="1467" y="44"/>
                  </a:lnTo>
                  <a:lnTo>
                    <a:pt x="1417" y="36"/>
                  </a:lnTo>
                  <a:lnTo>
                    <a:pt x="1395" y="40"/>
                  </a:lnTo>
                  <a:lnTo>
                    <a:pt x="1367" y="33"/>
                  </a:lnTo>
                  <a:lnTo>
                    <a:pt x="1348" y="25"/>
                  </a:lnTo>
                  <a:lnTo>
                    <a:pt x="1327" y="24"/>
                  </a:lnTo>
                  <a:lnTo>
                    <a:pt x="1287" y="28"/>
                  </a:lnTo>
                  <a:lnTo>
                    <a:pt x="1237" y="43"/>
                  </a:lnTo>
                  <a:lnTo>
                    <a:pt x="1194" y="30"/>
                  </a:lnTo>
                  <a:lnTo>
                    <a:pt x="1159" y="33"/>
                  </a:lnTo>
                  <a:lnTo>
                    <a:pt x="1125" y="51"/>
                  </a:lnTo>
                  <a:lnTo>
                    <a:pt x="1065" y="38"/>
                  </a:lnTo>
                  <a:lnTo>
                    <a:pt x="1019" y="45"/>
                  </a:lnTo>
                  <a:lnTo>
                    <a:pt x="988" y="38"/>
                  </a:lnTo>
                  <a:lnTo>
                    <a:pt x="943" y="42"/>
                  </a:lnTo>
                  <a:lnTo>
                    <a:pt x="897" y="51"/>
                  </a:lnTo>
                  <a:lnTo>
                    <a:pt x="866" y="48"/>
                  </a:lnTo>
                  <a:lnTo>
                    <a:pt x="801" y="45"/>
                  </a:lnTo>
                  <a:lnTo>
                    <a:pt x="760" y="51"/>
                  </a:lnTo>
                  <a:lnTo>
                    <a:pt x="692" y="46"/>
                  </a:lnTo>
                  <a:lnTo>
                    <a:pt x="636" y="42"/>
                  </a:lnTo>
                  <a:lnTo>
                    <a:pt x="575" y="33"/>
                  </a:lnTo>
                  <a:lnTo>
                    <a:pt x="518" y="42"/>
                  </a:lnTo>
                  <a:lnTo>
                    <a:pt x="454" y="23"/>
                  </a:lnTo>
                  <a:lnTo>
                    <a:pt x="404" y="24"/>
                  </a:lnTo>
                  <a:lnTo>
                    <a:pt x="371" y="35"/>
                  </a:lnTo>
                  <a:lnTo>
                    <a:pt x="349" y="26"/>
                  </a:lnTo>
                  <a:lnTo>
                    <a:pt x="322" y="31"/>
                  </a:lnTo>
                  <a:lnTo>
                    <a:pt x="287" y="33"/>
                  </a:lnTo>
                  <a:lnTo>
                    <a:pt x="252" y="36"/>
                  </a:lnTo>
                  <a:lnTo>
                    <a:pt x="211" y="44"/>
                  </a:lnTo>
                  <a:lnTo>
                    <a:pt x="176" y="35"/>
                  </a:lnTo>
                  <a:lnTo>
                    <a:pt x="143" y="39"/>
                  </a:lnTo>
                  <a:lnTo>
                    <a:pt x="99" y="43"/>
                  </a:lnTo>
                  <a:lnTo>
                    <a:pt x="71" y="39"/>
                  </a:lnTo>
                  <a:lnTo>
                    <a:pt x="20" y="37"/>
                  </a:lnTo>
                  <a:lnTo>
                    <a:pt x="0" y="46"/>
                  </a:lnTo>
                  <a:lnTo>
                    <a:pt x="2" y="73"/>
                  </a:lnTo>
                  <a:lnTo>
                    <a:pt x="5" y="96"/>
                  </a:lnTo>
                  <a:lnTo>
                    <a:pt x="16" y="116"/>
                  </a:lnTo>
                  <a:lnTo>
                    <a:pt x="29" y="120"/>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4" name="Freeform 25"/>
            <p:cNvSpPr>
              <a:spLocks/>
            </p:cNvSpPr>
            <p:nvPr/>
          </p:nvSpPr>
          <p:spPr bwMode="auto">
            <a:xfrm>
              <a:off x="3570" y="104"/>
              <a:ext cx="2129" cy="162"/>
            </a:xfrm>
            <a:custGeom>
              <a:avLst/>
              <a:gdLst>
                <a:gd name="T0" fmla="*/ 0 w 2129"/>
                <a:gd name="T1" fmla="*/ 122 h 162"/>
                <a:gd name="T2" fmla="*/ 5 w 2129"/>
                <a:gd name="T3" fmla="*/ 129 h 162"/>
                <a:gd name="T4" fmla="*/ 9 w 2129"/>
                <a:gd name="T5" fmla="*/ 58 h 162"/>
                <a:gd name="T6" fmla="*/ 28 w 2129"/>
                <a:gd name="T7" fmla="*/ 29 h 162"/>
                <a:gd name="T8" fmla="*/ 101 w 2129"/>
                <a:gd name="T9" fmla="*/ 25 h 162"/>
                <a:gd name="T10" fmla="*/ 243 w 2129"/>
                <a:gd name="T11" fmla="*/ 29 h 162"/>
                <a:gd name="T12" fmla="*/ 378 w 2129"/>
                <a:gd name="T13" fmla="*/ 28 h 162"/>
                <a:gd name="T14" fmla="*/ 537 w 2129"/>
                <a:gd name="T15" fmla="*/ 29 h 162"/>
                <a:gd name="T16" fmla="*/ 645 w 2129"/>
                <a:gd name="T17" fmla="*/ 25 h 162"/>
                <a:gd name="T18" fmla="*/ 735 w 2129"/>
                <a:gd name="T19" fmla="*/ 25 h 162"/>
                <a:gd name="T20" fmla="*/ 870 w 2129"/>
                <a:gd name="T21" fmla="*/ 33 h 162"/>
                <a:gd name="T22" fmla="*/ 968 w 2129"/>
                <a:gd name="T23" fmla="*/ 35 h 162"/>
                <a:gd name="T24" fmla="*/ 1079 w 2129"/>
                <a:gd name="T25" fmla="*/ 29 h 162"/>
                <a:gd name="T26" fmla="*/ 1212 w 2129"/>
                <a:gd name="T27" fmla="*/ 40 h 162"/>
                <a:gd name="T28" fmla="*/ 1316 w 2129"/>
                <a:gd name="T29" fmla="*/ 37 h 162"/>
                <a:gd name="T30" fmla="*/ 1414 w 2129"/>
                <a:gd name="T31" fmla="*/ 32 h 162"/>
                <a:gd name="T32" fmla="*/ 1525 w 2129"/>
                <a:gd name="T33" fmla="*/ 36 h 162"/>
                <a:gd name="T34" fmla="*/ 1621 w 2129"/>
                <a:gd name="T35" fmla="*/ 32 h 162"/>
                <a:gd name="T36" fmla="*/ 1714 w 2129"/>
                <a:gd name="T37" fmla="*/ 29 h 162"/>
                <a:gd name="T38" fmla="*/ 1781 w 2129"/>
                <a:gd name="T39" fmla="*/ 32 h 162"/>
                <a:gd name="T40" fmla="*/ 1913 w 2129"/>
                <a:gd name="T41" fmla="*/ 25 h 162"/>
                <a:gd name="T42" fmla="*/ 2046 w 2129"/>
                <a:gd name="T43" fmla="*/ 33 h 162"/>
                <a:gd name="T44" fmla="*/ 2093 w 2129"/>
                <a:gd name="T45" fmla="*/ 47 h 162"/>
                <a:gd name="T46" fmla="*/ 2115 w 2129"/>
                <a:gd name="T47" fmla="*/ 68 h 162"/>
                <a:gd name="T48" fmla="*/ 2128 w 2129"/>
                <a:gd name="T49" fmla="*/ 124 h 162"/>
                <a:gd name="T50" fmla="*/ 2128 w 2129"/>
                <a:gd name="T51" fmla="*/ 41 h 162"/>
                <a:gd name="T52" fmla="*/ 2120 w 2129"/>
                <a:gd name="T53" fmla="*/ 16 h 162"/>
                <a:gd name="T54" fmla="*/ 1974 w 2129"/>
                <a:gd name="T55" fmla="*/ 6 h 162"/>
                <a:gd name="T56" fmla="*/ 1855 w 2129"/>
                <a:gd name="T57" fmla="*/ 1 h 162"/>
                <a:gd name="T58" fmla="*/ 1774 w 2129"/>
                <a:gd name="T59" fmla="*/ 3 h 162"/>
                <a:gd name="T60" fmla="*/ 1658 w 2129"/>
                <a:gd name="T61" fmla="*/ 8 h 162"/>
                <a:gd name="T62" fmla="*/ 1453 w 2129"/>
                <a:gd name="T63" fmla="*/ 6 h 162"/>
                <a:gd name="T64" fmla="*/ 1311 w 2129"/>
                <a:gd name="T65" fmla="*/ 6 h 162"/>
                <a:gd name="T66" fmla="*/ 1212 w 2129"/>
                <a:gd name="T67" fmla="*/ 6 h 162"/>
                <a:gd name="T68" fmla="*/ 1135 w 2129"/>
                <a:gd name="T69" fmla="*/ 4 h 162"/>
                <a:gd name="T70" fmla="*/ 1000 w 2129"/>
                <a:gd name="T71" fmla="*/ 6 h 162"/>
                <a:gd name="T72" fmla="*/ 837 w 2129"/>
                <a:gd name="T73" fmla="*/ 6 h 162"/>
                <a:gd name="T74" fmla="*/ 652 w 2129"/>
                <a:gd name="T75" fmla="*/ 4 h 162"/>
                <a:gd name="T76" fmla="*/ 569 w 2129"/>
                <a:gd name="T77" fmla="*/ 2 h 162"/>
                <a:gd name="T78" fmla="*/ 431 w 2129"/>
                <a:gd name="T79" fmla="*/ 2 h 162"/>
                <a:gd name="T80" fmla="*/ 256 w 2129"/>
                <a:gd name="T81" fmla="*/ 2 h 162"/>
                <a:gd name="T82" fmla="*/ 107 w 2129"/>
                <a:gd name="T83" fmla="*/ 0 h 162"/>
                <a:gd name="T84" fmla="*/ 34 w 2129"/>
                <a:gd name="T85" fmla="*/ 1 h 162"/>
                <a:gd name="T86" fmla="*/ 5 w 2129"/>
                <a:gd name="T87" fmla="*/ 18 h 162"/>
                <a:gd name="T88" fmla="*/ 0 w 2129"/>
                <a:gd name="T89" fmla="*/ 56 h 1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29" h="162">
                  <a:moveTo>
                    <a:pt x="0" y="78"/>
                  </a:moveTo>
                  <a:lnTo>
                    <a:pt x="0" y="122"/>
                  </a:lnTo>
                  <a:lnTo>
                    <a:pt x="0" y="161"/>
                  </a:lnTo>
                  <a:lnTo>
                    <a:pt x="5" y="129"/>
                  </a:lnTo>
                  <a:lnTo>
                    <a:pt x="7" y="104"/>
                  </a:lnTo>
                  <a:lnTo>
                    <a:pt x="9" y="58"/>
                  </a:lnTo>
                  <a:lnTo>
                    <a:pt x="15" y="36"/>
                  </a:lnTo>
                  <a:lnTo>
                    <a:pt x="28" y="29"/>
                  </a:lnTo>
                  <a:lnTo>
                    <a:pt x="60" y="24"/>
                  </a:lnTo>
                  <a:lnTo>
                    <a:pt x="101" y="25"/>
                  </a:lnTo>
                  <a:lnTo>
                    <a:pt x="200" y="25"/>
                  </a:lnTo>
                  <a:lnTo>
                    <a:pt x="243" y="29"/>
                  </a:lnTo>
                  <a:lnTo>
                    <a:pt x="306" y="25"/>
                  </a:lnTo>
                  <a:lnTo>
                    <a:pt x="378" y="28"/>
                  </a:lnTo>
                  <a:lnTo>
                    <a:pt x="431" y="27"/>
                  </a:lnTo>
                  <a:lnTo>
                    <a:pt x="537" y="29"/>
                  </a:lnTo>
                  <a:lnTo>
                    <a:pt x="574" y="29"/>
                  </a:lnTo>
                  <a:lnTo>
                    <a:pt x="645" y="25"/>
                  </a:lnTo>
                  <a:lnTo>
                    <a:pt x="669" y="30"/>
                  </a:lnTo>
                  <a:lnTo>
                    <a:pt x="735" y="25"/>
                  </a:lnTo>
                  <a:lnTo>
                    <a:pt x="836" y="29"/>
                  </a:lnTo>
                  <a:lnTo>
                    <a:pt x="870" y="33"/>
                  </a:lnTo>
                  <a:lnTo>
                    <a:pt x="923" y="29"/>
                  </a:lnTo>
                  <a:lnTo>
                    <a:pt x="968" y="35"/>
                  </a:lnTo>
                  <a:lnTo>
                    <a:pt x="1006" y="35"/>
                  </a:lnTo>
                  <a:lnTo>
                    <a:pt x="1079" y="29"/>
                  </a:lnTo>
                  <a:lnTo>
                    <a:pt x="1149" y="33"/>
                  </a:lnTo>
                  <a:lnTo>
                    <a:pt x="1212" y="40"/>
                  </a:lnTo>
                  <a:lnTo>
                    <a:pt x="1231" y="41"/>
                  </a:lnTo>
                  <a:lnTo>
                    <a:pt x="1316" y="37"/>
                  </a:lnTo>
                  <a:lnTo>
                    <a:pt x="1395" y="34"/>
                  </a:lnTo>
                  <a:lnTo>
                    <a:pt x="1414" y="32"/>
                  </a:lnTo>
                  <a:lnTo>
                    <a:pt x="1443" y="33"/>
                  </a:lnTo>
                  <a:lnTo>
                    <a:pt x="1525" y="36"/>
                  </a:lnTo>
                  <a:lnTo>
                    <a:pt x="1588" y="30"/>
                  </a:lnTo>
                  <a:lnTo>
                    <a:pt x="1621" y="32"/>
                  </a:lnTo>
                  <a:lnTo>
                    <a:pt x="1671" y="33"/>
                  </a:lnTo>
                  <a:lnTo>
                    <a:pt x="1714" y="29"/>
                  </a:lnTo>
                  <a:lnTo>
                    <a:pt x="1742" y="25"/>
                  </a:lnTo>
                  <a:lnTo>
                    <a:pt x="1781" y="32"/>
                  </a:lnTo>
                  <a:lnTo>
                    <a:pt x="1860" y="34"/>
                  </a:lnTo>
                  <a:lnTo>
                    <a:pt x="1913" y="25"/>
                  </a:lnTo>
                  <a:lnTo>
                    <a:pt x="1990" y="33"/>
                  </a:lnTo>
                  <a:lnTo>
                    <a:pt x="2046" y="33"/>
                  </a:lnTo>
                  <a:lnTo>
                    <a:pt x="2075" y="33"/>
                  </a:lnTo>
                  <a:lnTo>
                    <a:pt x="2093" y="47"/>
                  </a:lnTo>
                  <a:lnTo>
                    <a:pt x="2105" y="54"/>
                  </a:lnTo>
                  <a:lnTo>
                    <a:pt x="2115" y="68"/>
                  </a:lnTo>
                  <a:lnTo>
                    <a:pt x="2122" y="92"/>
                  </a:lnTo>
                  <a:lnTo>
                    <a:pt x="2128" y="124"/>
                  </a:lnTo>
                  <a:lnTo>
                    <a:pt x="2128" y="58"/>
                  </a:lnTo>
                  <a:lnTo>
                    <a:pt x="2128" y="41"/>
                  </a:lnTo>
                  <a:lnTo>
                    <a:pt x="2125" y="30"/>
                  </a:lnTo>
                  <a:lnTo>
                    <a:pt x="2120" y="16"/>
                  </a:lnTo>
                  <a:lnTo>
                    <a:pt x="2089" y="7"/>
                  </a:lnTo>
                  <a:lnTo>
                    <a:pt x="1974" y="6"/>
                  </a:lnTo>
                  <a:lnTo>
                    <a:pt x="1946" y="1"/>
                  </a:lnTo>
                  <a:lnTo>
                    <a:pt x="1855" y="1"/>
                  </a:lnTo>
                  <a:lnTo>
                    <a:pt x="1829" y="3"/>
                  </a:lnTo>
                  <a:lnTo>
                    <a:pt x="1774" y="3"/>
                  </a:lnTo>
                  <a:lnTo>
                    <a:pt x="1733" y="2"/>
                  </a:lnTo>
                  <a:lnTo>
                    <a:pt x="1658" y="8"/>
                  </a:lnTo>
                  <a:lnTo>
                    <a:pt x="1501" y="3"/>
                  </a:lnTo>
                  <a:lnTo>
                    <a:pt x="1453" y="6"/>
                  </a:lnTo>
                  <a:lnTo>
                    <a:pt x="1366" y="10"/>
                  </a:lnTo>
                  <a:lnTo>
                    <a:pt x="1311" y="6"/>
                  </a:lnTo>
                  <a:lnTo>
                    <a:pt x="1256" y="6"/>
                  </a:lnTo>
                  <a:lnTo>
                    <a:pt x="1212" y="6"/>
                  </a:lnTo>
                  <a:lnTo>
                    <a:pt x="1164" y="9"/>
                  </a:lnTo>
                  <a:lnTo>
                    <a:pt x="1135" y="4"/>
                  </a:lnTo>
                  <a:lnTo>
                    <a:pt x="1031" y="6"/>
                  </a:lnTo>
                  <a:lnTo>
                    <a:pt x="1000" y="6"/>
                  </a:lnTo>
                  <a:lnTo>
                    <a:pt x="945" y="4"/>
                  </a:lnTo>
                  <a:lnTo>
                    <a:pt x="837" y="6"/>
                  </a:lnTo>
                  <a:lnTo>
                    <a:pt x="741" y="4"/>
                  </a:lnTo>
                  <a:lnTo>
                    <a:pt x="652" y="4"/>
                  </a:lnTo>
                  <a:lnTo>
                    <a:pt x="610" y="6"/>
                  </a:lnTo>
                  <a:lnTo>
                    <a:pt x="569" y="2"/>
                  </a:lnTo>
                  <a:lnTo>
                    <a:pt x="535" y="2"/>
                  </a:lnTo>
                  <a:lnTo>
                    <a:pt x="431" y="2"/>
                  </a:lnTo>
                  <a:lnTo>
                    <a:pt x="312" y="4"/>
                  </a:lnTo>
                  <a:lnTo>
                    <a:pt x="256" y="2"/>
                  </a:lnTo>
                  <a:lnTo>
                    <a:pt x="190" y="4"/>
                  </a:lnTo>
                  <a:lnTo>
                    <a:pt x="107" y="0"/>
                  </a:lnTo>
                  <a:lnTo>
                    <a:pt x="56" y="0"/>
                  </a:lnTo>
                  <a:lnTo>
                    <a:pt x="34" y="1"/>
                  </a:lnTo>
                  <a:lnTo>
                    <a:pt x="19" y="6"/>
                  </a:lnTo>
                  <a:lnTo>
                    <a:pt x="5" y="18"/>
                  </a:lnTo>
                  <a:lnTo>
                    <a:pt x="1" y="37"/>
                  </a:lnTo>
                  <a:lnTo>
                    <a:pt x="0" y="56"/>
                  </a:lnTo>
                  <a:lnTo>
                    <a:pt x="0" y="78"/>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5" name="Freeform 26"/>
            <p:cNvSpPr>
              <a:spLocks/>
            </p:cNvSpPr>
            <p:nvPr/>
          </p:nvSpPr>
          <p:spPr bwMode="auto">
            <a:xfrm>
              <a:off x="3574" y="363"/>
              <a:ext cx="2128" cy="65"/>
            </a:xfrm>
            <a:custGeom>
              <a:avLst/>
              <a:gdLst>
                <a:gd name="T0" fmla="*/ 0 w 2128"/>
                <a:gd name="T1" fmla="*/ 15 h 65"/>
                <a:gd name="T2" fmla="*/ 6 w 2128"/>
                <a:gd name="T3" fmla="*/ 12 h 65"/>
                <a:gd name="T4" fmla="*/ 8 w 2128"/>
                <a:gd name="T5" fmla="*/ 40 h 65"/>
                <a:gd name="T6" fmla="*/ 27 w 2128"/>
                <a:gd name="T7" fmla="*/ 52 h 65"/>
                <a:gd name="T8" fmla="*/ 59 w 2128"/>
                <a:gd name="T9" fmla="*/ 49 h 65"/>
                <a:gd name="T10" fmla="*/ 110 w 2128"/>
                <a:gd name="T11" fmla="*/ 49 h 65"/>
                <a:gd name="T12" fmla="*/ 162 w 2128"/>
                <a:gd name="T13" fmla="*/ 50 h 65"/>
                <a:gd name="T14" fmla="*/ 192 w 2128"/>
                <a:gd name="T15" fmla="*/ 51 h 65"/>
                <a:gd name="T16" fmla="*/ 248 w 2128"/>
                <a:gd name="T17" fmla="*/ 48 h 65"/>
                <a:gd name="T18" fmla="*/ 327 w 2128"/>
                <a:gd name="T19" fmla="*/ 51 h 65"/>
                <a:gd name="T20" fmla="*/ 413 w 2128"/>
                <a:gd name="T21" fmla="*/ 51 h 65"/>
                <a:gd name="T22" fmla="*/ 479 w 2128"/>
                <a:gd name="T23" fmla="*/ 53 h 65"/>
                <a:gd name="T24" fmla="*/ 517 w 2128"/>
                <a:gd name="T25" fmla="*/ 52 h 65"/>
                <a:gd name="T26" fmla="*/ 645 w 2128"/>
                <a:gd name="T27" fmla="*/ 53 h 65"/>
                <a:gd name="T28" fmla="*/ 725 w 2128"/>
                <a:gd name="T29" fmla="*/ 49 h 65"/>
                <a:gd name="T30" fmla="*/ 805 w 2128"/>
                <a:gd name="T31" fmla="*/ 50 h 65"/>
                <a:gd name="T32" fmla="*/ 869 w 2128"/>
                <a:gd name="T33" fmla="*/ 50 h 65"/>
                <a:gd name="T34" fmla="*/ 968 w 2128"/>
                <a:gd name="T35" fmla="*/ 49 h 65"/>
                <a:gd name="T36" fmla="*/ 1044 w 2128"/>
                <a:gd name="T37" fmla="*/ 46 h 65"/>
                <a:gd name="T38" fmla="*/ 1157 w 2128"/>
                <a:gd name="T39" fmla="*/ 47 h 65"/>
                <a:gd name="T40" fmla="*/ 1295 w 2128"/>
                <a:gd name="T41" fmla="*/ 49 h 65"/>
                <a:gd name="T42" fmla="*/ 1377 w 2128"/>
                <a:gd name="T43" fmla="*/ 46 h 65"/>
                <a:gd name="T44" fmla="*/ 1412 w 2128"/>
                <a:gd name="T45" fmla="*/ 51 h 65"/>
                <a:gd name="T46" fmla="*/ 1519 w 2128"/>
                <a:gd name="T47" fmla="*/ 51 h 65"/>
                <a:gd name="T48" fmla="*/ 1606 w 2128"/>
                <a:gd name="T49" fmla="*/ 51 h 65"/>
                <a:gd name="T50" fmla="*/ 1636 w 2128"/>
                <a:gd name="T51" fmla="*/ 48 h 65"/>
                <a:gd name="T52" fmla="*/ 1686 w 2128"/>
                <a:gd name="T53" fmla="*/ 51 h 65"/>
                <a:gd name="T54" fmla="*/ 1712 w 2128"/>
                <a:gd name="T55" fmla="*/ 52 h 65"/>
                <a:gd name="T56" fmla="*/ 1782 w 2128"/>
                <a:gd name="T57" fmla="*/ 51 h 65"/>
                <a:gd name="T58" fmla="*/ 1841 w 2128"/>
                <a:gd name="T59" fmla="*/ 50 h 65"/>
                <a:gd name="T60" fmla="*/ 1937 w 2128"/>
                <a:gd name="T61" fmla="*/ 48 h 65"/>
                <a:gd name="T62" fmla="*/ 2072 w 2128"/>
                <a:gd name="T63" fmla="*/ 47 h 65"/>
                <a:gd name="T64" fmla="*/ 2104 w 2128"/>
                <a:gd name="T65" fmla="*/ 42 h 65"/>
                <a:gd name="T66" fmla="*/ 2120 w 2128"/>
                <a:gd name="T67" fmla="*/ 27 h 65"/>
                <a:gd name="T68" fmla="*/ 2127 w 2128"/>
                <a:gd name="T69" fmla="*/ 40 h 65"/>
                <a:gd name="T70" fmla="*/ 2124 w 2128"/>
                <a:gd name="T71" fmla="*/ 51 h 65"/>
                <a:gd name="T72" fmla="*/ 2107 w 2128"/>
                <a:gd name="T73" fmla="*/ 61 h 65"/>
                <a:gd name="T74" fmla="*/ 1972 w 2128"/>
                <a:gd name="T75" fmla="*/ 61 h 65"/>
                <a:gd name="T76" fmla="*/ 1854 w 2128"/>
                <a:gd name="T77" fmla="*/ 63 h 65"/>
                <a:gd name="T78" fmla="*/ 1800 w 2128"/>
                <a:gd name="T79" fmla="*/ 64 h 65"/>
                <a:gd name="T80" fmla="*/ 1739 w 2128"/>
                <a:gd name="T81" fmla="*/ 64 h 65"/>
                <a:gd name="T82" fmla="*/ 1628 w 2128"/>
                <a:gd name="T83" fmla="*/ 60 h 65"/>
                <a:gd name="T84" fmla="*/ 1493 w 2128"/>
                <a:gd name="T85" fmla="*/ 59 h 65"/>
                <a:gd name="T86" fmla="*/ 1382 w 2128"/>
                <a:gd name="T87" fmla="*/ 61 h 65"/>
                <a:gd name="T88" fmla="*/ 1310 w 2128"/>
                <a:gd name="T89" fmla="*/ 61 h 65"/>
                <a:gd name="T90" fmla="*/ 1256 w 2128"/>
                <a:gd name="T91" fmla="*/ 61 h 65"/>
                <a:gd name="T92" fmla="*/ 1212 w 2128"/>
                <a:gd name="T93" fmla="*/ 62 h 65"/>
                <a:gd name="T94" fmla="*/ 1163 w 2128"/>
                <a:gd name="T95" fmla="*/ 60 h 65"/>
                <a:gd name="T96" fmla="*/ 1106 w 2128"/>
                <a:gd name="T97" fmla="*/ 63 h 65"/>
                <a:gd name="T98" fmla="*/ 1030 w 2128"/>
                <a:gd name="T99" fmla="*/ 62 h 65"/>
                <a:gd name="T100" fmla="*/ 971 w 2128"/>
                <a:gd name="T101" fmla="*/ 62 h 65"/>
                <a:gd name="T102" fmla="*/ 885 w 2128"/>
                <a:gd name="T103" fmla="*/ 64 h 65"/>
                <a:gd name="T104" fmla="*/ 784 w 2128"/>
                <a:gd name="T105" fmla="*/ 64 h 65"/>
                <a:gd name="T106" fmla="*/ 692 w 2128"/>
                <a:gd name="T107" fmla="*/ 64 h 65"/>
                <a:gd name="T108" fmla="*/ 609 w 2128"/>
                <a:gd name="T109" fmla="*/ 61 h 65"/>
                <a:gd name="T110" fmla="*/ 534 w 2128"/>
                <a:gd name="T111" fmla="*/ 62 h 65"/>
                <a:gd name="T112" fmla="*/ 401 w 2128"/>
                <a:gd name="T113" fmla="*/ 63 h 65"/>
                <a:gd name="T114" fmla="*/ 256 w 2128"/>
                <a:gd name="T115" fmla="*/ 62 h 65"/>
                <a:gd name="T116" fmla="*/ 19 w 2128"/>
                <a:gd name="T117" fmla="*/ 61 h 65"/>
                <a:gd name="T118" fmla="*/ 1 w 2128"/>
                <a:gd name="T119" fmla="*/ 49 h 65"/>
                <a:gd name="T120" fmla="*/ 0 w 2128"/>
                <a:gd name="T121" fmla="*/ 32 h 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5">
                  <a:moveTo>
                    <a:pt x="0" y="32"/>
                  </a:moveTo>
                  <a:lnTo>
                    <a:pt x="0" y="15"/>
                  </a:lnTo>
                  <a:lnTo>
                    <a:pt x="0" y="0"/>
                  </a:lnTo>
                  <a:lnTo>
                    <a:pt x="6" y="12"/>
                  </a:lnTo>
                  <a:lnTo>
                    <a:pt x="7" y="22"/>
                  </a:lnTo>
                  <a:lnTo>
                    <a:pt x="8" y="40"/>
                  </a:lnTo>
                  <a:lnTo>
                    <a:pt x="15" y="49"/>
                  </a:lnTo>
                  <a:lnTo>
                    <a:pt x="27" y="52"/>
                  </a:lnTo>
                  <a:lnTo>
                    <a:pt x="40" y="50"/>
                  </a:lnTo>
                  <a:lnTo>
                    <a:pt x="59" y="49"/>
                  </a:lnTo>
                  <a:lnTo>
                    <a:pt x="91" y="48"/>
                  </a:lnTo>
                  <a:lnTo>
                    <a:pt x="110" y="49"/>
                  </a:lnTo>
                  <a:lnTo>
                    <a:pt x="127" y="49"/>
                  </a:lnTo>
                  <a:lnTo>
                    <a:pt x="162" y="50"/>
                  </a:lnTo>
                  <a:lnTo>
                    <a:pt x="175" y="51"/>
                  </a:lnTo>
                  <a:lnTo>
                    <a:pt x="192" y="51"/>
                  </a:lnTo>
                  <a:lnTo>
                    <a:pt x="219" y="49"/>
                  </a:lnTo>
                  <a:lnTo>
                    <a:pt x="248" y="48"/>
                  </a:lnTo>
                  <a:lnTo>
                    <a:pt x="284" y="48"/>
                  </a:lnTo>
                  <a:lnTo>
                    <a:pt x="327" y="51"/>
                  </a:lnTo>
                  <a:lnTo>
                    <a:pt x="383" y="53"/>
                  </a:lnTo>
                  <a:lnTo>
                    <a:pt x="413" y="51"/>
                  </a:lnTo>
                  <a:lnTo>
                    <a:pt x="431" y="53"/>
                  </a:lnTo>
                  <a:lnTo>
                    <a:pt x="479" y="53"/>
                  </a:lnTo>
                  <a:lnTo>
                    <a:pt x="496" y="50"/>
                  </a:lnTo>
                  <a:lnTo>
                    <a:pt x="517" y="52"/>
                  </a:lnTo>
                  <a:lnTo>
                    <a:pt x="574" y="52"/>
                  </a:lnTo>
                  <a:lnTo>
                    <a:pt x="645" y="53"/>
                  </a:lnTo>
                  <a:lnTo>
                    <a:pt x="669" y="51"/>
                  </a:lnTo>
                  <a:lnTo>
                    <a:pt x="725" y="49"/>
                  </a:lnTo>
                  <a:lnTo>
                    <a:pt x="762" y="48"/>
                  </a:lnTo>
                  <a:lnTo>
                    <a:pt x="805" y="50"/>
                  </a:lnTo>
                  <a:lnTo>
                    <a:pt x="835" y="52"/>
                  </a:lnTo>
                  <a:lnTo>
                    <a:pt x="869" y="50"/>
                  </a:lnTo>
                  <a:lnTo>
                    <a:pt x="929" y="52"/>
                  </a:lnTo>
                  <a:lnTo>
                    <a:pt x="968" y="49"/>
                  </a:lnTo>
                  <a:lnTo>
                    <a:pt x="1005" y="49"/>
                  </a:lnTo>
                  <a:lnTo>
                    <a:pt x="1044" y="46"/>
                  </a:lnTo>
                  <a:lnTo>
                    <a:pt x="1093" y="50"/>
                  </a:lnTo>
                  <a:lnTo>
                    <a:pt x="1157" y="47"/>
                  </a:lnTo>
                  <a:lnTo>
                    <a:pt x="1230" y="47"/>
                  </a:lnTo>
                  <a:lnTo>
                    <a:pt x="1295" y="49"/>
                  </a:lnTo>
                  <a:lnTo>
                    <a:pt x="1334" y="46"/>
                  </a:lnTo>
                  <a:lnTo>
                    <a:pt x="1377" y="46"/>
                  </a:lnTo>
                  <a:lnTo>
                    <a:pt x="1394" y="50"/>
                  </a:lnTo>
                  <a:lnTo>
                    <a:pt x="1412" y="51"/>
                  </a:lnTo>
                  <a:lnTo>
                    <a:pt x="1469" y="49"/>
                  </a:lnTo>
                  <a:lnTo>
                    <a:pt x="1519" y="51"/>
                  </a:lnTo>
                  <a:lnTo>
                    <a:pt x="1587" y="51"/>
                  </a:lnTo>
                  <a:lnTo>
                    <a:pt x="1606" y="51"/>
                  </a:lnTo>
                  <a:lnTo>
                    <a:pt x="1619" y="51"/>
                  </a:lnTo>
                  <a:lnTo>
                    <a:pt x="1636" y="48"/>
                  </a:lnTo>
                  <a:lnTo>
                    <a:pt x="1670" y="50"/>
                  </a:lnTo>
                  <a:lnTo>
                    <a:pt x="1686" y="51"/>
                  </a:lnTo>
                  <a:lnTo>
                    <a:pt x="1698" y="50"/>
                  </a:lnTo>
                  <a:lnTo>
                    <a:pt x="1712" y="52"/>
                  </a:lnTo>
                  <a:lnTo>
                    <a:pt x="1739" y="49"/>
                  </a:lnTo>
                  <a:lnTo>
                    <a:pt x="1782" y="51"/>
                  </a:lnTo>
                  <a:lnTo>
                    <a:pt x="1824" y="48"/>
                  </a:lnTo>
                  <a:lnTo>
                    <a:pt x="1841" y="50"/>
                  </a:lnTo>
                  <a:lnTo>
                    <a:pt x="1859" y="50"/>
                  </a:lnTo>
                  <a:lnTo>
                    <a:pt x="1937" y="48"/>
                  </a:lnTo>
                  <a:lnTo>
                    <a:pt x="2013" y="50"/>
                  </a:lnTo>
                  <a:lnTo>
                    <a:pt x="2072" y="47"/>
                  </a:lnTo>
                  <a:lnTo>
                    <a:pt x="2092" y="45"/>
                  </a:lnTo>
                  <a:lnTo>
                    <a:pt x="2104" y="42"/>
                  </a:lnTo>
                  <a:lnTo>
                    <a:pt x="2113" y="36"/>
                  </a:lnTo>
                  <a:lnTo>
                    <a:pt x="2120" y="27"/>
                  </a:lnTo>
                  <a:lnTo>
                    <a:pt x="2127" y="14"/>
                  </a:lnTo>
                  <a:lnTo>
                    <a:pt x="2127" y="40"/>
                  </a:lnTo>
                  <a:lnTo>
                    <a:pt x="2127" y="47"/>
                  </a:lnTo>
                  <a:lnTo>
                    <a:pt x="2124" y="51"/>
                  </a:lnTo>
                  <a:lnTo>
                    <a:pt x="2118" y="57"/>
                  </a:lnTo>
                  <a:lnTo>
                    <a:pt x="2107" y="61"/>
                  </a:lnTo>
                  <a:lnTo>
                    <a:pt x="2029" y="64"/>
                  </a:lnTo>
                  <a:lnTo>
                    <a:pt x="1972" y="61"/>
                  </a:lnTo>
                  <a:lnTo>
                    <a:pt x="1945" y="63"/>
                  </a:lnTo>
                  <a:lnTo>
                    <a:pt x="1854" y="63"/>
                  </a:lnTo>
                  <a:lnTo>
                    <a:pt x="1828" y="62"/>
                  </a:lnTo>
                  <a:lnTo>
                    <a:pt x="1800" y="64"/>
                  </a:lnTo>
                  <a:lnTo>
                    <a:pt x="1772" y="62"/>
                  </a:lnTo>
                  <a:lnTo>
                    <a:pt x="1739" y="64"/>
                  </a:lnTo>
                  <a:lnTo>
                    <a:pt x="1653" y="63"/>
                  </a:lnTo>
                  <a:lnTo>
                    <a:pt x="1628" y="60"/>
                  </a:lnTo>
                  <a:lnTo>
                    <a:pt x="1547" y="63"/>
                  </a:lnTo>
                  <a:lnTo>
                    <a:pt x="1493" y="59"/>
                  </a:lnTo>
                  <a:lnTo>
                    <a:pt x="1430" y="63"/>
                  </a:lnTo>
                  <a:lnTo>
                    <a:pt x="1382" y="61"/>
                  </a:lnTo>
                  <a:lnTo>
                    <a:pt x="1336" y="63"/>
                  </a:lnTo>
                  <a:lnTo>
                    <a:pt x="1310" y="61"/>
                  </a:lnTo>
                  <a:lnTo>
                    <a:pt x="1287" y="61"/>
                  </a:lnTo>
                  <a:lnTo>
                    <a:pt x="1256" y="61"/>
                  </a:lnTo>
                  <a:lnTo>
                    <a:pt x="1235" y="60"/>
                  </a:lnTo>
                  <a:lnTo>
                    <a:pt x="1212" y="62"/>
                  </a:lnTo>
                  <a:lnTo>
                    <a:pt x="1188" y="60"/>
                  </a:lnTo>
                  <a:lnTo>
                    <a:pt x="1163" y="60"/>
                  </a:lnTo>
                  <a:lnTo>
                    <a:pt x="1134" y="62"/>
                  </a:lnTo>
                  <a:lnTo>
                    <a:pt x="1106" y="63"/>
                  </a:lnTo>
                  <a:lnTo>
                    <a:pt x="1075" y="63"/>
                  </a:lnTo>
                  <a:lnTo>
                    <a:pt x="1030" y="62"/>
                  </a:lnTo>
                  <a:lnTo>
                    <a:pt x="998" y="63"/>
                  </a:lnTo>
                  <a:lnTo>
                    <a:pt x="971" y="62"/>
                  </a:lnTo>
                  <a:lnTo>
                    <a:pt x="945" y="62"/>
                  </a:lnTo>
                  <a:lnTo>
                    <a:pt x="885" y="64"/>
                  </a:lnTo>
                  <a:lnTo>
                    <a:pt x="837" y="61"/>
                  </a:lnTo>
                  <a:lnTo>
                    <a:pt x="784" y="64"/>
                  </a:lnTo>
                  <a:lnTo>
                    <a:pt x="740" y="62"/>
                  </a:lnTo>
                  <a:lnTo>
                    <a:pt x="692" y="64"/>
                  </a:lnTo>
                  <a:lnTo>
                    <a:pt x="652" y="62"/>
                  </a:lnTo>
                  <a:lnTo>
                    <a:pt x="609" y="61"/>
                  </a:lnTo>
                  <a:lnTo>
                    <a:pt x="569" y="62"/>
                  </a:lnTo>
                  <a:lnTo>
                    <a:pt x="534" y="62"/>
                  </a:lnTo>
                  <a:lnTo>
                    <a:pt x="431" y="62"/>
                  </a:lnTo>
                  <a:lnTo>
                    <a:pt x="401" y="63"/>
                  </a:lnTo>
                  <a:lnTo>
                    <a:pt x="311" y="62"/>
                  </a:lnTo>
                  <a:lnTo>
                    <a:pt x="256" y="62"/>
                  </a:lnTo>
                  <a:lnTo>
                    <a:pt x="103" y="61"/>
                  </a:lnTo>
                  <a:lnTo>
                    <a:pt x="19" y="61"/>
                  </a:lnTo>
                  <a:lnTo>
                    <a:pt x="4" y="56"/>
                  </a:lnTo>
                  <a:lnTo>
                    <a:pt x="1" y="49"/>
                  </a:lnTo>
                  <a:lnTo>
                    <a:pt x="0" y="41"/>
                  </a:lnTo>
                  <a:lnTo>
                    <a:pt x="0" y="32"/>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sp>
        <p:nvSpPr>
          <p:cNvPr id="2075" name="Rectangle 27"/>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400">
                <a:effectLst/>
                <a:latin typeface="Times New Roman" pitchFamily="24" charset="0"/>
                <a:ea typeface="+mn-ea"/>
                <a:cs typeface="+mn-cs"/>
              </a:defRPr>
            </a:lvl1pPr>
          </a:lstStyle>
          <a:p>
            <a:pPr>
              <a:defRPr/>
            </a:pPr>
            <a:endParaRPr lang="en-US">
              <a:solidFill>
                <a:srgbClr val="FFFFCC"/>
              </a:solidFill>
            </a:endParaRPr>
          </a:p>
        </p:txBody>
      </p:sp>
      <p:sp>
        <p:nvSpPr>
          <p:cNvPr id="2076" name="Rectangle 28"/>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defRPr sz="1400">
                <a:effectLst/>
                <a:latin typeface="Times New Roman" pitchFamily="24" charset="0"/>
                <a:ea typeface="+mn-ea"/>
                <a:cs typeface="+mn-cs"/>
              </a:defRPr>
            </a:lvl1pPr>
          </a:lstStyle>
          <a:p>
            <a:pPr>
              <a:defRPr/>
            </a:pPr>
            <a:endParaRPr lang="en-US">
              <a:solidFill>
                <a:srgbClr val="FFFFCC"/>
              </a:solidFill>
            </a:endParaRPr>
          </a:p>
        </p:txBody>
      </p:sp>
      <p:sp>
        <p:nvSpPr>
          <p:cNvPr id="2077" name="Rectangle 29"/>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400">
                <a:effectLst/>
              </a:defRPr>
            </a:lvl1pPr>
          </a:lstStyle>
          <a:p>
            <a:pPr>
              <a:defRPr/>
            </a:pPr>
            <a:fld id="{31C50BBB-7E97-384D-9A1F-EB0C90A1C3ED}"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710656685"/>
      </p:ext>
    </p:extLst>
  </p:cSld>
  <p:clrMap bg1="dk2" tx1="lt1" bg2="dk1" tx2="lt2" accent1="accent1" accent2="accent2" accent3="accent3" accent4="accent4" accent5="accent5" accent6="accent6" hlink="hlink" folHlink="folHlink"/>
  <p:sldLayoutIdLst>
    <p:sldLayoutId id="2147497099" r:id="rId1"/>
    <p:sldLayoutId id="2147497100" r:id="rId2"/>
    <p:sldLayoutId id="2147497101" r:id="rId3"/>
    <p:sldLayoutId id="2147497102" r:id="rId4"/>
    <p:sldLayoutId id="2147497103" r:id="rId5"/>
    <p:sldLayoutId id="2147497104" r:id="rId6"/>
    <p:sldLayoutId id="2147497105" r:id="rId7"/>
    <p:sldLayoutId id="2147497106" r:id="rId8"/>
    <p:sldLayoutId id="2147497107" r:id="rId9"/>
    <p:sldLayoutId id="2147497108" r:id="rId10"/>
    <p:sldLayoutId id="2147497109" r:id="rId11"/>
    <p:sldLayoutId id="2147497110" r:id="rId12"/>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alpha val="43137"/>
              </a:srgbClr>
            </a:outerShdw>
          </a:effectLst>
          <a:latin typeface="Arial"/>
          <a:ea typeface="ＭＳ Ｐゴシック" pitchFamily="24" charset="-128"/>
          <a:cs typeface="Arial"/>
        </a:defRPr>
      </a:lvl1pPr>
      <a:lvl2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2pPr>
      <a:lvl3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3pPr>
      <a:lvl4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4pPr>
      <a:lvl5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5pPr>
      <a:lvl6pPr marL="457200" algn="ctr" rtl="0" fontAlgn="base">
        <a:spcBef>
          <a:spcPct val="0"/>
        </a:spcBef>
        <a:spcAft>
          <a:spcPct val="0"/>
        </a:spcAft>
        <a:defRPr sz="4400">
          <a:solidFill>
            <a:schemeClr val="tx2"/>
          </a:solidFill>
          <a:latin typeface="Times New Roman" pitchFamily="-111" charset="0"/>
        </a:defRPr>
      </a:lvl6pPr>
      <a:lvl7pPr marL="914400" algn="ctr" rtl="0" fontAlgn="base">
        <a:spcBef>
          <a:spcPct val="0"/>
        </a:spcBef>
        <a:spcAft>
          <a:spcPct val="0"/>
        </a:spcAft>
        <a:defRPr sz="4400">
          <a:solidFill>
            <a:schemeClr val="tx2"/>
          </a:solidFill>
          <a:latin typeface="Times New Roman" pitchFamily="-111" charset="0"/>
        </a:defRPr>
      </a:lvl7pPr>
      <a:lvl8pPr marL="1371600" algn="ctr" rtl="0" fontAlgn="base">
        <a:spcBef>
          <a:spcPct val="0"/>
        </a:spcBef>
        <a:spcAft>
          <a:spcPct val="0"/>
        </a:spcAft>
        <a:defRPr sz="4400">
          <a:solidFill>
            <a:schemeClr val="tx2"/>
          </a:solidFill>
          <a:latin typeface="Times New Roman" pitchFamily="-111" charset="0"/>
        </a:defRPr>
      </a:lvl8pPr>
      <a:lvl9pPr marL="1828800" algn="ctr" rtl="0" fontAlgn="base">
        <a:spcBef>
          <a:spcPct val="0"/>
        </a:spcBef>
        <a:spcAft>
          <a:spcPct val="0"/>
        </a:spcAft>
        <a:defRPr sz="4400">
          <a:solidFill>
            <a:schemeClr val="tx2"/>
          </a:solidFill>
          <a:latin typeface="Times New Roman" pitchFamily="-111" charset="0"/>
        </a:defRPr>
      </a:lvl9pPr>
    </p:titleStyle>
    <p:bodyStyle>
      <a:lvl1pPr marL="342900" indent="-342900" algn="l" rtl="0" eaLnBrk="0" fontAlgn="base" hangingPunct="0">
        <a:spcBef>
          <a:spcPct val="20000"/>
        </a:spcBef>
        <a:spcAft>
          <a:spcPct val="0"/>
        </a:spcAft>
        <a:buSzPct val="75000"/>
        <a:buFont typeface="Wingdings" charset="0"/>
        <a:buChar char="v"/>
        <a:defRPr sz="3200" b="1">
          <a:solidFill>
            <a:schemeClr val="tx1"/>
          </a:solidFill>
          <a:effectLst>
            <a:outerShdw blurRad="38100" dist="38100" dir="2700000" algn="tl">
              <a:srgbClr val="000000">
                <a:alpha val="43137"/>
              </a:srgbClr>
            </a:outerShdw>
          </a:effectLst>
          <a:latin typeface="Arial"/>
          <a:ea typeface="ＭＳ Ｐゴシック" pitchFamily="24" charset="-128"/>
          <a:cs typeface="Arial"/>
        </a:defRPr>
      </a:lvl1pPr>
      <a:lvl2pPr marL="742950" indent="-285750" algn="l" rtl="0" eaLnBrk="0" fontAlgn="base" hangingPunct="0">
        <a:spcBef>
          <a:spcPct val="20000"/>
        </a:spcBef>
        <a:spcAft>
          <a:spcPct val="0"/>
        </a:spcAft>
        <a:buSzPct val="75000"/>
        <a:buFont typeface="Wingdings" charset="0"/>
        <a:buChar char="v"/>
        <a:defRPr sz="28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2pPr>
      <a:lvl3pPr marL="1143000" indent="-228600" algn="l" rtl="0" eaLnBrk="0" fontAlgn="base" hangingPunct="0">
        <a:spcBef>
          <a:spcPct val="20000"/>
        </a:spcBef>
        <a:spcAft>
          <a:spcPct val="0"/>
        </a:spcAft>
        <a:buSzPct val="75000"/>
        <a:buFont typeface="Wingdings" charset="0"/>
        <a:buChar char="v"/>
        <a:defRPr sz="24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3pPr>
      <a:lvl4pPr marL="1600200" indent="-228600" algn="l" rtl="0" eaLnBrk="0" fontAlgn="base" hangingPunct="0">
        <a:spcBef>
          <a:spcPct val="20000"/>
        </a:spcBef>
        <a:spcAft>
          <a:spcPct val="0"/>
        </a:spcAft>
        <a:buSzPct val="75000"/>
        <a:buFont typeface="Wingdings" charset="0"/>
        <a:buChar char="v"/>
        <a:defRPr sz="20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4pPr>
      <a:lvl5pPr marL="2057400" indent="-228600" algn="l" rtl="0" eaLnBrk="0" fontAlgn="base" hangingPunct="0">
        <a:spcBef>
          <a:spcPct val="20000"/>
        </a:spcBef>
        <a:spcAft>
          <a:spcPct val="0"/>
        </a:spcAft>
        <a:buSzPct val="75000"/>
        <a:buFont typeface="Wingdings" charset="0"/>
        <a:buChar char="v"/>
        <a:defRPr sz="20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5pPr>
      <a:lvl6pPr marL="25146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6pPr>
      <a:lvl7pPr marL="29718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7pPr>
      <a:lvl8pPr marL="34290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8pPr>
      <a:lvl9pPr marL="38862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C7CC551A-AC75-4179-8B1A-E6E1AE8E931C}" type="datetimeFigureOut">
              <a:rPr lang="en-US" smtClean="0">
                <a:solidFill>
                  <a:prstClr val="black">
                    <a:tint val="75000"/>
                  </a:prstClr>
                </a:solidFill>
                <a:latin typeface="Calibri"/>
              </a:rPr>
              <a:pPr defTabSz="914400"/>
              <a:t>6/16/26</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801A7432-2312-48ED-8683-238A976EC791}" type="slidenum">
              <a:rPr lang="en-US" smtClean="0">
                <a:solidFill>
                  <a:prstClr val="black">
                    <a:tint val="75000"/>
                  </a:prstClr>
                </a:solidFill>
                <a:latin typeface="Calibri"/>
              </a:rPr>
              <a:pPr defTabSz="914400"/>
              <a:t>‹#›</a:t>
            </a:fld>
            <a:endParaRPr lang="en-US">
              <a:solidFill>
                <a:prstClr val="black">
                  <a:tint val="75000"/>
                </a:prstClr>
              </a:solidFill>
              <a:latin typeface="Calibri"/>
            </a:endParaRPr>
          </a:p>
        </p:txBody>
      </p:sp>
    </p:spTree>
    <p:extLst>
      <p:ext uri="{BB962C8B-B14F-4D97-AF65-F5344CB8AC3E}">
        <p14:creationId xmlns:p14="http://schemas.microsoft.com/office/powerpoint/2010/main" val="3384712043"/>
      </p:ext>
    </p:extLst>
  </p:cSld>
  <p:clrMap bg1="lt1" tx1="dk1" bg2="lt2" tx2="dk2" accent1="accent1" accent2="accent2" accent3="accent3" accent4="accent4" accent5="accent5" accent6="accent6" hlink="hlink" folHlink="folHlink"/>
  <p:sldLayoutIdLst>
    <p:sldLayoutId id="2147497112" r:id="rId1"/>
    <p:sldLayoutId id="2147497113" r:id="rId2"/>
    <p:sldLayoutId id="2147497114" r:id="rId3"/>
    <p:sldLayoutId id="2147497115" r:id="rId4"/>
    <p:sldLayoutId id="2147497116" r:id="rId5"/>
    <p:sldLayoutId id="2147497117" r:id="rId6"/>
    <p:sldLayoutId id="2147497118" r:id="rId7"/>
    <p:sldLayoutId id="2147497119" r:id="rId8"/>
    <p:sldLayoutId id="2147497120" r:id="rId9"/>
    <p:sldLayoutId id="2147497121" r:id="rId10"/>
    <p:sldLayoutId id="214749712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B2300"/>
            </a:gs>
            <a:gs pos="100000">
              <a:schemeClr val="bg1"/>
            </a:gs>
          </a:gsLst>
          <a:lin ang="5400000" scaled="1"/>
        </a:gra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bwMode="auto">
          <a:xfrm>
            <a:off x="134973" y="889001"/>
            <a:ext cx="8885237" cy="1155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910" tIns="45956" rIns="91910" bIns="45956" numCol="1" anchor="ctr" anchorCtr="0" compatLnSpc="1">
            <a:prstTxWarp prst="textNoShape">
              <a:avLst/>
            </a:prstTxWarp>
          </a:bodyPr>
          <a:lstStyle/>
          <a:p>
            <a:pPr lvl="0"/>
            <a:r>
              <a:rPr lang="en-US"/>
              <a:t>Click to edit Master title style</a:t>
            </a:r>
          </a:p>
        </p:txBody>
      </p:sp>
      <p:sp>
        <p:nvSpPr>
          <p:cNvPr id="124931" name="Rectangle 3"/>
          <p:cNvSpPr>
            <a:spLocks noGrp="1" noChangeArrowheads="1"/>
          </p:cNvSpPr>
          <p:nvPr>
            <p:ph type="body" idx="1"/>
          </p:nvPr>
        </p:nvSpPr>
        <p:spPr bwMode="auto">
          <a:xfrm>
            <a:off x="134938" y="2116173"/>
            <a:ext cx="8896350" cy="4135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910" tIns="45956" rIns="91910" bIns="4595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4932" name="Freeform 4"/>
          <p:cNvSpPr>
            <a:spLocks/>
          </p:cNvSpPr>
          <p:nvPr/>
        </p:nvSpPr>
        <p:spPr bwMode="auto">
          <a:xfrm>
            <a:off x="3587750" y="53975"/>
            <a:ext cx="1982788" cy="654050"/>
          </a:xfrm>
          <a:custGeom>
            <a:avLst/>
            <a:gdLst>
              <a:gd name="T0" fmla="*/ 2147483647 w 1249"/>
              <a:gd name="T1" fmla="*/ 2147483647 h 412"/>
              <a:gd name="T2" fmla="*/ 2147483647 w 1249"/>
              <a:gd name="T3" fmla="*/ 2147483647 h 412"/>
              <a:gd name="T4" fmla="*/ 2147483647 w 1249"/>
              <a:gd name="T5" fmla="*/ 2147483647 h 412"/>
              <a:gd name="T6" fmla="*/ 2147483647 w 1249"/>
              <a:gd name="T7" fmla="*/ 2147483647 h 412"/>
              <a:gd name="T8" fmla="*/ 2147483647 w 1249"/>
              <a:gd name="T9" fmla="*/ 2147483647 h 412"/>
              <a:gd name="T10" fmla="*/ 2147483647 w 1249"/>
              <a:gd name="T11" fmla="*/ 2147483647 h 412"/>
              <a:gd name="T12" fmla="*/ 2147483647 w 1249"/>
              <a:gd name="T13" fmla="*/ 2147483647 h 412"/>
              <a:gd name="T14" fmla="*/ 2147483647 w 1249"/>
              <a:gd name="T15" fmla="*/ 2147483647 h 412"/>
              <a:gd name="T16" fmla="*/ 2147483647 w 1249"/>
              <a:gd name="T17" fmla="*/ 2147483647 h 412"/>
              <a:gd name="T18" fmla="*/ 2147483647 w 1249"/>
              <a:gd name="T19" fmla="*/ 0 h 412"/>
              <a:gd name="T20" fmla="*/ 2147483647 w 1249"/>
              <a:gd name="T21" fmla="*/ 2147483647 h 412"/>
              <a:gd name="T22" fmla="*/ 2147483647 w 1249"/>
              <a:gd name="T23" fmla="*/ 2147483647 h 412"/>
              <a:gd name="T24" fmla="*/ 2147483647 w 1249"/>
              <a:gd name="T25" fmla="*/ 2147483647 h 412"/>
              <a:gd name="T26" fmla="*/ 2147483647 w 1249"/>
              <a:gd name="T27" fmla="*/ 2147483647 h 412"/>
              <a:gd name="T28" fmla="*/ 2147483647 w 1249"/>
              <a:gd name="T29" fmla="*/ 2147483647 h 412"/>
              <a:gd name="T30" fmla="*/ 2147483647 w 1249"/>
              <a:gd name="T31" fmla="*/ 2147483647 h 412"/>
              <a:gd name="T32" fmla="*/ 2147483647 w 1249"/>
              <a:gd name="T33" fmla="*/ 2147483647 h 412"/>
              <a:gd name="T34" fmla="*/ 2147483647 w 1249"/>
              <a:gd name="T35" fmla="*/ 2147483647 h 412"/>
              <a:gd name="T36" fmla="*/ 2147483647 w 1249"/>
              <a:gd name="T37" fmla="*/ 2147483647 h 412"/>
              <a:gd name="T38" fmla="*/ 2147483647 w 1249"/>
              <a:gd name="T39" fmla="*/ 2147483647 h 412"/>
              <a:gd name="T40" fmla="*/ 2147483647 w 1249"/>
              <a:gd name="T41" fmla="*/ 2147483647 h 412"/>
              <a:gd name="T42" fmla="*/ 2147483647 w 1249"/>
              <a:gd name="T43" fmla="*/ 2147483647 h 412"/>
              <a:gd name="T44" fmla="*/ 2147483647 w 1249"/>
              <a:gd name="T45" fmla="*/ 2147483647 h 412"/>
              <a:gd name="T46" fmla="*/ 2147483647 w 1249"/>
              <a:gd name="T47" fmla="*/ 2147483647 h 412"/>
              <a:gd name="T48" fmla="*/ 2147483647 w 1249"/>
              <a:gd name="T49" fmla="*/ 2147483647 h 412"/>
              <a:gd name="T50" fmla="*/ 2147483647 w 1249"/>
              <a:gd name="T51" fmla="*/ 2147483647 h 412"/>
              <a:gd name="T52" fmla="*/ 2147483647 w 1249"/>
              <a:gd name="T53" fmla="*/ 2147483647 h 412"/>
              <a:gd name="T54" fmla="*/ 2147483647 w 1249"/>
              <a:gd name="T55" fmla="*/ 2147483647 h 412"/>
              <a:gd name="T56" fmla="*/ 0 w 1249"/>
              <a:gd name="T57" fmla="*/ 2147483647 h 412"/>
              <a:gd name="T58" fmla="*/ 0 w 1249"/>
              <a:gd name="T59" fmla="*/ 2147483647 h 412"/>
              <a:gd name="T60" fmla="*/ 0 w 1249"/>
              <a:gd name="T61" fmla="*/ 2147483647 h 412"/>
              <a:gd name="T62" fmla="*/ 2147483647 w 1249"/>
              <a:gd name="T63" fmla="*/ 2147483647 h 412"/>
              <a:gd name="T64" fmla="*/ 2147483647 w 1249"/>
              <a:gd name="T65" fmla="*/ 2147483647 h 412"/>
              <a:gd name="T66" fmla="*/ 2147483647 w 1249"/>
              <a:gd name="T67" fmla="*/ 2147483647 h 4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9" h="412">
                <a:moveTo>
                  <a:pt x="16" y="67"/>
                </a:moveTo>
                <a:lnTo>
                  <a:pt x="26" y="62"/>
                </a:lnTo>
                <a:lnTo>
                  <a:pt x="452" y="62"/>
                </a:lnTo>
                <a:lnTo>
                  <a:pt x="483" y="40"/>
                </a:lnTo>
                <a:lnTo>
                  <a:pt x="505" y="27"/>
                </a:lnTo>
                <a:lnTo>
                  <a:pt x="526" y="17"/>
                </a:lnTo>
                <a:lnTo>
                  <a:pt x="552" y="11"/>
                </a:lnTo>
                <a:lnTo>
                  <a:pt x="578" y="5"/>
                </a:lnTo>
                <a:lnTo>
                  <a:pt x="605" y="2"/>
                </a:lnTo>
                <a:lnTo>
                  <a:pt x="639" y="0"/>
                </a:lnTo>
                <a:lnTo>
                  <a:pt x="678" y="5"/>
                </a:lnTo>
                <a:lnTo>
                  <a:pt x="714" y="15"/>
                </a:lnTo>
                <a:lnTo>
                  <a:pt x="740" y="27"/>
                </a:lnTo>
                <a:lnTo>
                  <a:pt x="768" y="40"/>
                </a:lnTo>
                <a:lnTo>
                  <a:pt x="786" y="51"/>
                </a:lnTo>
                <a:lnTo>
                  <a:pt x="802" y="64"/>
                </a:lnTo>
                <a:lnTo>
                  <a:pt x="1209" y="62"/>
                </a:lnTo>
                <a:lnTo>
                  <a:pt x="1223" y="66"/>
                </a:lnTo>
                <a:lnTo>
                  <a:pt x="1233" y="73"/>
                </a:lnTo>
                <a:lnTo>
                  <a:pt x="1242" y="91"/>
                </a:lnTo>
                <a:lnTo>
                  <a:pt x="1246" y="112"/>
                </a:lnTo>
                <a:lnTo>
                  <a:pt x="1248" y="137"/>
                </a:lnTo>
                <a:lnTo>
                  <a:pt x="1248" y="349"/>
                </a:lnTo>
                <a:lnTo>
                  <a:pt x="809" y="350"/>
                </a:lnTo>
                <a:lnTo>
                  <a:pt x="700" y="409"/>
                </a:lnTo>
                <a:lnTo>
                  <a:pt x="523" y="411"/>
                </a:lnTo>
                <a:lnTo>
                  <a:pt x="437" y="346"/>
                </a:lnTo>
                <a:lnTo>
                  <a:pt x="46" y="349"/>
                </a:lnTo>
                <a:lnTo>
                  <a:pt x="0" y="349"/>
                </a:lnTo>
                <a:lnTo>
                  <a:pt x="0" y="152"/>
                </a:lnTo>
                <a:lnTo>
                  <a:pt x="0" y="123"/>
                </a:lnTo>
                <a:lnTo>
                  <a:pt x="5" y="94"/>
                </a:lnTo>
                <a:lnTo>
                  <a:pt x="9" y="80"/>
                </a:lnTo>
                <a:lnTo>
                  <a:pt x="16" y="6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75" tIns="45638" rIns="91275" bIns="45638"/>
          <a:lstStyle/>
          <a:p>
            <a:endParaRPr lang="en-US"/>
          </a:p>
        </p:txBody>
      </p:sp>
      <p:sp>
        <p:nvSpPr>
          <p:cNvPr id="124933" name="Oval 5"/>
          <p:cNvSpPr>
            <a:spLocks noChangeArrowheads="1"/>
          </p:cNvSpPr>
          <p:nvPr/>
        </p:nvSpPr>
        <p:spPr bwMode="auto">
          <a:xfrm>
            <a:off x="4205288" y="61913"/>
            <a:ext cx="766762" cy="6731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lIns="91275" tIns="45638" rIns="91275" bIns="45638"/>
          <a:lstStyle/>
          <a:p>
            <a:pPr algn="ctr"/>
            <a:endParaRPr kumimoji="1" lang="en-US">
              <a:solidFill>
                <a:srgbClr val="FFFFCC"/>
              </a:solidFill>
            </a:endParaRPr>
          </a:p>
        </p:txBody>
      </p:sp>
      <p:sp>
        <p:nvSpPr>
          <p:cNvPr id="124934" name="Freeform 6"/>
          <p:cNvSpPr>
            <a:spLocks/>
          </p:cNvSpPr>
          <p:nvPr/>
        </p:nvSpPr>
        <p:spPr bwMode="auto">
          <a:xfrm>
            <a:off x="3586164" y="452439"/>
            <a:ext cx="1984375" cy="304800"/>
          </a:xfrm>
          <a:custGeom>
            <a:avLst/>
            <a:gdLst>
              <a:gd name="T0" fmla="*/ 2147483647 w 1250"/>
              <a:gd name="T1" fmla="*/ 2147483647 h 192"/>
              <a:gd name="T2" fmla="*/ 2147483647 w 1250"/>
              <a:gd name="T3" fmla="*/ 2147483647 h 192"/>
              <a:gd name="T4" fmla="*/ 2147483647 w 1250"/>
              <a:gd name="T5" fmla="*/ 2147483647 h 192"/>
              <a:gd name="T6" fmla="*/ 2147483647 w 1250"/>
              <a:gd name="T7" fmla="*/ 2147483647 h 192"/>
              <a:gd name="T8" fmla="*/ 2147483647 w 1250"/>
              <a:gd name="T9" fmla="*/ 2147483647 h 192"/>
              <a:gd name="T10" fmla="*/ 2147483647 w 1250"/>
              <a:gd name="T11" fmla="*/ 2147483647 h 192"/>
              <a:gd name="T12" fmla="*/ 2147483647 w 1250"/>
              <a:gd name="T13" fmla="*/ 2147483647 h 192"/>
              <a:gd name="T14" fmla="*/ 2147483647 w 1250"/>
              <a:gd name="T15" fmla="*/ 2147483647 h 192"/>
              <a:gd name="T16" fmla="*/ 2147483647 w 1250"/>
              <a:gd name="T17" fmla="*/ 2147483647 h 192"/>
              <a:gd name="T18" fmla="*/ 2147483647 w 1250"/>
              <a:gd name="T19" fmla="*/ 2147483647 h 192"/>
              <a:gd name="T20" fmla="*/ 2147483647 w 1250"/>
              <a:gd name="T21" fmla="*/ 2147483647 h 192"/>
              <a:gd name="T22" fmla="*/ 2147483647 w 1250"/>
              <a:gd name="T23" fmla="*/ 2147483647 h 192"/>
              <a:gd name="T24" fmla="*/ 2147483647 w 1250"/>
              <a:gd name="T25" fmla="*/ 2147483647 h 192"/>
              <a:gd name="T26" fmla="*/ 2147483647 w 1250"/>
              <a:gd name="T27" fmla="*/ 2147483647 h 192"/>
              <a:gd name="T28" fmla="*/ 2147483647 w 1250"/>
              <a:gd name="T29" fmla="*/ 2147483647 h 192"/>
              <a:gd name="T30" fmla="*/ 2147483647 w 1250"/>
              <a:gd name="T31" fmla="*/ 2147483647 h 192"/>
              <a:gd name="T32" fmla="*/ 2147483647 w 1250"/>
              <a:gd name="T33" fmla="*/ 2147483647 h 192"/>
              <a:gd name="T34" fmla="*/ 2147483647 w 1250"/>
              <a:gd name="T35" fmla="*/ 2147483647 h 192"/>
              <a:gd name="T36" fmla="*/ 2147483647 w 1250"/>
              <a:gd name="T37" fmla="*/ 2147483647 h 192"/>
              <a:gd name="T38" fmla="*/ 2147483647 w 1250"/>
              <a:gd name="T39" fmla="*/ 2147483647 h 192"/>
              <a:gd name="T40" fmla="*/ 2147483647 w 1250"/>
              <a:gd name="T41" fmla="*/ 2147483647 h 192"/>
              <a:gd name="T42" fmla="*/ 2147483647 w 1250"/>
              <a:gd name="T43" fmla="*/ 2147483647 h 192"/>
              <a:gd name="T44" fmla="*/ 2147483647 w 1250"/>
              <a:gd name="T45" fmla="*/ 2147483647 h 192"/>
              <a:gd name="T46" fmla="*/ 2147483647 w 1250"/>
              <a:gd name="T47" fmla="*/ 2147483647 h 192"/>
              <a:gd name="T48" fmla="*/ 2147483647 w 1250"/>
              <a:gd name="T49" fmla="*/ 2147483647 h 192"/>
              <a:gd name="T50" fmla="*/ 2147483647 w 1250"/>
              <a:gd name="T51" fmla="*/ 2147483647 h 192"/>
              <a:gd name="T52" fmla="*/ 2147483647 w 1250"/>
              <a:gd name="T53" fmla="*/ 2147483647 h 192"/>
              <a:gd name="T54" fmla="*/ 2147483647 w 1250"/>
              <a:gd name="T55" fmla="*/ 2147483647 h 192"/>
              <a:gd name="T56" fmla="*/ 2147483647 w 1250"/>
              <a:gd name="T57" fmla="*/ 0 h 192"/>
              <a:gd name="T58" fmla="*/ 2147483647 w 1250"/>
              <a:gd name="T59" fmla="*/ 2147483647 h 192"/>
              <a:gd name="T60" fmla="*/ 2147483647 w 1250"/>
              <a:gd name="T61" fmla="*/ 2147483647 h 192"/>
              <a:gd name="T62" fmla="*/ 2147483647 w 1250"/>
              <a:gd name="T63" fmla="*/ 2147483647 h 192"/>
              <a:gd name="T64" fmla="*/ 2147483647 w 1250"/>
              <a:gd name="T65" fmla="*/ 2147483647 h 192"/>
              <a:gd name="T66" fmla="*/ 2147483647 w 1250"/>
              <a:gd name="T67" fmla="*/ 2147483647 h 192"/>
              <a:gd name="T68" fmla="*/ 2147483647 w 1250"/>
              <a:gd name="T69" fmla="*/ 2147483647 h 192"/>
              <a:gd name="T70" fmla="*/ 0 w 1250"/>
              <a:gd name="T71" fmla="*/ 2147483647 h 192"/>
              <a:gd name="T72" fmla="*/ 2147483647 w 1250"/>
              <a:gd name="T73" fmla="*/ 2147483647 h 192"/>
              <a:gd name="T74" fmla="*/ 2147483647 w 1250"/>
              <a:gd name="T75" fmla="*/ 2147483647 h 1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0" h="192">
                <a:moveTo>
                  <a:pt x="43" y="38"/>
                </a:moveTo>
                <a:lnTo>
                  <a:pt x="60" y="42"/>
                </a:lnTo>
                <a:lnTo>
                  <a:pt x="79" y="38"/>
                </a:lnTo>
                <a:lnTo>
                  <a:pt x="98" y="42"/>
                </a:lnTo>
                <a:lnTo>
                  <a:pt x="112" y="54"/>
                </a:lnTo>
                <a:lnTo>
                  <a:pt x="128" y="63"/>
                </a:lnTo>
                <a:lnTo>
                  <a:pt x="154" y="55"/>
                </a:lnTo>
                <a:lnTo>
                  <a:pt x="176" y="51"/>
                </a:lnTo>
                <a:lnTo>
                  <a:pt x="208" y="51"/>
                </a:lnTo>
                <a:lnTo>
                  <a:pt x="231" y="45"/>
                </a:lnTo>
                <a:lnTo>
                  <a:pt x="251" y="50"/>
                </a:lnTo>
                <a:lnTo>
                  <a:pt x="269" y="57"/>
                </a:lnTo>
                <a:lnTo>
                  <a:pt x="285" y="60"/>
                </a:lnTo>
                <a:lnTo>
                  <a:pt x="311" y="51"/>
                </a:lnTo>
                <a:lnTo>
                  <a:pt x="338" y="51"/>
                </a:lnTo>
                <a:lnTo>
                  <a:pt x="378" y="54"/>
                </a:lnTo>
                <a:lnTo>
                  <a:pt x="394" y="66"/>
                </a:lnTo>
                <a:lnTo>
                  <a:pt x="420" y="63"/>
                </a:lnTo>
                <a:lnTo>
                  <a:pt x="457" y="60"/>
                </a:lnTo>
                <a:lnTo>
                  <a:pt x="483" y="80"/>
                </a:lnTo>
                <a:lnTo>
                  <a:pt x="498" y="84"/>
                </a:lnTo>
                <a:lnTo>
                  <a:pt x="513" y="99"/>
                </a:lnTo>
                <a:lnTo>
                  <a:pt x="521" y="121"/>
                </a:lnTo>
                <a:lnTo>
                  <a:pt x="536" y="130"/>
                </a:lnTo>
                <a:lnTo>
                  <a:pt x="555" y="130"/>
                </a:lnTo>
                <a:lnTo>
                  <a:pt x="578" y="129"/>
                </a:lnTo>
                <a:lnTo>
                  <a:pt x="601" y="130"/>
                </a:lnTo>
                <a:lnTo>
                  <a:pt x="617" y="139"/>
                </a:lnTo>
                <a:lnTo>
                  <a:pt x="630" y="132"/>
                </a:lnTo>
                <a:lnTo>
                  <a:pt x="651" y="131"/>
                </a:lnTo>
                <a:lnTo>
                  <a:pt x="672" y="118"/>
                </a:lnTo>
                <a:lnTo>
                  <a:pt x="688" y="121"/>
                </a:lnTo>
                <a:lnTo>
                  <a:pt x="716" y="117"/>
                </a:lnTo>
                <a:lnTo>
                  <a:pt x="728" y="101"/>
                </a:lnTo>
                <a:lnTo>
                  <a:pt x="761" y="88"/>
                </a:lnTo>
                <a:lnTo>
                  <a:pt x="769" y="68"/>
                </a:lnTo>
                <a:lnTo>
                  <a:pt x="786" y="58"/>
                </a:lnTo>
                <a:lnTo>
                  <a:pt x="814" y="52"/>
                </a:lnTo>
                <a:lnTo>
                  <a:pt x="829" y="60"/>
                </a:lnTo>
                <a:lnTo>
                  <a:pt x="844" y="56"/>
                </a:lnTo>
                <a:lnTo>
                  <a:pt x="862" y="63"/>
                </a:lnTo>
                <a:lnTo>
                  <a:pt x="881" y="57"/>
                </a:lnTo>
                <a:lnTo>
                  <a:pt x="917" y="63"/>
                </a:lnTo>
                <a:lnTo>
                  <a:pt x="933" y="69"/>
                </a:lnTo>
                <a:lnTo>
                  <a:pt x="951" y="53"/>
                </a:lnTo>
                <a:lnTo>
                  <a:pt x="963" y="51"/>
                </a:lnTo>
                <a:lnTo>
                  <a:pt x="977" y="57"/>
                </a:lnTo>
                <a:lnTo>
                  <a:pt x="989" y="55"/>
                </a:lnTo>
                <a:lnTo>
                  <a:pt x="1006" y="38"/>
                </a:lnTo>
                <a:lnTo>
                  <a:pt x="1035" y="33"/>
                </a:lnTo>
                <a:lnTo>
                  <a:pt x="1049" y="35"/>
                </a:lnTo>
                <a:lnTo>
                  <a:pt x="1063" y="35"/>
                </a:lnTo>
                <a:lnTo>
                  <a:pt x="1084" y="15"/>
                </a:lnTo>
                <a:lnTo>
                  <a:pt x="1096" y="6"/>
                </a:lnTo>
                <a:lnTo>
                  <a:pt x="1112" y="10"/>
                </a:lnTo>
                <a:lnTo>
                  <a:pt x="1130" y="32"/>
                </a:lnTo>
                <a:lnTo>
                  <a:pt x="1148" y="18"/>
                </a:lnTo>
                <a:lnTo>
                  <a:pt x="1164" y="0"/>
                </a:lnTo>
                <a:lnTo>
                  <a:pt x="1179" y="1"/>
                </a:lnTo>
                <a:lnTo>
                  <a:pt x="1195" y="38"/>
                </a:lnTo>
                <a:lnTo>
                  <a:pt x="1209" y="32"/>
                </a:lnTo>
                <a:lnTo>
                  <a:pt x="1227" y="16"/>
                </a:lnTo>
                <a:lnTo>
                  <a:pt x="1241" y="16"/>
                </a:lnTo>
                <a:lnTo>
                  <a:pt x="1249" y="28"/>
                </a:lnTo>
                <a:lnTo>
                  <a:pt x="1249" y="122"/>
                </a:lnTo>
                <a:lnTo>
                  <a:pt x="822" y="144"/>
                </a:lnTo>
                <a:lnTo>
                  <a:pt x="692" y="183"/>
                </a:lnTo>
                <a:lnTo>
                  <a:pt x="563" y="191"/>
                </a:lnTo>
                <a:lnTo>
                  <a:pt x="499" y="156"/>
                </a:lnTo>
                <a:lnTo>
                  <a:pt x="441" y="98"/>
                </a:lnTo>
                <a:lnTo>
                  <a:pt x="0" y="88"/>
                </a:lnTo>
                <a:lnTo>
                  <a:pt x="0" y="19"/>
                </a:lnTo>
                <a:lnTo>
                  <a:pt x="7" y="30"/>
                </a:lnTo>
                <a:lnTo>
                  <a:pt x="18" y="33"/>
                </a:lnTo>
                <a:lnTo>
                  <a:pt x="32" y="34"/>
                </a:lnTo>
                <a:lnTo>
                  <a:pt x="43" y="38"/>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75" tIns="45638" rIns="91275" bIns="45638"/>
          <a:lstStyle/>
          <a:p>
            <a:endParaRPr lang="en-US"/>
          </a:p>
        </p:txBody>
      </p:sp>
      <p:sp>
        <p:nvSpPr>
          <p:cNvPr id="124935" name="Freeform 7"/>
          <p:cNvSpPr>
            <a:spLocks/>
          </p:cNvSpPr>
          <p:nvPr/>
        </p:nvSpPr>
        <p:spPr bwMode="auto">
          <a:xfrm>
            <a:off x="3586164" y="508000"/>
            <a:ext cx="1984375" cy="306388"/>
          </a:xfrm>
          <a:custGeom>
            <a:avLst/>
            <a:gdLst>
              <a:gd name="T0" fmla="*/ 2147483647 w 1250"/>
              <a:gd name="T1" fmla="*/ 2147483647 h 193"/>
              <a:gd name="T2" fmla="*/ 2147483647 w 1250"/>
              <a:gd name="T3" fmla="*/ 2147483647 h 193"/>
              <a:gd name="T4" fmla="*/ 2147483647 w 1250"/>
              <a:gd name="T5" fmla="*/ 2147483647 h 193"/>
              <a:gd name="T6" fmla="*/ 2147483647 w 1250"/>
              <a:gd name="T7" fmla="*/ 2147483647 h 193"/>
              <a:gd name="T8" fmla="*/ 2147483647 w 1250"/>
              <a:gd name="T9" fmla="*/ 2147483647 h 193"/>
              <a:gd name="T10" fmla="*/ 2147483647 w 1250"/>
              <a:gd name="T11" fmla="*/ 2147483647 h 193"/>
              <a:gd name="T12" fmla="*/ 2147483647 w 1250"/>
              <a:gd name="T13" fmla="*/ 2147483647 h 193"/>
              <a:gd name="T14" fmla="*/ 2147483647 w 1250"/>
              <a:gd name="T15" fmla="*/ 2147483647 h 193"/>
              <a:gd name="T16" fmla="*/ 2147483647 w 1250"/>
              <a:gd name="T17" fmla="*/ 2147483647 h 193"/>
              <a:gd name="T18" fmla="*/ 2147483647 w 1250"/>
              <a:gd name="T19" fmla="*/ 2147483647 h 193"/>
              <a:gd name="T20" fmla="*/ 2147483647 w 1250"/>
              <a:gd name="T21" fmla="*/ 2147483647 h 193"/>
              <a:gd name="T22" fmla="*/ 2147483647 w 1250"/>
              <a:gd name="T23" fmla="*/ 0 h 193"/>
              <a:gd name="T24" fmla="*/ 2147483647 w 1250"/>
              <a:gd name="T25" fmla="*/ 2147483647 h 193"/>
              <a:gd name="T26" fmla="*/ 2147483647 w 1250"/>
              <a:gd name="T27" fmla="*/ 2147483647 h 193"/>
              <a:gd name="T28" fmla="*/ 2147483647 w 1250"/>
              <a:gd name="T29" fmla="*/ 2147483647 h 193"/>
              <a:gd name="T30" fmla="*/ 2147483647 w 1250"/>
              <a:gd name="T31" fmla="*/ 2147483647 h 193"/>
              <a:gd name="T32" fmla="*/ 2147483647 w 1250"/>
              <a:gd name="T33" fmla="*/ 2147483647 h 193"/>
              <a:gd name="T34" fmla="*/ 2147483647 w 1250"/>
              <a:gd name="T35" fmla="*/ 2147483647 h 193"/>
              <a:gd name="T36" fmla="*/ 2147483647 w 1250"/>
              <a:gd name="T37" fmla="*/ 2147483647 h 193"/>
              <a:gd name="T38" fmla="*/ 2147483647 w 1250"/>
              <a:gd name="T39" fmla="*/ 2147483647 h 193"/>
              <a:gd name="T40" fmla="*/ 2147483647 w 1250"/>
              <a:gd name="T41" fmla="*/ 2147483647 h 193"/>
              <a:gd name="T42" fmla="*/ 2147483647 w 1250"/>
              <a:gd name="T43" fmla="*/ 2147483647 h 193"/>
              <a:gd name="T44" fmla="*/ 2147483647 w 1250"/>
              <a:gd name="T45" fmla="*/ 2147483647 h 193"/>
              <a:gd name="T46" fmla="*/ 2147483647 w 1250"/>
              <a:gd name="T47" fmla="*/ 2147483647 h 193"/>
              <a:gd name="T48" fmla="*/ 2147483647 w 1250"/>
              <a:gd name="T49" fmla="*/ 2147483647 h 193"/>
              <a:gd name="T50" fmla="*/ 2147483647 w 1250"/>
              <a:gd name="T51" fmla="*/ 2147483647 h 193"/>
              <a:gd name="T52" fmla="*/ 2147483647 w 1250"/>
              <a:gd name="T53" fmla="*/ 2147483647 h 193"/>
              <a:gd name="T54" fmla="*/ 2147483647 w 1250"/>
              <a:gd name="T55" fmla="*/ 2147483647 h 193"/>
              <a:gd name="T56" fmla="*/ 2147483647 w 1250"/>
              <a:gd name="T57" fmla="*/ 2147483647 h 193"/>
              <a:gd name="T58" fmla="*/ 2147483647 w 1250"/>
              <a:gd name="T59" fmla="*/ 2147483647 h 193"/>
              <a:gd name="T60" fmla="*/ 2147483647 w 1250"/>
              <a:gd name="T61" fmla="*/ 2147483647 h 193"/>
              <a:gd name="T62" fmla="*/ 2147483647 w 1250"/>
              <a:gd name="T63" fmla="*/ 2147483647 h 193"/>
              <a:gd name="T64" fmla="*/ 2147483647 w 1250"/>
              <a:gd name="T65" fmla="*/ 2147483647 h 193"/>
              <a:gd name="T66" fmla="*/ 2147483647 w 1250"/>
              <a:gd name="T67" fmla="*/ 2147483647 h 193"/>
              <a:gd name="T68" fmla="*/ 2147483647 w 1250"/>
              <a:gd name="T69" fmla="*/ 2147483647 h 193"/>
              <a:gd name="T70" fmla="*/ 2147483647 w 1250"/>
              <a:gd name="T71" fmla="*/ 2147483647 h 193"/>
              <a:gd name="T72" fmla="*/ 2147483647 w 1250"/>
              <a:gd name="T73" fmla="*/ 2147483647 h 193"/>
              <a:gd name="T74" fmla="*/ 2147483647 w 1250"/>
              <a:gd name="T75" fmla="*/ 2147483647 h 193"/>
              <a:gd name="T76" fmla="*/ 2147483647 w 1250"/>
              <a:gd name="T77" fmla="*/ 2147483647 h 193"/>
              <a:gd name="T78" fmla="*/ 2147483647 w 1250"/>
              <a:gd name="T79" fmla="*/ 2147483647 h 193"/>
              <a:gd name="T80" fmla="*/ 2147483647 w 1250"/>
              <a:gd name="T81" fmla="*/ 2147483647 h 193"/>
              <a:gd name="T82" fmla="*/ 2147483647 w 1250"/>
              <a:gd name="T83" fmla="*/ 2147483647 h 193"/>
              <a:gd name="T84" fmla="*/ 2147483647 w 1250"/>
              <a:gd name="T85" fmla="*/ 2147483647 h 193"/>
              <a:gd name="T86" fmla="*/ 2147483647 w 1250"/>
              <a:gd name="T87" fmla="*/ 2147483647 h 193"/>
              <a:gd name="T88" fmla="*/ 2147483647 w 1250"/>
              <a:gd name="T89" fmla="*/ 2147483647 h 193"/>
              <a:gd name="T90" fmla="*/ 2147483647 w 1250"/>
              <a:gd name="T91" fmla="*/ 2147483647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50" h="193">
                <a:moveTo>
                  <a:pt x="16" y="122"/>
                </a:moveTo>
                <a:lnTo>
                  <a:pt x="26" y="125"/>
                </a:lnTo>
                <a:lnTo>
                  <a:pt x="38" y="125"/>
                </a:lnTo>
                <a:lnTo>
                  <a:pt x="450" y="125"/>
                </a:lnTo>
                <a:lnTo>
                  <a:pt x="458" y="135"/>
                </a:lnTo>
                <a:lnTo>
                  <a:pt x="487" y="155"/>
                </a:lnTo>
                <a:lnTo>
                  <a:pt x="511" y="166"/>
                </a:lnTo>
                <a:lnTo>
                  <a:pt x="532" y="175"/>
                </a:lnTo>
                <a:lnTo>
                  <a:pt x="559" y="184"/>
                </a:lnTo>
                <a:lnTo>
                  <a:pt x="587" y="188"/>
                </a:lnTo>
                <a:lnTo>
                  <a:pt x="631" y="192"/>
                </a:lnTo>
                <a:lnTo>
                  <a:pt x="672" y="188"/>
                </a:lnTo>
                <a:lnTo>
                  <a:pt x="723" y="178"/>
                </a:lnTo>
                <a:lnTo>
                  <a:pt x="769" y="158"/>
                </a:lnTo>
                <a:lnTo>
                  <a:pt x="797" y="137"/>
                </a:lnTo>
                <a:lnTo>
                  <a:pt x="811" y="125"/>
                </a:lnTo>
                <a:lnTo>
                  <a:pt x="1210" y="125"/>
                </a:lnTo>
                <a:lnTo>
                  <a:pt x="1224" y="124"/>
                </a:lnTo>
                <a:lnTo>
                  <a:pt x="1234" y="121"/>
                </a:lnTo>
                <a:lnTo>
                  <a:pt x="1243" y="114"/>
                </a:lnTo>
                <a:lnTo>
                  <a:pt x="1247" y="106"/>
                </a:lnTo>
                <a:lnTo>
                  <a:pt x="1249" y="96"/>
                </a:lnTo>
                <a:lnTo>
                  <a:pt x="1249" y="14"/>
                </a:lnTo>
                <a:lnTo>
                  <a:pt x="1238" y="0"/>
                </a:lnTo>
                <a:lnTo>
                  <a:pt x="1232" y="4"/>
                </a:lnTo>
                <a:lnTo>
                  <a:pt x="1227" y="18"/>
                </a:lnTo>
                <a:lnTo>
                  <a:pt x="1223" y="34"/>
                </a:lnTo>
                <a:lnTo>
                  <a:pt x="1218" y="33"/>
                </a:lnTo>
                <a:lnTo>
                  <a:pt x="1211" y="32"/>
                </a:lnTo>
                <a:lnTo>
                  <a:pt x="1196" y="24"/>
                </a:lnTo>
                <a:lnTo>
                  <a:pt x="1186" y="17"/>
                </a:lnTo>
                <a:lnTo>
                  <a:pt x="1170" y="14"/>
                </a:lnTo>
                <a:lnTo>
                  <a:pt x="1153" y="21"/>
                </a:lnTo>
                <a:lnTo>
                  <a:pt x="1138" y="33"/>
                </a:lnTo>
                <a:lnTo>
                  <a:pt x="1126" y="25"/>
                </a:lnTo>
                <a:lnTo>
                  <a:pt x="1117" y="24"/>
                </a:lnTo>
                <a:lnTo>
                  <a:pt x="1103" y="17"/>
                </a:lnTo>
                <a:lnTo>
                  <a:pt x="1089" y="19"/>
                </a:lnTo>
                <a:lnTo>
                  <a:pt x="1079" y="27"/>
                </a:lnTo>
                <a:lnTo>
                  <a:pt x="1074" y="38"/>
                </a:lnTo>
                <a:lnTo>
                  <a:pt x="1063" y="33"/>
                </a:lnTo>
                <a:lnTo>
                  <a:pt x="1046" y="33"/>
                </a:lnTo>
                <a:lnTo>
                  <a:pt x="1025" y="28"/>
                </a:lnTo>
                <a:lnTo>
                  <a:pt x="1007" y="38"/>
                </a:lnTo>
                <a:lnTo>
                  <a:pt x="990" y="24"/>
                </a:lnTo>
                <a:lnTo>
                  <a:pt x="969" y="33"/>
                </a:lnTo>
                <a:lnTo>
                  <a:pt x="949" y="55"/>
                </a:lnTo>
                <a:lnTo>
                  <a:pt x="932" y="47"/>
                </a:lnTo>
                <a:lnTo>
                  <a:pt x="917" y="39"/>
                </a:lnTo>
                <a:lnTo>
                  <a:pt x="901" y="34"/>
                </a:lnTo>
                <a:lnTo>
                  <a:pt x="880" y="38"/>
                </a:lnTo>
                <a:lnTo>
                  <a:pt x="847" y="44"/>
                </a:lnTo>
                <a:lnTo>
                  <a:pt x="818" y="37"/>
                </a:lnTo>
                <a:lnTo>
                  <a:pt x="807" y="43"/>
                </a:lnTo>
                <a:lnTo>
                  <a:pt x="794" y="57"/>
                </a:lnTo>
                <a:lnTo>
                  <a:pt x="783" y="81"/>
                </a:lnTo>
                <a:lnTo>
                  <a:pt x="771" y="93"/>
                </a:lnTo>
                <a:lnTo>
                  <a:pt x="765" y="111"/>
                </a:lnTo>
                <a:lnTo>
                  <a:pt x="752" y="118"/>
                </a:lnTo>
                <a:lnTo>
                  <a:pt x="729" y="122"/>
                </a:lnTo>
                <a:lnTo>
                  <a:pt x="703" y="124"/>
                </a:lnTo>
                <a:lnTo>
                  <a:pt x="697" y="132"/>
                </a:lnTo>
                <a:lnTo>
                  <a:pt x="663" y="130"/>
                </a:lnTo>
                <a:lnTo>
                  <a:pt x="634" y="137"/>
                </a:lnTo>
                <a:lnTo>
                  <a:pt x="605" y="136"/>
                </a:lnTo>
                <a:lnTo>
                  <a:pt x="556" y="145"/>
                </a:lnTo>
                <a:lnTo>
                  <a:pt x="529" y="122"/>
                </a:lnTo>
                <a:lnTo>
                  <a:pt x="499" y="116"/>
                </a:lnTo>
                <a:lnTo>
                  <a:pt x="468" y="76"/>
                </a:lnTo>
                <a:lnTo>
                  <a:pt x="454" y="57"/>
                </a:lnTo>
                <a:lnTo>
                  <a:pt x="439" y="52"/>
                </a:lnTo>
                <a:lnTo>
                  <a:pt x="399" y="47"/>
                </a:lnTo>
                <a:lnTo>
                  <a:pt x="367" y="42"/>
                </a:lnTo>
                <a:lnTo>
                  <a:pt x="332" y="33"/>
                </a:lnTo>
                <a:lnTo>
                  <a:pt x="299" y="42"/>
                </a:lnTo>
                <a:lnTo>
                  <a:pt x="262" y="24"/>
                </a:lnTo>
                <a:lnTo>
                  <a:pt x="233" y="24"/>
                </a:lnTo>
                <a:lnTo>
                  <a:pt x="214" y="35"/>
                </a:lnTo>
                <a:lnTo>
                  <a:pt x="202" y="26"/>
                </a:lnTo>
                <a:lnTo>
                  <a:pt x="186" y="32"/>
                </a:lnTo>
                <a:lnTo>
                  <a:pt x="165" y="33"/>
                </a:lnTo>
                <a:lnTo>
                  <a:pt x="145" y="37"/>
                </a:lnTo>
                <a:lnTo>
                  <a:pt x="122" y="44"/>
                </a:lnTo>
                <a:lnTo>
                  <a:pt x="102" y="35"/>
                </a:lnTo>
                <a:lnTo>
                  <a:pt x="82" y="40"/>
                </a:lnTo>
                <a:lnTo>
                  <a:pt x="57" y="43"/>
                </a:lnTo>
                <a:lnTo>
                  <a:pt x="41" y="40"/>
                </a:lnTo>
                <a:lnTo>
                  <a:pt x="11" y="38"/>
                </a:lnTo>
                <a:lnTo>
                  <a:pt x="0" y="47"/>
                </a:lnTo>
                <a:lnTo>
                  <a:pt x="1" y="74"/>
                </a:lnTo>
                <a:lnTo>
                  <a:pt x="3" y="98"/>
                </a:lnTo>
                <a:lnTo>
                  <a:pt x="9" y="118"/>
                </a:lnTo>
                <a:lnTo>
                  <a:pt x="16" y="122"/>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75" tIns="45638" rIns="91275" bIns="45638"/>
          <a:lstStyle/>
          <a:p>
            <a:endParaRPr lang="en-US"/>
          </a:p>
        </p:txBody>
      </p:sp>
      <p:sp>
        <p:nvSpPr>
          <p:cNvPr id="124936" name="Freeform 8"/>
          <p:cNvSpPr>
            <a:spLocks/>
          </p:cNvSpPr>
          <p:nvPr/>
        </p:nvSpPr>
        <p:spPr bwMode="auto">
          <a:xfrm>
            <a:off x="3598863" y="557213"/>
            <a:ext cx="1947862" cy="228600"/>
          </a:xfrm>
          <a:custGeom>
            <a:avLst/>
            <a:gdLst>
              <a:gd name="T0" fmla="*/ 2147483647 w 1227"/>
              <a:gd name="T1" fmla="*/ 2147483647 h 144"/>
              <a:gd name="T2" fmla="*/ 2147483647 w 1227"/>
              <a:gd name="T3" fmla="*/ 2147483647 h 144"/>
              <a:gd name="T4" fmla="*/ 2147483647 w 1227"/>
              <a:gd name="T5" fmla="*/ 2147483647 h 144"/>
              <a:gd name="T6" fmla="*/ 2147483647 w 1227"/>
              <a:gd name="T7" fmla="*/ 2147483647 h 144"/>
              <a:gd name="T8" fmla="*/ 2147483647 w 1227"/>
              <a:gd name="T9" fmla="*/ 2147483647 h 144"/>
              <a:gd name="T10" fmla="*/ 0 w 1227"/>
              <a:gd name="T11" fmla="*/ 2147483647 h 144"/>
              <a:gd name="T12" fmla="*/ 2147483647 w 1227"/>
              <a:gd name="T13" fmla="*/ 2147483647 h 144"/>
              <a:gd name="T14" fmla="*/ 2147483647 w 1227"/>
              <a:gd name="T15" fmla="*/ 2147483647 h 144"/>
              <a:gd name="T16" fmla="*/ 2147483647 w 1227"/>
              <a:gd name="T17" fmla="*/ 2147483647 h 144"/>
              <a:gd name="T18" fmla="*/ 2147483647 w 1227"/>
              <a:gd name="T19" fmla="*/ 2147483647 h 144"/>
              <a:gd name="T20" fmla="*/ 2147483647 w 1227"/>
              <a:gd name="T21" fmla="*/ 2147483647 h 144"/>
              <a:gd name="T22" fmla="*/ 2147483647 w 1227"/>
              <a:gd name="T23" fmla="*/ 2147483647 h 144"/>
              <a:gd name="T24" fmla="*/ 2147483647 w 1227"/>
              <a:gd name="T25" fmla="*/ 2147483647 h 144"/>
              <a:gd name="T26" fmla="*/ 2147483647 w 1227"/>
              <a:gd name="T27" fmla="*/ 2147483647 h 144"/>
              <a:gd name="T28" fmla="*/ 2147483647 w 1227"/>
              <a:gd name="T29" fmla="*/ 2147483647 h 144"/>
              <a:gd name="T30" fmla="*/ 2147483647 w 1227"/>
              <a:gd name="T31" fmla="*/ 2147483647 h 144"/>
              <a:gd name="T32" fmla="*/ 2147483647 w 1227"/>
              <a:gd name="T33" fmla="*/ 2147483647 h 144"/>
              <a:gd name="T34" fmla="*/ 2147483647 w 1227"/>
              <a:gd name="T35" fmla="*/ 2147483647 h 144"/>
              <a:gd name="T36" fmla="*/ 2147483647 w 1227"/>
              <a:gd name="T37" fmla="*/ 2147483647 h 144"/>
              <a:gd name="T38" fmla="*/ 2147483647 w 1227"/>
              <a:gd name="T39" fmla="*/ 2147483647 h 144"/>
              <a:gd name="T40" fmla="*/ 2147483647 w 1227"/>
              <a:gd name="T41" fmla="*/ 2147483647 h 144"/>
              <a:gd name="T42" fmla="*/ 2147483647 w 1227"/>
              <a:gd name="T43" fmla="*/ 2147483647 h 144"/>
              <a:gd name="T44" fmla="*/ 2147483647 w 1227"/>
              <a:gd name="T45" fmla="*/ 2147483647 h 144"/>
              <a:gd name="T46" fmla="*/ 2147483647 w 1227"/>
              <a:gd name="T47" fmla="*/ 2147483647 h 144"/>
              <a:gd name="T48" fmla="*/ 2147483647 w 1227"/>
              <a:gd name="T49" fmla="*/ 2147483647 h 144"/>
              <a:gd name="T50" fmla="*/ 2147483647 w 1227"/>
              <a:gd name="T51" fmla="*/ 2147483647 h 144"/>
              <a:gd name="T52" fmla="*/ 2147483647 w 1227"/>
              <a:gd name="T53" fmla="*/ 2147483647 h 144"/>
              <a:gd name="T54" fmla="*/ 2147483647 w 1227"/>
              <a:gd name="T55" fmla="*/ 2147483647 h 144"/>
              <a:gd name="T56" fmla="*/ 2147483647 w 1227"/>
              <a:gd name="T57" fmla="*/ 2147483647 h 144"/>
              <a:gd name="T58" fmla="*/ 2147483647 w 1227"/>
              <a:gd name="T59" fmla="*/ 2147483647 h 144"/>
              <a:gd name="T60" fmla="*/ 2147483647 w 1227"/>
              <a:gd name="T61" fmla="*/ 2147483647 h 144"/>
              <a:gd name="T62" fmla="*/ 2147483647 w 1227"/>
              <a:gd name="T63" fmla="*/ 2147483647 h 144"/>
              <a:gd name="T64" fmla="*/ 2147483647 w 1227"/>
              <a:gd name="T65" fmla="*/ 2147483647 h 144"/>
              <a:gd name="T66" fmla="*/ 2147483647 w 1227"/>
              <a:gd name="T67" fmla="*/ 2147483647 h 144"/>
              <a:gd name="T68" fmla="*/ 2147483647 w 1227"/>
              <a:gd name="T69" fmla="*/ 2147483647 h 144"/>
              <a:gd name="T70" fmla="*/ 2147483647 w 1227"/>
              <a:gd name="T71" fmla="*/ 2147483647 h 144"/>
              <a:gd name="T72" fmla="*/ 2147483647 w 1227"/>
              <a:gd name="T73" fmla="*/ 2147483647 h 144"/>
              <a:gd name="T74" fmla="*/ 2147483647 w 1227"/>
              <a:gd name="T75" fmla="*/ 2147483647 h 144"/>
              <a:gd name="T76" fmla="*/ 2147483647 w 1227"/>
              <a:gd name="T77" fmla="*/ 2147483647 h 144"/>
              <a:gd name="T78" fmla="*/ 2147483647 w 1227"/>
              <a:gd name="T79" fmla="*/ 2147483647 h 144"/>
              <a:gd name="T80" fmla="*/ 2147483647 w 1227"/>
              <a:gd name="T81" fmla="*/ 2147483647 h 144"/>
              <a:gd name="T82" fmla="*/ 2147483647 w 1227"/>
              <a:gd name="T83" fmla="*/ 2147483647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27" h="144">
                <a:moveTo>
                  <a:pt x="339" y="48"/>
                </a:moveTo>
                <a:lnTo>
                  <a:pt x="301" y="45"/>
                </a:lnTo>
                <a:lnTo>
                  <a:pt x="263" y="50"/>
                </a:lnTo>
                <a:lnTo>
                  <a:pt x="219" y="50"/>
                </a:lnTo>
                <a:lnTo>
                  <a:pt x="161" y="48"/>
                </a:lnTo>
                <a:lnTo>
                  <a:pt x="97" y="50"/>
                </a:lnTo>
                <a:lnTo>
                  <a:pt x="65" y="51"/>
                </a:lnTo>
                <a:lnTo>
                  <a:pt x="40" y="49"/>
                </a:lnTo>
                <a:lnTo>
                  <a:pt x="16" y="51"/>
                </a:lnTo>
                <a:lnTo>
                  <a:pt x="8" y="36"/>
                </a:lnTo>
                <a:lnTo>
                  <a:pt x="1" y="24"/>
                </a:lnTo>
                <a:lnTo>
                  <a:pt x="0" y="46"/>
                </a:lnTo>
                <a:lnTo>
                  <a:pt x="8" y="67"/>
                </a:lnTo>
                <a:lnTo>
                  <a:pt x="46" y="64"/>
                </a:lnTo>
                <a:lnTo>
                  <a:pt x="81" y="62"/>
                </a:lnTo>
                <a:lnTo>
                  <a:pt x="103" y="63"/>
                </a:lnTo>
                <a:lnTo>
                  <a:pt x="122" y="64"/>
                </a:lnTo>
                <a:lnTo>
                  <a:pt x="134" y="65"/>
                </a:lnTo>
                <a:lnTo>
                  <a:pt x="170" y="64"/>
                </a:lnTo>
                <a:lnTo>
                  <a:pt x="204" y="68"/>
                </a:lnTo>
                <a:lnTo>
                  <a:pt x="284" y="64"/>
                </a:lnTo>
                <a:lnTo>
                  <a:pt x="341" y="63"/>
                </a:lnTo>
                <a:lnTo>
                  <a:pt x="389" y="64"/>
                </a:lnTo>
                <a:lnTo>
                  <a:pt x="440" y="64"/>
                </a:lnTo>
                <a:lnTo>
                  <a:pt x="465" y="92"/>
                </a:lnTo>
                <a:lnTo>
                  <a:pt x="485" y="105"/>
                </a:lnTo>
                <a:lnTo>
                  <a:pt x="527" y="131"/>
                </a:lnTo>
                <a:lnTo>
                  <a:pt x="558" y="136"/>
                </a:lnTo>
                <a:lnTo>
                  <a:pt x="596" y="143"/>
                </a:lnTo>
                <a:lnTo>
                  <a:pt x="642" y="143"/>
                </a:lnTo>
                <a:lnTo>
                  <a:pt x="684" y="137"/>
                </a:lnTo>
                <a:lnTo>
                  <a:pt x="728" y="121"/>
                </a:lnTo>
                <a:lnTo>
                  <a:pt x="760" y="106"/>
                </a:lnTo>
                <a:lnTo>
                  <a:pt x="786" y="82"/>
                </a:lnTo>
                <a:lnTo>
                  <a:pt x="806" y="72"/>
                </a:lnTo>
                <a:lnTo>
                  <a:pt x="827" y="67"/>
                </a:lnTo>
                <a:lnTo>
                  <a:pt x="877" y="74"/>
                </a:lnTo>
                <a:lnTo>
                  <a:pt x="937" y="68"/>
                </a:lnTo>
                <a:lnTo>
                  <a:pt x="995" y="69"/>
                </a:lnTo>
                <a:lnTo>
                  <a:pt x="1021" y="67"/>
                </a:lnTo>
                <a:lnTo>
                  <a:pt x="1071" y="70"/>
                </a:lnTo>
                <a:lnTo>
                  <a:pt x="1118" y="67"/>
                </a:lnTo>
                <a:lnTo>
                  <a:pt x="1160" y="72"/>
                </a:lnTo>
                <a:lnTo>
                  <a:pt x="1211" y="69"/>
                </a:lnTo>
                <a:lnTo>
                  <a:pt x="1223" y="56"/>
                </a:lnTo>
                <a:lnTo>
                  <a:pt x="1226" y="34"/>
                </a:lnTo>
                <a:lnTo>
                  <a:pt x="1224" y="0"/>
                </a:lnTo>
                <a:lnTo>
                  <a:pt x="1211" y="37"/>
                </a:lnTo>
                <a:lnTo>
                  <a:pt x="1204" y="55"/>
                </a:lnTo>
                <a:lnTo>
                  <a:pt x="1171" y="59"/>
                </a:lnTo>
                <a:lnTo>
                  <a:pt x="1112" y="58"/>
                </a:lnTo>
                <a:lnTo>
                  <a:pt x="1064" y="56"/>
                </a:lnTo>
                <a:lnTo>
                  <a:pt x="983" y="54"/>
                </a:lnTo>
                <a:lnTo>
                  <a:pt x="941" y="58"/>
                </a:lnTo>
                <a:lnTo>
                  <a:pt x="885" y="56"/>
                </a:lnTo>
                <a:lnTo>
                  <a:pt x="851" y="62"/>
                </a:lnTo>
                <a:lnTo>
                  <a:pt x="828" y="55"/>
                </a:lnTo>
                <a:lnTo>
                  <a:pt x="815" y="53"/>
                </a:lnTo>
                <a:lnTo>
                  <a:pt x="804" y="46"/>
                </a:lnTo>
                <a:lnTo>
                  <a:pt x="809" y="32"/>
                </a:lnTo>
                <a:lnTo>
                  <a:pt x="809" y="17"/>
                </a:lnTo>
                <a:lnTo>
                  <a:pt x="798" y="22"/>
                </a:lnTo>
                <a:lnTo>
                  <a:pt x="786" y="49"/>
                </a:lnTo>
                <a:lnTo>
                  <a:pt x="760" y="72"/>
                </a:lnTo>
                <a:lnTo>
                  <a:pt x="745" y="87"/>
                </a:lnTo>
                <a:lnTo>
                  <a:pt x="718" y="101"/>
                </a:lnTo>
                <a:lnTo>
                  <a:pt x="701" y="98"/>
                </a:lnTo>
                <a:lnTo>
                  <a:pt x="671" y="112"/>
                </a:lnTo>
                <a:lnTo>
                  <a:pt x="644" y="118"/>
                </a:lnTo>
                <a:lnTo>
                  <a:pt x="618" y="124"/>
                </a:lnTo>
                <a:lnTo>
                  <a:pt x="585" y="108"/>
                </a:lnTo>
                <a:lnTo>
                  <a:pt x="557" y="110"/>
                </a:lnTo>
                <a:lnTo>
                  <a:pt x="546" y="92"/>
                </a:lnTo>
                <a:lnTo>
                  <a:pt x="520" y="93"/>
                </a:lnTo>
                <a:lnTo>
                  <a:pt x="507" y="98"/>
                </a:lnTo>
                <a:lnTo>
                  <a:pt x="486" y="86"/>
                </a:lnTo>
                <a:lnTo>
                  <a:pt x="469" y="77"/>
                </a:lnTo>
                <a:lnTo>
                  <a:pt x="461" y="62"/>
                </a:lnTo>
                <a:lnTo>
                  <a:pt x="446" y="29"/>
                </a:lnTo>
                <a:lnTo>
                  <a:pt x="432" y="24"/>
                </a:lnTo>
                <a:lnTo>
                  <a:pt x="425" y="44"/>
                </a:lnTo>
                <a:lnTo>
                  <a:pt x="413" y="43"/>
                </a:lnTo>
                <a:lnTo>
                  <a:pt x="372" y="55"/>
                </a:lnTo>
                <a:lnTo>
                  <a:pt x="339" y="48"/>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75" tIns="45638" rIns="91275" bIns="45638"/>
          <a:lstStyle/>
          <a:p>
            <a:endParaRPr lang="en-US"/>
          </a:p>
        </p:txBody>
      </p:sp>
      <p:sp>
        <p:nvSpPr>
          <p:cNvPr id="124937" name="Freeform 9"/>
          <p:cNvSpPr>
            <a:spLocks/>
          </p:cNvSpPr>
          <p:nvPr/>
        </p:nvSpPr>
        <p:spPr bwMode="auto">
          <a:xfrm>
            <a:off x="4868898" y="249238"/>
            <a:ext cx="122237" cy="406400"/>
          </a:xfrm>
          <a:custGeom>
            <a:avLst/>
            <a:gdLst>
              <a:gd name="T0" fmla="*/ 2147483647 w 77"/>
              <a:gd name="T1" fmla="*/ 2147483647 h 256"/>
              <a:gd name="T2" fmla="*/ 2147483647 w 77"/>
              <a:gd name="T3" fmla="*/ 2147483647 h 256"/>
              <a:gd name="T4" fmla="*/ 2147483647 w 77"/>
              <a:gd name="T5" fmla="*/ 2147483647 h 256"/>
              <a:gd name="T6" fmla="*/ 2147483647 w 77"/>
              <a:gd name="T7" fmla="*/ 2147483647 h 256"/>
              <a:gd name="T8" fmla="*/ 2147483647 w 77"/>
              <a:gd name="T9" fmla="*/ 2147483647 h 256"/>
              <a:gd name="T10" fmla="*/ 2147483647 w 77"/>
              <a:gd name="T11" fmla="*/ 2147483647 h 256"/>
              <a:gd name="T12" fmla="*/ 2147483647 w 77"/>
              <a:gd name="T13" fmla="*/ 2147483647 h 256"/>
              <a:gd name="T14" fmla="*/ 2147483647 w 77"/>
              <a:gd name="T15" fmla="*/ 2147483647 h 256"/>
              <a:gd name="T16" fmla="*/ 2147483647 w 77"/>
              <a:gd name="T17" fmla="*/ 2147483647 h 256"/>
              <a:gd name="T18" fmla="*/ 2147483647 w 77"/>
              <a:gd name="T19" fmla="*/ 2147483647 h 256"/>
              <a:gd name="T20" fmla="*/ 2147483647 w 77"/>
              <a:gd name="T21" fmla="*/ 2147483647 h 256"/>
              <a:gd name="T22" fmla="*/ 2147483647 w 77"/>
              <a:gd name="T23" fmla="*/ 2147483647 h 256"/>
              <a:gd name="T24" fmla="*/ 2147483647 w 77"/>
              <a:gd name="T25" fmla="*/ 2147483647 h 256"/>
              <a:gd name="T26" fmla="*/ 0 w 77"/>
              <a:gd name="T27" fmla="*/ 2147483647 h 256"/>
              <a:gd name="T28" fmla="*/ 2147483647 w 77"/>
              <a:gd name="T29" fmla="*/ 2147483647 h 256"/>
              <a:gd name="T30" fmla="*/ 2147483647 w 77"/>
              <a:gd name="T31" fmla="*/ 2147483647 h 256"/>
              <a:gd name="T32" fmla="*/ 2147483647 w 77"/>
              <a:gd name="T33" fmla="*/ 2147483647 h 256"/>
              <a:gd name="T34" fmla="*/ 2147483647 w 77"/>
              <a:gd name="T35" fmla="*/ 2147483647 h 256"/>
              <a:gd name="T36" fmla="*/ 2147483647 w 77"/>
              <a:gd name="T37" fmla="*/ 2147483647 h 256"/>
              <a:gd name="T38" fmla="*/ 2147483647 w 77"/>
              <a:gd name="T39" fmla="*/ 2147483647 h 256"/>
              <a:gd name="T40" fmla="*/ 2147483647 w 77"/>
              <a:gd name="T41" fmla="*/ 2147483647 h 256"/>
              <a:gd name="T42" fmla="*/ 2147483647 w 77"/>
              <a:gd name="T43" fmla="*/ 2147483647 h 256"/>
              <a:gd name="T44" fmla="*/ 2147483647 w 77"/>
              <a:gd name="T45" fmla="*/ 2147483647 h 256"/>
              <a:gd name="T46" fmla="*/ 2147483647 w 77"/>
              <a:gd name="T47" fmla="*/ 2147483647 h 256"/>
              <a:gd name="T48" fmla="*/ 2147483647 w 77"/>
              <a:gd name="T49" fmla="*/ 0 h 256"/>
              <a:gd name="T50" fmla="*/ 2147483647 w 77"/>
              <a:gd name="T51" fmla="*/ 2147483647 h 2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 h="256">
                <a:moveTo>
                  <a:pt x="51" y="6"/>
                </a:moveTo>
                <a:lnTo>
                  <a:pt x="47" y="25"/>
                </a:lnTo>
                <a:lnTo>
                  <a:pt x="76" y="27"/>
                </a:lnTo>
                <a:lnTo>
                  <a:pt x="65" y="61"/>
                </a:lnTo>
                <a:lnTo>
                  <a:pt x="66" y="87"/>
                </a:lnTo>
                <a:lnTo>
                  <a:pt x="73" y="110"/>
                </a:lnTo>
                <a:lnTo>
                  <a:pt x="61" y="133"/>
                </a:lnTo>
                <a:lnTo>
                  <a:pt x="57" y="157"/>
                </a:lnTo>
                <a:lnTo>
                  <a:pt x="51" y="181"/>
                </a:lnTo>
                <a:lnTo>
                  <a:pt x="42" y="197"/>
                </a:lnTo>
                <a:lnTo>
                  <a:pt x="32" y="213"/>
                </a:lnTo>
                <a:lnTo>
                  <a:pt x="20" y="230"/>
                </a:lnTo>
                <a:lnTo>
                  <a:pt x="13" y="241"/>
                </a:lnTo>
                <a:lnTo>
                  <a:pt x="0" y="255"/>
                </a:lnTo>
                <a:lnTo>
                  <a:pt x="8" y="230"/>
                </a:lnTo>
                <a:lnTo>
                  <a:pt x="24" y="212"/>
                </a:lnTo>
                <a:lnTo>
                  <a:pt x="21" y="192"/>
                </a:lnTo>
                <a:lnTo>
                  <a:pt x="36" y="167"/>
                </a:lnTo>
                <a:lnTo>
                  <a:pt x="44" y="137"/>
                </a:lnTo>
                <a:lnTo>
                  <a:pt x="40" y="108"/>
                </a:lnTo>
                <a:lnTo>
                  <a:pt x="43" y="85"/>
                </a:lnTo>
                <a:lnTo>
                  <a:pt x="40" y="68"/>
                </a:lnTo>
                <a:lnTo>
                  <a:pt x="19" y="36"/>
                </a:lnTo>
                <a:lnTo>
                  <a:pt x="6" y="3"/>
                </a:lnTo>
                <a:lnTo>
                  <a:pt x="50" y="0"/>
                </a:lnTo>
                <a:lnTo>
                  <a:pt x="51" y="6"/>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75" tIns="45638" rIns="91275" bIns="45638"/>
          <a:lstStyle/>
          <a:p>
            <a:endParaRPr lang="en-US"/>
          </a:p>
        </p:txBody>
      </p:sp>
      <p:sp>
        <p:nvSpPr>
          <p:cNvPr id="124938" name="Freeform 10"/>
          <p:cNvSpPr>
            <a:spLocks/>
          </p:cNvSpPr>
          <p:nvPr/>
        </p:nvSpPr>
        <p:spPr bwMode="auto">
          <a:xfrm>
            <a:off x="3605214" y="19051"/>
            <a:ext cx="1951037" cy="411163"/>
          </a:xfrm>
          <a:custGeom>
            <a:avLst/>
            <a:gdLst>
              <a:gd name="T0" fmla="*/ 0 w 1229"/>
              <a:gd name="T1" fmla="*/ 2147483647 h 259"/>
              <a:gd name="T2" fmla="*/ 2147483647 w 1229"/>
              <a:gd name="T3" fmla="*/ 2147483647 h 259"/>
              <a:gd name="T4" fmla="*/ 2147483647 w 1229"/>
              <a:gd name="T5" fmla="*/ 2147483647 h 259"/>
              <a:gd name="T6" fmla="*/ 2147483647 w 1229"/>
              <a:gd name="T7" fmla="*/ 2147483647 h 259"/>
              <a:gd name="T8" fmla="*/ 2147483647 w 1229"/>
              <a:gd name="T9" fmla="*/ 2147483647 h 259"/>
              <a:gd name="T10" fmla="*/ 2147483647 w 1229"/>
              <a:gd name="T11" fmla="*/ 2147483647 h 259"/>
              <a:gd name="T12" fmla="*/ 2147483647 w 1229"/>
              <a:gd name="T13" fmla="*/ 2147483647 h 259"/>
              <a:gd name="T14" fmla="*/ 2147483647 w 1229"/>
              <a:gd name="T15" fmla="*/ 2147483647 h 259"/>
              <a:gd name="T16" fmla="*/ 2147483647 w 1229"/>
              <a:gd name="T17" fmla="*/ 2147483647 h 259"/>
              <a:gd name="T18" fmla="*/ 2147483647 w 1229"/>
              <a:gd name="T19" fmla="*/ 2147483647 h 259"/>
              <a:gd name="T20" fmla="*/ 2147483647 w 1229"/>
              <a:gd name="T21" fmla="*/ 2147483647 h 259"/>
              <a:gd name="T22" fmla="*/ 2147483647 w 1229"/>
              <a:gd name="T23" fmla="*/ 2147483647 h 259"/>
              <a:gd name="T24" fmla="*/ 2147483647 w 1229"/>
              <a:gd name="T25" fmla="*/ 2147483647 h 259"/>
              <a:gd name="T26" fmla="*/ 2147483647 w 1229"/>
              <a:gd name="T27" fmla="*/ 2147483647 h 259"/>
              <a:gd name="T28" fmla="*/ 2147483647 w 1229"/>
              <a:gd name="T29" fmla="*/ 2147483647 h 259"/>
              <a:gd name="T30" fmla="*/ 2147483647 w 1229"/>
              <a:gd name="T31" fmla="*/ 2147483647 h 259"/>
              <a:gd name="T32" fmla="*/ 2147483647 w 1229"/>
              <a:gd name="T33" fmla="*/ 2147483647 h 259"/>
              <a:gd name="T34" fmla="*/ 2147483647 w 1229"/>
              <a:gd name="T35" fmla="*/ 2147483647 h 259"/>
              <a:gd name="T36" fmla="*/ 2147483647 w 1229"/>
              <a:gd name="T37" fmla="*/ 2147483647 h 259"/>
              <a:gd name="T38" fmla="*/ 2147483647 w 1229"/>
              <a:gd name="T39" fmla="*/ 2147483647 h 259"/>
              <a:gd name="T40" fmla="*/ 2147483647 w 1229"/>
              <a:gd name="T41" fmla="*/ 2147483647 h 259"/>
              <a:gd name="T42" fmla="*/ 2147483647 w 1229"/>
              <a:gd name="T43" fmla="*/ 2147483647 h 259"/>
              <a:gd name="T44" fmla="*/ 2147483647 w 1229"/>
              <a:gd name="T45" fmla="*/ 2147483647 h 259"/>
              <a:gd name="T46" fmla="*/ 2147483647 w 1229"/>
              <a:gd name="T47" fmla="*/ 2147483647 h 259"/>
              <a:gd name="T48" fmla="*/ 2147483647 w 1229"/>
              <a:gd name="T49" fmla="*/ 2147483647 h 259"/>
              <a:gd name="T50" fmla="*/ 2147483647 w 1229"/>
              <a:gd name="T51" fmla="*/ 2147483647 h 259"/>
              <a:gd name="T52" fmla="*/ 2147483647 w 1229"/>
              <a:gd name="T53" fmla="*/ 2147483647 h 259"/>
              <a:gd name="T54" fmla="*/ 2147483647 w 1229"/>
              <a:gd name="T55" fmla="*/ 2147483647 h 259"/>
              <a:gd name="T56" fmla="*/ 2147483647 w 1229"/>
              <a:gd name="T57" fmla="*/ 2147483647 h 259"/>
              <a:gd name="T58" fmla="*/ 2147483647 w 1229"/>
              <a:gd name="T59" fmla="*/ 2147483647 h 259"/>
              <a:gd name="T60" fmla="*/ 2147483647 w 1229"/>
              <a:gd name="T61" fmla="*/ 2147483647 h 259"/>
              <a:gd name="T62" fmla="*/ 2147483647 w 1229"/>
              <a:gd name="T63" fmla="*/ 2147483647 h 259"/>
              <a:gd name="T64" fmla="*/ 2147483647 w 1229"/>
              <a:gd name="T65" fmla="*/ 2147483647 h 259"/>
              <a:gd name="T66" fmla="*/ 2147483647 w 1229"/>
              <a:gd name="T67" fmla="*/ 2147483647 h 259"/>
              <a:gd name="T68" fmla="*/ 2147483647 w 1229"/>
              <a:gd name="T69" fmla="*/ 2147483647 h 259"/>
              <a:gd name="T70" fmla="*/ 2147483647 w 1229"/>
              <a:gd name="T71" fmla="*/ 2147483647 h 259"/>
              <a:gd name="T72" fmla="*/ 2147483647 w 1229"/>
              <a:gd name="T73" fmla="*/ 2147483647 h 259"/>
              <a:gd name="T74" fmla="*/ 2147483647 w 1229"/>
              <a:gd name="T75" fmla="*/ 2147483647 h 259"/>
              <a:gd name="T76" fmla="*/ 2147483647 w 1229"/>
              <a:gd name="T77" fmla="*/ 2147483647 h 259"/>
              <a:gd name="T78" fmla="*/ 2147483647 w 1229"/>
              <a:gd name="T79" fmla="*/ 2147483647 h 259"/>
              <a:gd name="T80" fmla="*/ 2147483647 w 1229"/>
              <a:gd name="T81" fmla="*/ 2147483647 h 259"/>
              <a:gd name="T82" fmla="*/ 2147483647 w 1229"/>
              <a:gd name="T83" fmla="*/ 2147483647 h 259"/>
              <a:gd name="T84" fmla="*/ 2147483647 w 1229"/>
              <a:gd name="T85" fmla="*/ 2147483647 h 259"/>
              <a:gd name="T86" fmla="*/ 2147483647 w 1229"/>
              <a:gd name="T87" fmla="*/ 2147483647 h 259"/>
              <a:gd name="T88" fmla="*/ 2147483647 w 1229"/>
              <a:gd name="T89" fmla="*/ 2147483647 h 259"/>
              <a:gd name="T90" fmla="*/ 2147483647 w 1229"/>
              <a:gd name="T91" fmla="*/ 2147483647 h 259"/>
              <a:gd name="T92" fmla="*/ 2147483647 w 1229"/>
              <a:gd name="T93" fmla="*/ 2147483647 h 259"/>
              <a:gd name="T94" fmla="*/ 2147483647 w 1229"/>
              <a:gd name="T95" fmla="*/ 2147483647 h 259"/>
              <a:gd name="T96" fmla="*/ 2147483647 w 1229"/>
              <a:gd name="T97" fmla="*/ 2147483647 h 259"/>
              <a:gd name="T98" fmla="*/ 2147483647 w 1229"/>
              <a:gd name="T99" fmla="*/ 2147483647 h 259"/>
              <a:gd name="T100" fmla="*/ 2147483647 w 1229"/>
              <a:gd name="T101" fmla="*/ 2147483647 h 259"/>
              <a:gd name="T102" fmla="*/ 2147483647 w 1229"/>
              <a:gd name="T103" fmla="*/ 2147483647 h 259"/>
              <a:gd name="T104" fmla="*/ 2147483647 w 1229"/>
              <a:gd name="T105" fmla="*/ 2147483647 h 259"/>
              <a:gd name="T106" fmla="*/ 2147483647 w 1229"/>
              <a:gd name="T107" fmla="*/ 2147483647 h 259"/>
              <a:gd name="T108" fmla="*/ 2147483647 w 1229"/>
              <a:gd name="T109" fmla="*/ 2147483647 h 259"/>
              <a:gd name="T110" fmla="*/ 2147483647 w 1229"/>
              <a:gd name="T111" fmla="*/ 2147483647 h 259"/>
              <a:gd name="T112" fmla="*/ 2147483647 w 1229"/>
              <a:gd name="T113" fmla="*/ 2147483647 h 259"/>
              <a:gd name="T114" fmla="*/ 2147483647 w 1229"/>
              <a:gd name="T115" fmla="*/ 2147483647 h 259"/>
              <a:gd name="T116" fmla="*/ 2147483647 w 1229"/>
              <a:gd name="T117" fmla="*/ 2147483647 h 259"/>
              <a:gd name="T118" fmla="*/ 2147483647 w 1229"/>
              <a:gd name="T119" fmla="*/ 2147483647 h 259"/>
              <a:gd name="T120" fmla="*/ 2147483647 w 1229"/>
              <a:gd name="T121" fmla="*/ 2147483647 h 259"/>
              <a:gd name="T122" fmla="*/ 2147483647 w 1229"/>
              <a:gd name="T123" fmla="*/ 2147483647 h 259"/>
              <a:gd name="T124" fmla="*/ 0 w 1229"/>
              <a:gd name="T125" fmla="*/ 2147483647 h 2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29" h="259">
                <a:moveTo>
                  <a:pt x="0" y="175"/>
                </a:moveTo>
                <a:lnTo>
                  <a:pt x="0" y="219"/>
                </a:lnTo>
                <a:lnTo>
                  <a:pt x="0" y="259"/>
                </a:lnTo>
                <a:lnTo>
                  <a:pt x="3" y="226"/>
                </a:lnTo>
                <a:lnTo>
                  <a:pt x="4" y="201"/>
                </a:lnTo>
                <a:lnTo>
                  <a:pt x="5" y="154"/>
                </a:lnTo>
                <a:lnTo>
                  <a:pt x="8" y="132"/>
                </a:lnTo>
                <a:lnTo>
                  <a:pt x="16" y="124"/>
                </a:lnTo>
                <a:lnTo>
                  <a:pt x="23" y="130"/>
                </a:lnTo>
                <a:lnTo>
                  <a:pt x="33" y="131"/>
                </a:lnTo>
                <a:lnTo>
                  <a:pt x="47" y="138"/>
                </a:lnTo>
                <a:lnTo>
                  <a:pt x="56" y="146"/>
                </a:lnTo>
                <a:lnTo>
                  <a:pt x="66" y="146"/>
                </a:lnTo>
                <a:lnTo>
                  <a:pt x="75" y="141"/>
                </a:lnTo>
                <a:lnTo>
                  <a:pt x="85" y="128"/>
                </a:lnTo>
                <a:lnTo>
                  <a:pt x="93" y="129"/>
                </a:lnTo>
                <a:lnTo>
                  <a:pt x="108" y="139"/>
                </a:lnTo>
                <a:lnTo>
                  <a:pt x="117" y="144"/>
                </a:lnTo>
                <a:lnTo>
                  <a:pt x="126" y="149"/>
                </a:lnTo>
                <a:lnTo>
                  <a:pt x="136" y="151"/>
                </a:lnTo>
                <a:lnTo>
                  <a:pt x="152" y="144"/>
                </a:lnTo>
                <a:lnTo>
                  <a:pt x="171" y="158"/>
                </a:lnTo>
                <a:lnTo>
                  <a:pt x="185" y="151"/>
                </a:lnTo>
                <a:lnTo>
                  <a:pt x="208" y="138"/>
                </a:lnTo>
                <a:lnTo>
                  <a:pt x="222" y="138"/>
                </a:lnTo>
                <a:lnTo>
                  <a:pt x="238" y="127"/>
                </a:lnTo>
                <a:lnTo>
                  <a:pt x="249" y="122"/>
                </a:lnTo>
                <a:lnTo>
                  <a:pt x="265" y="136"/>
                </a:lnTo>
                <a:lnTo>
                  <a:pt x="278" y="132"/>
                </a:lnTo>
                <a:lnTo>
                  <a:pt x="289" y="138"/>
                </a:lnTo>
                <a:lnTo>
                  <a:pt x="296" y="138"/>
                </a:lnTo>
                <a:lnTo>
                  <a:pt x="305" y="138"/>
                </a:lnTo>
                <a:lnTo>
                  <a:pt x="312" y="143"/>
                </a:lnTo>
                <a:lnTo>
                  <a:pt x="323" y="138"/>
                </a:lnTo>
                <a:lnTo>
                  <a:pt x="331" y="124"/>
                </a:lnTo>
                <a:lnTo>
                  <a:pt x="362" y="137"/>
                </a:lnTo>
                <a:lnTo>
                  <a:pt x="376" y="152"/>
                </a:lnTo>
                <a:lnTo>
                  <a:pt x="382" y="176"/>
                </a:lnTo>
                <a:lnTo>
                  <a:pt x="449" y="121"/>
                </a:lnTo>
                <a:lnTo>
                  <a:pt x="465" y="101"/>
                </a:lnTo>
                <a:lnTo>
                  <a:pt x="481" y="91"/>
                </a:lnTo>
                <a:lnTo>
                  <a:pt x="499" y="83"/>
                </a:lnTo>
                <a:lnTo>
                  <a:pt x="496" y="98"/>
                </a:lnTo>
                <a:lnTo>
                  <a:pt x="476" y="123"/>
                </a:lnTo>
                <a:lnTo>
                  <a:pt x="489" y="119"/>
                </a:lnTo>
                <a:lnTo>
                  <a:pt x="508" y="110"/>
                </a:lnTo>
                <a:lnTo>
                  <a:pt x="522" y="116"/>
                </a:lnTo>
                <a:lnTo>
                  <a:pt x="531" y="132"/>
                </a:lnTo>
                <a:lnTo>
                  <a:pt x="526" y="146"/>
                </a:lnTo>
                <a:lnTo>
                  <a:pt x="544" y="148"/>
                </a:lnTo>
                <a:lnTo>
                  <a:pt x="559" y="158"/>
                </a:lnTo>
                <a:lnTo>
                  <a:pt x="565" y="170"/>
                </a:lnTo>
                <a:lnTo>
                  <a:pt x="578" y="167"/>
                </a:lnTo>
                <a:lnTo>
                  <a:pt x="586" y="178"/>
                </a:lnTo>
                <a:lnTo>
                  <a:pt x="598" y="196"/>
                </a:lnTo>
                <a:lnTo>
                  <a:pt x="608" y="193"/>
                </a:lnTo>
                <a:lnTo>
                  <a:pt x="602" y="178"/>
                </a:lnTo>
                <a:lnTo>
                  <a:pt x="598" y="162"/>
                </a:lnTo>
                <a:lnTo>
                  <a:pt x="590" y="156"/>
                </a:lnTo>
                <a:lnTo>
                  <a:pt x="581" y="145"/>
                </a:lnTo>
                <a:lnTo>
                  <a:pt x="586" y="122"/>
                </a:lnTo>
                <a:lnTo>
                  <a:pt x="579" y="106"/>
                </a:lnTo>
                <a:lnTo>
                  <a:pt x="561" y="103"/>
                </a:lnTo>
                <a:lnTo>
                  <a:pt x="566" y="91"/>
                </a:lnTo>
                <a:lnTo>
                  <a:pt x="578" y="81"/>
                </a:lnTo>
                <a:lnTo>
                  <a:pt x="547" y="82"/>
                </a:lnTo>
                <a:lnTo>
                  <a:pt x="561" y="75"/>
                </a:lnTo>
                <a:lnTo>
                  <a:pt x="587" y="64"/>
                </a:lnTo>
                <a:lnTo>
                  <a:pt x="574" y="62"/>
                </a:lnTo>
                <a:lnTo>
                  <a:pt x="540" y="71"/>
                </a:lnTo>
                <a:lnTo>
                  <a:pt x="524" y="65"/>
                </a:lnTo>
                <a:lnTo>
                  <a:pt x="535" y="56"/>
                </a:lnTo>
                <a:lnTo>
                  <a:pt x="559" y="53"/>
                </a:lnTo>
                <a:lnTo>
                  <a:pt x="579" y="50"/>
                </a:lnTo>
                <a:lnTo>
                  <a:pt x="600" y="42"/>
                </a:lnTo>
                <a:lnTo>
                  <a:pt x="635" y="37"/>
                </a:lnTo>
                <a:lnTo>
                  <a:pt x="660" y="41"/>
                </a:lnTo>
                <a:lnTo>
                  <a:pt x="676" y="55"/>
                </a:lnTo>
                <a:lnTo>
                  <a:pt x="692" y="63"/>
                </a:lnTo>
                <a:lnTo>
                  <a:pt x="704" y="57"/>
                </a:lnTo>
                <a:lnTo>
                  <a:pt x="721" y="60"/>
                </a:lnTo>
                <a:lnTo>
                  <a:pt x="741" y="72"/>
                </a:lnTo>
                <a:lnTo>
                  <a:pt x="758" y="88"/>
                </a:lnTo>
                <a:lnTo>
                  <a:pt x="773" y="108"/>
                </a:lnTo>
                <a:lnTo>
                  <a:pt x="797" y="115"/>
                </a:lnTo>
                <a:lnTo>
                  <a:pt x="816" y="128"/>
                </a:lnTo>
                <a:lnTo>
                  <a:pt x="828" y="139"/>
                </a:lnTo>
                <a:lnTo>
                  <a:pt x="846" y="151"/>
                </a:lnTo>
                <a:lnTo>
                  <a:pt x="866" y="147"/>
                </a:lnTo>
                <a:lnTo>
                  <a:pt x="879" y="141"/>
                </a:lnTo>
                <a:lnTo>
                  <a:pt x="904" y="141"/>
                </a:lnTo>
                <a:lnTo>
                  <a:pt x="917" y="126"/>
                </a:lnTo>
                <a:lnTo>
                  <a:pt x="928" y="128"/>
                </a:lnTo>
                <a:lnTo>
                  <a:pt x="936" y="128"/>
                </a:lnTo>
                <a:lnTo>
                  <a:pt x="946" y="134"/>
                </a:lnTo>
                <a:lnTo>
                  <a:pt x="957" y="139"/>
                </a:lnTo>
                <a:lnTo>
                  <a:pt x="965" y="129"/>
                </a:lnTo>
                <a:lnTo>
                  <a:pt x="974" y="126"/>
                </a:lnTo>
                <a:lnTo>
                  <a:pt x="981" y="130"/>
                </a:lnTo>
                <a:lnTo>
                  <a:pt x="989" y="124"/>
                </a:lnTo>
                <a:lnTo>
                  <a:pt x="1005" y="132"/>
                </a:lnTo>
                <a:lnTo>
                  <a:pt x="1015" y="146"/>
                </a:lnTo>
                <a:lnTo>
                  <a:pt x="1025" y="147"/>
                </a:lnTo>
                <a:lnTo>
                  <a:pt x="1032" y="149"/>
                </a:lnTo>
                <a:lnTo>
                  <a:pt x="1041" y="144"/>
                </a:lnTo>
                <a:lnTo>
                  <a:pt x="1048" y="138"/>
                </a:lnTo>
                <a:lnTo>
                  <a:pt x="1054" y="136"/>
                </a:lnTo>
                <a:lnTo>
                  <a:pt x="1063" y="130"/>
                </a:lnTo>
                <a:lnTo>
                  <a:pt x="1074" y="130"/>
                </a:lnTo>
                <a:lnTo>
                  <a:pt x="1084" y="139"/>
                </a:lnTo>
                <a:lnTo>
                  <a:pt x="1099" y="146"/>
                </a:lnTo>
                <a:lnTo>
                  <a:pt x="1112" y="139"/>
                </a:lnTo>
                <a:lnTo>
                  <a:pt x="1119" y="136"/>
                </a:lnTo>
                <a:lnTo>
                  <a:pt x="1128" y="139"/>
                </a:lnTo>
                <a:lnTo>
                  <a:pt x="1135" y="141"/>
                </a:lnTo>
                <a:lnTo>
                  <a:pt x="1144" y="149"/>
                </a:lnTo>
                <a:lnTo>
                  <a:pt x="1154" y="149"/>
                </a:lnTo>
                <a:lnTo>
                  <a:pt x="1166" y="146"/>
                </a:lnTo>
                <a:lnTo>
                  <a:pt x="1180" y="143"/>
                </a:lnTo>
                <a:lnTo>
                  <a:pt x="1197" y="138"/>
                </a:lnTo>
                <a:lnTo>
                  <a:pt x="1209" y="143"/>
                </a:lnTo>
                <a:lnTo>
                  <a:pt x="1216" y="150"/>
                </a:lnTo>
                <a:lnTo>
                  <a:pt x="1221" y="165"/>
                </a:lnTo>
                <a:lnTo>
                  <a:pt x="1225" y="189"/>
                </a:lnTo>
                <a:lnTo>
                  <a:pt x="1229" y="222"/>
                </a:lnTo>
                <a:lnTo>
                  <a:pt x="1229" y="154"/>
                </a:lnTo>
                <a:lnTo>
                  <a:pt x="1229" y="137"/>
                </a:lnTo>
                <a:lnTo>
                  <a:pt x="1227" y="126"/>
                </a:lnTo>
                <a:lnTo>
                  <a:pt x="1224" y="112"/>
                </a:lnTo>
                <a:lnTo>
                  <a:pt x="1218" y="100"/>
                </a:lnTo>
                <a:lnTo>
                  <a:pt x="1205" y="95"/>
                </a:lnTo>
                <a:lnTo>
                  <a:pt x="1187" y="93"/>
                </a:lnTo>
                <a:lnTo>
                  <a:pt x="1172" y="95"/>
                </a:lnTo>
                <a:lnTo>
                  <a:pt x="1156" y="91"/>
                </a:lnTo>
                <a:lnTo>
                  <a:pt x="1140" y="101"/>
                </a:lnTo>
                <a:lnTo>
                  <a:pt x="1124" y="96"/>
                </a:lnTo>
                <a:lnTo>
                  <a:pt x="1110" y="93"/>
                </a:lnTo>
                <a:lnTo>
                  <a:pt x="1099" y="93"/>
                </a:lnTo>
                <a:lnTo>
                  <a:pt x="1071" y="96"/>
                </a:lnTo>
                <a:lnTo>
                  <a:pt x="1056" y="98"/>
                </a:lnTo>
                <a:lnTo>
                  <a:pt x="1040" y="95"/>
                </a:lnTo>
                <a:lnTo>
                  <a:pt x="1024" y="99"/>
                </a:lnTo>
                <a:lnTo>
                  <a:pt x="1004" y="95"/>
                </a:lnTo>
                <a:lnTo>
                  <a:pt x="996" y="93"/>
                </a:lnTo>
                <a:lnTo>
                  <a:pt x="981" y="93"/>
                </a:lnTo>
                <a:lnTo>
                  <a:pt x="966" y="91"/>
                </a:lnTo>
                <a:lnTo>
                  <a:pt x="955" y="96"/>
                </a:lnTo>
                <a:lnTo>
                  <a:pt x="946" y="95"/>
                </a:lnTo>
                <a:lnTo>
                  <a:pt x="926" y="93"/>
                </a:lnTo>
                <a:lnTo>
                  <a:pt x="909" y="96"/>
                </a:lnTo>
                <a:lnTo>
                  <a:pt x="894" y="96"/>
                </a:lnTo>
                <a:lnTo>
                  <a:pt x="876" y="91"/>
                </a:lnTo>
                <a:lnTo>
                  <a:pt x="861" y="97"/>
                </a:lnTo>
                <a:lnTo>
                  <a:pt x="849" y="93"/>
                </a:lnTo>
                <a:lnTo>
                  <a:pt x="838" y="99"/>
                </a:lnTo>
                <a:lnTo>
                  <a:pt x="826" y="96"/>
                </a:lnTo>
                <a:lnTo>
                  <a:pt x="812" y="93"/>
                </a:lnTo>
                <a:lnTo>
                  <a:pt x="804" y="88"/>
                </a:lnTo>
                <a:lnTo>
                  <a:pt x="785" y="69"/>
                </a:lnTo>
                <a:lnTo>
                  <a:pt x="764" y="52"/>
                </a:lnTo>
                <a:lnTo>
                  <a:pt x="745" y="40"/>
                </a:lnTo>
                <a:lnTo>
                  <a:pt x="727" y="30"/>
                </a:lnTo>
                <a:lnTo>
                  <a:pt x="700" y="17"/>
                </a:lnTo>
                <a:lnTo>
                  <a:pt x="672" y="8"/>
                </a:lnTo>
                <a:lnTo>
                  <a:pt x="644" y="2"/>
                </a:lnTo>
                <a:lnTo>
                  <a:pt x="617" y="0"/>
                </a:lnTo>
                <a:lnTo>
                  <a:pt x="591" y="2"/>
                </a:lnTo>
                <a:lnTo>
                  <a:pt x="560" y="8"/>
                </a:lnTo>
                <a:lnTo>
                  <a:pt x="528" y="17"/>
                </a:lnTo>
                <a:lnTo>
                  <a:pt x="500" y="29"/>
                </a:lnTo>
                <a:lnTo>
                  <a:pt x="474" y="45"/>
                </a:lnTo>
                <a:lnTo>
                  <a:pt x="452" y="63"/>
                </a:lnTo>
                <a:lnTo>
                  <a:pt x="426" y="87"/>
                </a:lnTo>
                <a:lnTo>
                  <a:pt x="399" y="95"/>
                </a:lnTo>
                <a:lnTo>
                  <a:pt x="376" y="99"/>
                </a:lnTo>
                <a:lnTo>
                  <a:pt x="352" y="101"/>
                </a:lnTo>
                <a:lnTo>
                  <a:pt x="328" y="97"/>
                </a:lnTo>
                <a:lnTo>
                  <a:pt x="309" y="97"/>
                </a:lnTo>
                <a:lnTo>
                  <a:pt x="249" y="97"/>
                </a:lnTo>
                <a:lnTo>
                  <a:pt x="231" y="96"/>
                </a:lnTo>
                <a:lnTo>
                  <a:pt x="180" y="99"/>
                </a:lnTo>
                <a:lnTo>
                  <a:pt x="148" y="97"/>
                </a:lnTo>
                <a:lnTo>
                  <a:pt x="109" y="93"/>
                </a:lnTo>
                <a:lnTo>
                  <a:pt x="61" y="95"/>
                </a:lnTo>
                <a:lnTo>
                  <a:pt x="32" y="95"/>
                </a:lnTo>
                <a:lnTo>
                  <a:pt x="19" y="96"/>
                </a:lnTo>
                <a:lnTo>
                  <a:pt x="10" y="101"/>
                </a:lnTo>
                <a:lnTo>
                  <a:pt x="2" y="113"/>
                </a:lnTo>
                <a:lnTo>
                  <a:pt x="0" y="132"/>
                </a:lnTo>
                <a:lnTo>
                  <a:pt x="0" y="152"/>
                </a:lnTo>
                <a:lnTo>
                  <a:pt x="0" y="175"/>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75" tIns="45638" rIns="91275" bIns="45638"/>
          <a:lstStyle/>
          <a:p>
            <a:endParaRPr lang="en-US"/>
          </a:p>
        </p:txBody>
      </p:sp>
      <p:sp>
        <p:nvSpPr>
          <p:cNvPr id="124939" name="Freeform 11"/>
          <p:cNvSpPr>
            <a:spLocks/>
          </p:cNvSpPr>
          <p:nvPr/>
        </p:nvSpPr>
        <p:spPr bwMode="auto">
          <a:xfrm>
            <a:off x="4191000" y="234950"/>
            <a:ext cx="90488" cy="400050"/>
          </a:xfrm>
          <a:custGeom>
            <a:avLst/>
            <a:gdLst>
              <a:gd name="T0" fmla="*/ 2147483647 w 57"/>
              <a:gd name="T1" fmla="*/ 2147483647 h 252"/>
              <a:gd name="T2" fmla="*/ 2147483647 w 57"/>
              <a:gd name="T3" fmla="*/ 2147483647 h 252"/>
              <a:gd name="T4" fmla="*/ 2147483647 w 57"/>
              <a:gd name="T5" fmla="*/ 2147483647 h 252"/>
              <a:gd name="T6" fmla="*/ 2147483647 w 57"/>
              <a:gd name="T7" fmla="*/ 2147483647 h 252"/>
              <a:gd name="T8" fmla="*/ 2147483647 w 57"/>
              <a:gd name="T9" fmla="*/ 2147483647 h 252"/>
              <a:gd name="T10" fmla="*/ 0 w 57"/>
              <a:gd name="T11" fmla="*/ 2147483647 h 252"/>
              <a:gd name="T12" fmla="*/ 2147483647 w 57"/>
              <a:gd name="T13" fmla="*/ 2147483647 h 252"/>
              <a:gd name="T14" fmla="*/ 2147483647 w 57"/>
              <a:gd name="T15" fmla="*/ 2147483647 h 252"/>
              <a:gd name="T16" fmla="*/ 2147483647 w 57"/>
              <a:gd name="T17" fmla="*/ 2147483647 h 252"/>
              <a:gd name="T18" fmla="*/ 2147483647 w 57"/>
              <a:gd name="T19" fmla="*/ 2147483647 h 252"/>
              <a:gd name="T20" fmla="*/ 2147483647 w 57"/>
              <a:gd name="T21" fmla="*/ 2147483647 h 252"/>
              <a:gd name="T22" fmla="*/ 2147483647 w 57"/>
              <a:gd name="T23" fmla="*/ 2147483647 h 252"/>
              <a:gd name="T24" fmla="*/ 2147483647 w 57"/>
              <a:gd name="T25" fmla="*/ 2147483647 h 252"/>
              <a:gd name="T26" fmla="*/ 2147483647 w 57"/>
              <a:gd name="T27" fmla="*/ 2147483647 h 252"/>
              <a:gd name="T28" fmla="*/ 2147483647 w 57"/>
              <a:gd name="T29" fmla="*/ 2147483647 h 252"/>
              <a:gd name="T30" fmla="*/ 2147483647 w 57"/>
              <a:gd name="T31" fmla="*/ 2147483647 h 252"/>
              <a:gd name="T32" fmla="*/ 2147483647 w 57"/>
              <a:gd name="T33" fmla="*/ 2147483647 h 252"/>
              <a:gd name="T34" fmla="*/ 2147483647 w 57"/>
              <a:gd name="T35" fmla="*/ 2147483647 h 252"/>
              <a:gd name="T36" fmla="*/ 2147483647 w 57"/>
              <a:gd name="T37" fmla="*/ 2147483647 h 252"/>
              <a:gd name="T38" fmla="*/ 2147483647 w 57"/>
              <a:gd name="T39" fmla="*/ 2147483647 h 252"/>
              <a:gd name="T40" fmla="*/ 2147483647 w 57"/>
              <a:gd name="T41" fmla="*/ 2147483647 h 252"/>
              <a:gd name="T42" fmla="*/ 2147483647 w 57"/>
              <a:gd name="T43" fmla="*/ 2147483647 h 252"/>
              <a:gd name="T44" fmla="*/ 2147483647 w 57"/>
              <a:gd name="T45" fmla="*/ 0 h 252"/>
              <a:gd name="T46" fmla="*/ 2147483647 w 57"/>
              <a:gd name="T47" fmla="*/ 2147483647 h 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7" h="252">
                <a:moveTo>
                  <a:pt x="13" y="6"/>
                </a:moveTo>
                <a:lnTo>
                  <a:pt x="17" y="25"/>
                </a:lnTo>
                <a:lnTo>
                  <a:pt x="13" y="34"/>
                </a:lnTo>
                <a:lnTo>
                  <a:pt x="6" y="62"/>
                </a:lnTo>
                <a:lnTo>
                  <a:pt x="1" y="86"/>
                </a:lnTo>
                <a:lnTo>
                  <a:pt x="0" y="108"/>
                </a:lnTo>
                <a:lnTo>
                  <a:pt x="5" y="135"/>
                </a:lnTo>
                <a:lnTo>
                  <a:pt x="8" y="160"/>
                </a:lnTo>
                <a:lnTo>
                  <a:pt x="13" y="184"/>
                </a:lnTo>
                <a:lnTo>
                  <a:pt x="27" y="200"/>
                </a:lnTo>
                <a:lnTo>
                  <a:pt x="32" y="217"/>
                </a:lnTo>
                <a:lnTo>
                  <a:pt x="45" y="234"/>
                </a:lnTo>
                <a:lnTo>
                  <a:pt x="56" y="251"/>
                </a:lnTo>
                <a:lnTo>
                  <a:pt x="51" y="235"/>
                </a:lnTo>
                <a:lnTo>
                  <a:pt x="40" y="216"/>
                </a:lnTo>
                <a:lnTo>
                  <a:pt x="43" y="196"/>
                </a:lnTo>
                <a:lnTo>
                  <a:pt x="28" y="170"/>
                </a:lnTo>
                <a:lnTo>
                  <a:pt x="15" y="140"/>
                </a:lnTo>
                <a:lnTo>
                  <a:pt x="12" y="94"/>
                </a:lnTo>
                <a:lnTo>
                  <a:pt x="17" y="64"/>
                </a:lnTo>
                <a:lnTo>
                  <a:pt x="25" y="34"/>
                </a:lnTo>
                <a:lnTo>
                  <a:pt x="27" y="12"/>
                </a:lnTo>
                <a:lnTo>
                  <a:pt x="15" y="0"/>
                </a:lnTo>
                <a:lnTo>
                  <a:pt x="13" y="6"/>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lIns="91275" tIns="45638" rIns="91275" bIns="45638"/>
          <a:lstStyle/>
          <a:p>
            <a:endParaRPr lang="en-US"/>
          </a:p>
        </p:txBody>
      </p:sp>
      <p:grpSp>
        <p:nvGrpSpPr>
          <p:cNvPr id="124940" name="Group 12"/>
          <p:cNvGrpSpPr>
            <a:grpSpLocks/>
          </p:cNvGrpSpPr>
          <p:nvPr/>
        </p:nvGrpSpPr>
        <p:grpSpPr bwMode="auto">
          <a:xfrm>
            <a:off x="63500" y="153988"/>
            <a:ext cx="3435350" cy="520700"/>
            <a:chOff x="40" y="97"/>
            <a:chExt cx="2164" cy="328"/>
          </a:xfrm>
        </p:grpSpPr>
        <p:sp>
          <p:nvSpPr>
            <p:cNvPr id="124950" name="Freeform 13"/>
            <p:cNvSpPr>
              <a:spLocks/>
            </p:cNvSpPr>
            <p:nvPr/>
          </p:nvSpPr>
          <p:spPr bwMode="auto">
            <a:xfrm>
              <a:off x="40" y="97"/>
              <a:ext cx="2164" cy="267"/>
            </a:xfrm>
            <a:custGeom>
              <a:avLst/>
              <a:gdLst>
                <a:gd name="T0" fmla="*/ 29 w 2164"/>
                <a:gd name="T1" fmla="*/ 3 h 267"/>
                <a:gd name="T2" fmla="*/ 46 w 2164"/>
                <a:gd name="T3" fmla="*/ 0 h 267"/>
                <a:gd name="T4" fmla="*/ 2096 w 2164"/>
                <a:gd name="T5" fmla="*/ 0 h 267"/>
                <a:gd name="T6" fmla="*/ 2120 w 2164"/>
                <a:gd name="T7" fmla="*/ 2 h 267"/>
                <a:gd name="T8" fmla="*/ 2137 w 2164"/>
                <a:gd name="T9" fmla="*/ 9 h 267"/>
                <a:gd name="T10" fmla="*/ 2152 w 2164"/>
                <a:gd name="T11" fmla="*/ 26 h 267"/>
                <a:gd name="T12" fmla="*/ 2160 w 2164"/>
                <a:gd name="T13" fmla="*/ 46 h 267"/>
                <a:gd name="T14" fmla="*/ 2163 w 2164"/>
                <a:gd name="T15" fmla="*/ 69 h 267"/>
                <a:gd name="T16" fmla="*/ 2163 w 2164"/>
                <a:gd name="T17" fmla="*/ 266 h 267"/>
                <a:gd name="T18" fmla="*/ 81 w 2164"/>
                <a:gd name="T19" fmla="*/ 266 h 267"/>
                <a:gd name="T20" fmla="*/ 0 w 2164"/>
                <a:gd name="T21" fmla="*/ 266 h 267"/>
                <a:gd name="T22" fmla="*/ 0 w 2164"/>
                <a:gd name="T23" fmla="*/ 82 h 267"/>
                <a:gd name="T24" fmla="*/ 1 w 2164"/>
                <a:gd name="T25" fmla="*/ 55 h 267"/>
                <a:gd name="T26" fmla="*/ 9 w 2164"/>
                <a:gd name="T27" fmla="*/ 29 h 267"/>
                <a:gd name="T28" fmla="*/ 16 w 2164"/>
                <a:gd name="T29" fmla="*/ 15 h 267"/>
                <a:gd name="T30" fmla="*/ 29 w 2164"/>
                <a:gd name="T31" fmla="*/ 3 h 2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67">
                  <a:moveTo>
                    <a:pt x="29" y="3"/>
                  </a:moveTo>
                  <a:lnTo>
                    <a:pt x="46" y="0"/>
                  </a:lnTo>
                  <a:lnTo>
                    <a:pt x="2096" y="0"/>
                  </a:lnTo>
                  <a:lnTo>
                    <a:pt x="2120" y="2"/>
                  </a:lnTo>
                  <a:lnTo>
                    <a:pt x="2137" y="9"/>
                  </a:lnTo>
                  <a:lnTo>
                    <a:pt x="2152" y="26"/>
                  </a:lnTo>
                  <a:lnTo>
                    <a:pt x="2160" y="46"/>
                  </a:lnTo>
                  <a:lnTo>
                    <a:pt x="2163" y="69"/>
                  </a:lnTo>
                  <a:lnTo>
                    <a:pt x="2163" y="266"/>
                  </a:lnTo>
                  <a:lnTo>
                    <a:pt x="81" y="266"/>
                  </a:lnTo>
                  <a:lnTo>
                    <a:pt x="0" y="266"/>
                  </a:lnTo>
                  <a:lnTo>
                    <a:pt x="0" y="82"/>
                  </a:lnTo>
                  <a:lnTo>
                    <a:pt x="1" y="55"/>
                  </a:lnTo>
                  <a:lnTo>
                    <a:pt x="9" y="29"/>
                  </a:lnTo>
                  <a:lnTo>
                    <a:pt x="16" y="15"/>
                  </a:lnTo>
                  <a:lnTo>
                    <a:pt x="29" y="3"/>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endParaRPr lang="en-US"/>
            </a:p>
          </p:txBody>
        </p:sp>
        <p:sp>
          <p:nvSpPr>
            <p:cNvPr id="124951" name="Freeform 14"/>
            <p:cNvSpPr>
              <a:spLocks/>
            </p:cNvSpPr>
            <p:nvPr/>
          </p:nvSpPr>
          <p:spPr bwMode="auto">
            <a:xfrm>
              <a:off x="40" y="268"/>
              <a:ext cx="2164" cy="115"/>
            </a:xfrm>
            <a:custGeom>
              <a:avLst/>
              <a:gdLst>
                <a:gd name="T0" fmla="*/ 105 w 2164"/>
                <a:gd name="T1" fmla="*/ 39 h 115"/>
                <a:gd name="T2" fmla="*/ 170 w 2164"/>
                <a:gd name="T3" fmla="*/ 39 h 115"/>
                <a:gd name="T4" fmla="*/ 221 w 2164"/>
                <a:gd name="T5" fmla="*/ 58 h 115"/>
                <a:gd name="T6" fmla="*/ 305 w 2164"/>
                <a:gd name="T7" fmla="*/ 47 h 115"/>
                <a:gd name="T8" fmla="*/ 400 w 2164"/>
                <a:gd name="T9" fmla="*/ 41 h 115"/>
                <a:gd name="T10" fmla="*/ 466 w 2164"/>
                <a:gd name="T11" fmla="*/ 53 h 115"/>
                <a:gd name="T12" fmla="*/ 538 w 2164"/>
                <a:gd name="T13" fmla="*/ 47 h 115"/>
                <a:gd name="T14" fmla="*/ 654 w 2164"/>
                <a:gd name="T15" fmla="*/ 50 h 115"/>
                <a:gd name="T16" fmla="*/ 728 w 2164"/>
                <a:gd name="T17" fmla="*/ 58 h 115"/>
                <a:gd name="T18" fmla="*/ 815 w 2164"/>
                <a:gd name="T19" fmla="*/ 35 h 115"/>
                <a:gd name="T20" fmla="*/ 880 w 2164"/>
                <a:gd name="T21" fmla="*/ 56 h 115"/>
                <a:gd name="T22" fmla="*/ 968 w 2164"/>
                <a:gd name="T23" fmla="*/ 52 h 115"/>
                <a:gd name="T24" fmla="*/ 1013 w 2164"/>
                <a:gd name="T25" fmla="*/ 56 h 115"/>
                <a:gd name="T26" fmla="*/ 1053 w 2164"/>
                <a:gd name="T27" fmla="*/ 35 h 115"/>
                <a:gd name="T28" fmla="*/ 1105 w 2164"/>
                <a:gd name="T29" fmla="*/ 21 h 115"/>
                <a:gd name="T30" fmla="*/ 1167 w 2164"/>
                <a:gd name="T31" fmla="*/ 19 h 115"/>
                <a:gd name="T32" fmla="*/ 1218 w 2164"/>
                <a:gd name="T33" fmla="*/ 13 h 115"/>
                <a:gd name="T34" fmla="*/ 1265 w 2164"/>
                <a:gd name="T35" fmla="*/ 29 h 115"/>
                <a:gd name="T36" fmla="*/ 1316 w 2164"/>
                <a:gd name="T37" fmla="*/ 41 h 115"/>
                <a:gd name="T38" fmla="*/ 1399 w 2164"/>
                <a:gd name="T39" fmla="*/ 33 h 115"/>
                <a:gd name="T40" fmla="*/ 1436 w 2164"/>
                <a:gd name="T41" fmla="*/ 55 h 115"/>
                <a:gd name="T42" fmla="*/ 1493 w 2164"/>
                <a:gd name="T43" fmla="*/ 58 h 115"/>
                <a:gd name="T44" fmla="*/ 1589 w 2164"/>
                <a:gd name="T45" fmla="*/ 58 h 115"/>
                <a:gd name="T46" fmla="*/ 1647 w 2164"/>
                <a:gd name="T47" fmla="*/ 49 h 115"/>
                <a:gd name="T48" fmla="*/ 1691 w 2164"/>
                <a:gd name="T49" fmla="*/ 53 h 115"/>
                <a:gd name="T50" fmla="*/ 1743 w 2164"/>
                <a:gd name="T51" fmla="*/ 35 h 115"/>
                <a:gd name="T52" fmla="*/ 1817 w 2164"/>
                <a:gd name="T53" fmla="*/ 33 h 115"/>
                <a:gd name="T54" fmla="*/ 1878 w 2164"/>
                <a:gd name="T55" fmla="*/ 13 h 115"/>
                <a:gd name="T56" fmla="*/ 1926 w 2164"/>
                <a:gd name="T57" fmla="*/ 9 h 115"/>
                <a:gd name="T58" fmla="*/ 1988 w 2164"/>
                <a:gd name="T59" fmla="*/ 17 h 115"/>
                <a:gd name="T60" fmla="*/ 2042 w 2164"/>
                <a:gd name="T61" fmla="*/ 1 h 115"/>
                <a:gd name="T62" fmla="*/ 2093 w 2164"/>
                <a:gd name="T63" fmla="*/ 29 h 115"/>
                <a:gd name="T64" fmla="*/ 2150 w 2164"/>
                <a:gd name="T65" fmla="*/ 14 h 115"/>
                <a:gd name="T66" fmla="*/ 2163 w 2164"/>
                <a:gd name="T67" fmla="*/ 114 h 115"/>
                <a:gd name="T68" fmla="*/ 893 w 2164"/>
                <a:gd name="T69" fmla="*/ 92 h 115"/>
                <a:gd name="T70" fmla="*/ 0 w 2164"/>
                <a:gd name="T71" fmla="*/ 18 h 115"/>
                <a:gd name="T72" fmla="*/ 32 w 2164"/>
                <a:gd name="T73" fmla="*/ 31 h 115"/>
                <a:gd name="T74" fmla="*/ 75 w 2164"/>
                <a:gd name="T75" fmla="*/ 35 h 1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15">
                  <a:moveTo>
                    <a:pt x="75" y="35"/>
                  </a:moveTo>
                  <a:lnTo>
                    <a:pt x="105" y="39"/>
                  </a:lnTo>
                  <a:lnTo>
                    <a:pt x="138" y="35"/>
                  </a:lnTo>
                  <a:lnTo>
                    <a:pt x="170" y="39"/>
                  </a:lnTo>
                  <a:lnTo>
                    <a:pt x="195" y="50"/>
                  </a:lnTo>
                  <a:lnTo>
                    <a:pt x="221" y="58"/>
                  </a:lnTo>
                  <a:lnTo>
                    <a:pt x="266" y="51"/>
                  </a:lnTo>
                  <a:lnTo>
                    <a:pt x="305" y="47"/>
                  </a:lnTo>
                  <a:lnTo>
                    <a:pt x="360" y="47"/>
                  </a:lnTo>
                  <a:lnTo>
                    <a:pt x="400" y="41"/>
                  </a:lnTo>
                  <a:lnTo>
                    <a:pt x="435" y="47"/>
                  </a:lnTo>
                  <a:lnTo>
                    <a:pt x="466" y="53"/>
                  </a:lnTo>
                  <a:lnTo>
                    <a:pt x="494" y="55"/>
                  </a:lnTo>
                  <a:lnTo>
                    <a:pt x="538" y="47"/>
                  </a:lnTo>
                  <a:lnTo>
                    <a:pt x="586" y="47"/>
                  </a:lnTo>
                  <a:lnTo>
                    <a:pt x="654" y="50"/>
                  </a:lnTo>
                  <a:lnTo>
                    <a:pt x="683" y="61"/>
                  </a:lnTo>
                  <a:lnTo>
                    <a:pt x="728" y="58"/>
                  </a:lnTo>
                  <a:lnTo>
                    <a:pt x="773" y="41"/>
                  </a:lnTo>
                  <a:lnTo>
                    <a:pt x="815" y="35"/>
                  </a:lnTo>
                  <a:lnTo>
                    <a:pt x="844" y="41"/>
                  </a:lnTo>
                  <a:lnTo>
                    <a:pt x="880" y="56"/>
                  </a:lnTo>
                  <a:lnTo>
                    <a:pt x="921" y="62"/>
                  </a:lnTo>
                  <a:lnTo>
                    <a:pt x="968" y="52"/>
                  </a:lnTo>
                  <a:lnTo>
                    <a:pt x="989" y="49"/>
                  </a:lnTo>
                  <a:lnTo>
                    <a:pt x="1013" y="56"/>
                  </a:lnTo>
                  <a:lnTo>
                    <a:pt x="1032" y="47"/>
                  </a:lnTo>
                  <a:lnTo>
                    <a:pt x="1053" y="35"/>
                  </a:lnTo>
                  <a:lnTo>
                    <a:pt x="1078" y="24"/>
                  </a:lnTo>
                  <a:lnTo>
                    <a:pt x="1105" y="21"/>
                  </a:lnTo>
                  <a:lnTo>
                    <a:pt x="1136" y="24"/>
                  </a:lnTo>
                  <a:lnTo>
                    <a:pt x="1167" y="19"/>
                  </a:lnTo>
                  <a:lnTo>
                    <a:pt x="1198" y="13"/>
                  </a:lnTo>
                  <a:lnTo>
                    <a:pt x="1218" y="13"/>
                  </a:lnTo>
                  <a:lnTo>
                    <a:pt x="1237" y="15"/>
                  </a:lnTo>
                  <a:lnTo>
                    <a:pt x="1265" y="29"/>
                  </a:lnTo>
                  <a:lnTo>
                    <a:pt x="1293" y="27"/>
                  </a:lnTo>
                  <a:lnTo>
                    <a:pt x="1316" y="41"/>
                  </a:lnTo>
                  <a:lnTo>
                    <a:pt x="1361" y="41"/>
                  </a:lnTo>
                  <a:lnTo>
                    <a:pt x="1399" y="33"/>
                  </a:lnTo>
                  <a:lnTo>
                    <a:pt x="1417" y="44"/>
                  </a:lnTo>
                  <a:lnTo>
                    <a:pt x="1436" y="55"/>
                  </a:lnTo>
                  <a:lnTo>
                    <a:pt x="1462" y="52"/>
                  </a:lnTo>
                  <a:lnTo>
                    <a:pt x="1493" y="58"/>
                  </a:lnTo>
                  <a:lnTo>
                    <a:pt x="1526" y="52"/>
                  </a:lnTo>
                  <a:lnTo>
                    <a:pt x="1589" y="58"/>
                  </a:lnTo>
                  <a:lnTo>
                    <a:pt x="1616" y="64"/>
                  </a:lnTo>
                  <a:lnTo>
                    <a:pt x="1647" y="49"/>
                  </a:lnTo>
                  <a:lnTo>
                    <a:pt x="1667" y="48"/>
                  </a:lnTo>
                  <a:lnTo>
                    <a:pt x="1691" y="53"/>
                  </a:lnTo>
                  <a:lnTo>
                    <a:pt x="1714" y="51"/>
                  </a:lnTo>
                  <a:lnTo>
                    <a:pt x="1743" y="35"/>
                  </a:lnTo>
                  <a:lnTo>
                    <a:pt x="1793" y="31"/>
                  </a:lnTo>
                  <a:lnTo>
                    <a:pt x="1817" y="33"/>
                  </a:lnTo>
                  <a:lnTo>
                    <a:pt x="1842" y="33"/>
                  </a:lnTo>
                  <a:lnTo>
                    <a:pt x="1878" y="13"/>
                  </a:lnTo>
                  <a:lnTo>
                    <a:pt x="1899" y="6"/>
                  </a:lnTo>
                  <a:lnTo>
                    <a:pt x="1926" y="9"/>
                  </a:lnTo>
                  <a:lnTo>
                    <a:pt x="1957" y="29"/>
                  </a:lnTo>
                  <a:lnTo>
                    <a:pt x="1988" y="17"/>
                  </a:lnTo>
                  <a:lnTo>
                    <a:pt x="2017" y="0"/>
                  </a:lnTo>
                  <a:lnTo>
                    <a:pt x="2042" y="1"/>
                  </a:lnTo>
                  <a:lnTo>
                    <a:pt x="2071" y="35"/>
                  </a:lnTo>
                  <a:lnTo>
                    <a:pt x="2093" y="29"/>
                  </a:lnTo>
                  <a:lnTo>
                    <a:pt x="2125" y="15"/>
                  </a:lnTo>
                  <a:lnTo>
                    <a:pt x="2150" y="14"/>
                  </a:lnTo>
                  <a:lnTo>
                    <a:pt x="2163" y="26"/>
                  </a:lnTo>
                  <a:lnTo>
                    <a:pt x="2163" y="114"/>
                  </a:lnTo>
                  <a:lnTo>
                    <a:pt x="909" y="89"/>
                  </a:lnTo>
                  <a:lnTo>
                    <a:pt x="893" y="92"/>
                  </a:lnTo>
                  <a:lnTo>
                    <a:pt x="0" y="82"/>
                  </a:lnTo>
                  <a:lnTo>
                    <a:pt x="0" y="18"/>
                  </a:lnTo>
                  <a:lnTo>
                    <a:pt x="13" y="27"/>
                  </a:lnTo>
                  <a:lnTo>
                    <a:pt x="32" y="31"/>
                  </a:lnTo>
                  <a:lnTo>
                    <a:pt x="56" y="32"/>
                  </a:lnTo>
                  <a:lnTo>
                    <a:pt x="75" y="35"/>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endParaRPr lang="en-US"/>
            </a:p>
          </p:txBody>
        </p:sp>
        <p:sp>
          <p:nvSpPr>
            <p:cNvPr id="124952" name="Freeform 15"/>
            <p:cNvSpPr>
              <a:spLocks/>
            </p:cNvSpPr>
            <p:nvPr/>
          </p:nvSpPr>
          <p:spPr bwMode="auto">
            <a:xfrm>
              <a:off x="40" y="307"/>
              <a:ext cx="2164" cy="118"/>
            </a:xfrm>
            <a:custGeom>
              <a:avLst/>
              <a:gdLst>
                <a:gd name="T0" fmla="*/ 46 w 2164"/>
                <a:gd name="T1" fmla="*/ 116 h 118"/>
                <a:gd name="T2" fmla="*/ 2096 w 2164"/>
                <a:gd name="T3" fmla="*/ 117 h 118"/>
                <a:gd name="T4" fmla="*/ 2137 w 2164"/>
                <a:gd name="T5" fmla="*/ 113 h 118"/>
                <a:gd name="T6" fmla="*/ 2160 w 2164"/>
                <a:gd name="T7" fmla="*/ 98 h 118"/>
                <a:gd name="T8" fmla="*/ 2163 w 2164"/>
                <a:gd name="T9" fmla="*/ 13 h 118"/>
                <a:gd name="T10" fmla="*/ 2134 w 2164"/>
                <a:gd name="T11" fmla="*/ 4 h 118"/>
                <a:gd name="T12" fmla="*/ 2118 w 2164"/>
                <a:gd name="T13" fmla="*/ 32 h 118"/>
                <a:gd name="T14" fmla="*/ 2097 w 2164"/>
                <a:gd name="T15" fmla="*/ 29 h 118"/>
                <a:gd name="T16" fmla="*/ 2054 w 2164"/>
                <a:gd name="T17" fmla="*/ 16 h 118"/>
                <a:gd name="T18" fmla="*/ 1998 w 2164"/>
                <a:gd name="T19" fmla="*/ 20 h 118"/>
                <a:gd name="T20" fmla="*/ 1951 w 2164"/>
                <a:gd name="T21" fmla="*/ 23 h 118"/>
                <a:gd name="T22" fmla="*/ 1910 w 2164"/>
                <a:gd name="T23" fmla="*/ 16 h 118"/>
                <a:gd name="T24" fmla="*/ 1868 w 2164"/>
                <a:gd name="T25" fmla="*/ 25 h 118"/>
                <a:gd name="T26" fmla="*/ 1841 w 2164"/>
                <a:gd name="T27" fmla="*/ 31 h 118"/>
                <a:gd name="T28" fmla="*/ 1776 w 2164"/>
                <a:gd name="T29" fmla="*/ 26 h 118"/>
                <a:gd name="T30" fmla="*/ 1716 w 2164"/>
                <a:gd name="T31" fmla="*/ 22 h 118"/>
                <a:gd name="T32" fmla="*/ 1644 w 2164"/>
                <a:gd name="T33" fmla="*/ 51 h 118"/>
                <a:gd name="T34" fmla="*/ 1589 w 2164"/>
                <a:gd name="T35" fmla="*/ 36 h 118"/>
                <a:gd name="T36" fmla="*/ 1524 w 2164"/>
                <a:gd name="T37" fmla="*/ 35 h 118"/>
                <a:gd name="T38" fmla="*/ 1417 w 2164"/>
                <a:gd name="T39" fmla="*/ 34 h 118"/>
                <a:gd name="T40" fmla="*/ 1367 w 2164"/>
                <a:gd name="T41" fmla="*/ 31 h 118"/>
                <a:gd name="T42" fmla="*/ 1327 w 2164"/>
                <a:gd name="T43" fmla="*/ 22 h 118"/>
                <a:gd name="T44" fmla="*/ 1237 w 2164"/>
                <a:gd name="T45" fmla="*/ 41 h 118"/>
                <a:gd name="T46" fmla="*/ 1159 w 2164"/>
                <a:gd name="T47" fmla="*/ 31 h 118"/>
                <a:gd name="T48" fmla="*/ 1065 w 2164"/>
                <a:gd name="T49" fmla="*/ 36 h 118"/>
                <a:gd name="T50" fmla="*/ 988 w 2164"/>
                <a:gd name="T51" fmla="*/ 36 h 118"/>
                <a:gd name="T52" fmla="*/ 897 w 2164"/>
                <a:gd name="T53" fmla="*/ 48 h 118"/>
                <a:gd name="T54" fmla="*/ 801 w 2164"/>
                <a:gd name="T55" fmla="*/ 42 h 118"/>
                <a:gd name="T56" fmla="*/ 692 w 2164"/>
                <a:gd name="T57" fmla="*/ 44 h 118"/>
                <a:gd name="T58" fmla="*/ 575 w 2164"/>
                <a:gd name="T59" fmla="*/ 31 h 118"/>
                <a:gd name="T60" fmla="*/ 454 w 2164"/>
                <a:gd name="T61" fmla="*/ 22 h 118"/>
                <a:gd name="T62" fmla="*/ 371 w 2164"/>
                <a:gd name="T63" fmla="*/ 33 h 118"/>
                <a:gd name="T64" fmla="*/ 322 w 2164"/>
                <a:gd name="T65" fmla="*/ 29 h 118"/>
                <a:gd name="T66" fmla="*/ 252 w 2164"/>
                <a:gd name="T67" fmla="*/ 34 h 118"/>
                <a:gd name="T68" fmla="*/ 176 w 2164"/>
                <a:gd name="T69" fmla="*/ 33 h 118"/>
                <a:gd name="T70" fmla="*/ 99 w 2164"/>
                <a:gd name="T71" fmla="*/ 40 h 118"/>
                <a:gd name="T72" fmla="*/ 20 w 2164"/>
                <a:gd name="T73" fmla="*/ 35 h 118"/>
                <a:gd name="T74" fmla="*/ 2 w 2164"/>
                <a:gd name="T75" fmla="*/ 69 h 118"/>
                <a:gd name="T76" fmla="*/ 16 w 2164"/>
                <a:gd name="T77" fmla="*/ 110 h 11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18">
                  <a:moveTo>
                    <a:pt x="29" y="114"/>
                  </a:moveTo>
                  <a:lnTo>
                    <a:pt x="46" y="116"/>
                  </a:lnTo>
                  <a:lnTo>
                    <a:pt x="66" y="117"/>
                  </a:lnTo>
                  <a:lnTo>
                    <a:pt x="2096" y="117"/>
                  </a:lnTo>
                  <a:lnTo>
                    <a:pt x="2120" y="115"/>
                  </a:lnTo>
                  <a:lnTo>
                    <a:pt x="2137" y="113"/>
                  </a:lnTo>
                  <a:lnTo>
                    <a:pt x="2152" y="106"/>
                  </a:lnTo>
                  <a:lnTo>
                    <a:pt x="2160" y="98"/>
                  </a:lnTo>
                  <a:lnTo>
                    <a:pt x="2163" y="90"/>
                  </a:lnTo>
                  <a:lnTo>
                    <a:pt x="2163" y="13"/>
                  </a:lnTo>
                  <a:lnTo>
                    <a:pt x="2144" y="0"/>
                  </a:lnTo>
                  <a:lnTo>
                    <a:pt x="2134" y="4"/>
                  </a:lnTo>
                  <a:lnTo>
                    <a:pt x="2125" y="17"/>
                  </a:lnTo>
                  <a:lnTo>
                    <a:pt x="2118" y="32"/>
                  </a:lnTo>
                  <a:lnTo>
                    <a:pt x="2109" y="31"/>
                  </a:lnTo>
                  <a:lnTo>
                    <a:pt x="2097" y="29"/>
                  </a:lnTo>
                  <a:lnTo>
                    <a:pt x="2071" y="22"/>
                  </a:lnTo>
                  <a:lnTo>
                    <a:pt x="2054" y="16"/>
                  </a:lnTo>
                  <a:lnTo>
                    <a:pt x="2027" y="13"/>
                  </a:lnTo>
                  <a:lnTo>
                    <a:pt x="1998" y="20"/>
                  </a:lnTo>
                  <a:lnTo>
                    <a:pt x="1970" y="31"/>
                  </a:lnTo>
                  <a:lnTo>
                    <a:pt x="1951" y="23"/>
                  </a:lnTo>
                  <a:lnTo>
                    <a:pt x="1934" y="22"/>
                  </a:lnTo>
                  <a:lnTo>
                    <a:pt x="1910" y="16"/>
                  </a:lnTo>
                  <a:lnTo>
                    <a:pt x="1885" y="18"/>
                  </a:lnTo>
                  <a:lnTo>
                    <a:pt x="1868" y="25"/>
                  </a:lnTo>
                  <a:lnTo>
                    <a:pt x="1861" y="35"/>
                  </a:lnTo>
                  <a:lnTo>
                    <a:pt x="1841" y="31"/>
                  </a:lnTo>
                  <a:lnTo>
                    <a:pt x="1813" y="31"/>
                  </a:lnTo>
                  <a:lnTo>
                    <a:pt x="1776" y="26"/>
                  </a:lnTo>
                  <a:lnTo>
                    <a:pt x="1744" y="35"/>
                  </a:lnTo>
                  <a:lnTo>
                    <a:pt x="1716" y="22"/>
                  </a:lnTo>
                  <a:lnTo>
                    <a:pt x="1679" y="31"/>
                  </a:lnTo>
                  <a:lnTo>
                    <a:pt x="1644" y="51"/>
                  </a:lnTo>
                  <a:lnTo>
                    <a:pt x="1614" y="44"/>
                  </a:lnTo>
                  <a:lnTo>
                    <a:pt x="1589" y="36"/>
                  </a:lnTo>
                  <a:lnTo>
                    <a:pt x="1560" y="32"/>
                  </a:lnTo>
                  <a:lnTo>
                    <a:pt x="1524" y="35"/>
                  </a:lnTo>
                  <a:lnTo>
                    <a:pt x="1467" y="41"/>
                  </a:lnTo>
                  <a:lnTo>
                    <a:pt x="1417" y="34"/>
                  </a:lnTo>
                  <a:lnTo>
                    <a:pt x="1395" y="38"/>
                  </a:lnTo>
                  <a:lnTo>
                    <a:pt x="1367" y="31"/>
                  </a:lnTo>
                  <a:lnTo>
                    <a:pt x="1348" y="23"/>
                  </a:lnTo>
                  <a:lnTo>
                    <a:pt x="1327" y="22"/>
                  </a:lnTo>
                  <a:lnTo>
                    <a:pt x="1287" y="26"/>
                  </a:lnTo>
                  <a:lnTo>
                    <a:pt x="1237" y="41"/>
                  </a:lnTo>
                  <a:lnTo>
                    <a:pt x="1194" y="28"/>
                  </a:lnTo>
                  <a:lnTo>
                    <a:pt x="1159" y="31"/>
                  </a:lnTo>
                  <a:lnTo>
                    <a:pt x="1125" y="48"/>
                  </a:lnTo>
                  <a:lnTo>
                    <a:pt x="1065" y="36"/>
                  </a:lnTo>
                  <a:lnTo>
                    <a:pt x="1019" y="42"/>
                  </a:lnTo>
                  <a:lnTo>
                    <a:pt x="988" y="36"/>
                  </a:lnTo>
                  <a:lnTo>
                    <a:pt x="943" y="39"/>
                  </a:lnTo>
                  <a:lnTo>
                    <a:pt x="897" y="48"/>
                  </a:lnTo>
                  <a:lnTo>
                    <a:pt x="866" y="45"/>
                  </a:lnTo>
                  <a:lnTo>
                    <a:pt x="801" y="42"/>
                  </a:lnTo>
                  <a:lnTo>
                    <a:pt x="760" y="48"/>
                  </a:lnTo>
                  <a:lnTo>
                    <a:pt x="692" y="44"/>
                  </a:lnTo>
                  <a:lnTo>
                    <a:pt x="636" y="39"/>
                  </a:lnTo>
                  <a:lnTo>
                    <a:pt x="575" y="31"/>
                  </a:lnTo>
                  <a:lnTo>
                    <a:pt x="518" y="39"/>
                  </a:lnTo>
                  <a:lnTo>
                    <a:pt x="454" y="22"/>
                  </a:lnTo>
                  <a:lnTo>
                    <a:pt x="404" y="22"/>
                  </a:lnTo>
                  <a:lnTo>
                    <a:pt x="371" y="33"/>
                  </a:lnTo>
                  <a:lnTo>
                    <a:pt x="349" y="24"/>
                  </a:lnTo>
                  <a:lnTo>
                    <a:pt x="322" y="29"/>
                  </a:lnTo>
                  <a:lnTo>
                    <a:pt x="287" y="31"/>
                  </a:lnTo>
                  <a:lnTo>
                    <a:pt x="252" y="34"/>
                  </a:lnTo>
                  <a:lnTo>
                    <a:pt x="211" y="41"/>
                  </a:lnTo>
                  <a:lnTo>
                    <a:pt x="176" y="33"/>
                  </a:lnTo>
                  <a:lnTo>
                    <a:pt x="143" y="37"/>
                  </a:lnTo>
                  <a:lnTo>
                    <a:pt x="99" y="40"/>
                  </a:lnTo>
                  <a:lnTo>
                    <a:pt x="71" y="37"/>
                  </a:lnTo>
                  <a:lnTo>
                    <a:pt x="20" y="35"/>
                  </a:lnTo>
                  <a:lnTo>
                    <a:pt x="0" y="44"/>
                  </a:lnTo>
                  <a:lnTo>
                    <a:pt x="2" y="69"/>
                  </a:lnTo>
                  <a:lnTo>
                    <a:pt x="5" y="91"/>
                  </a:lnTo>
                  <a:lnTo>
                    <a:pt x="16" y="110"/>
                  </a:lnTo>
                  <a:lnTo>
                    <a:pt x="29" y="114"/>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endParaRPr lang="en-US"/>
            </a:p>
          </p:txBody>
        </p:sp>
        <p:sp>
          <p:nvSpPr>
            <p:cNvPr id="124953" name="Freeform 16"/>
            <p:cNvSpPr>
              <a:spLocks/>
            </p:cNvSpPr>
            <p:nvPr/>
          </p:nvSpPr>
          <p:spPr bwMode="auto">
            <a:xfrm>
              <a:off x="52" y="104"/>
              <a:ext cx="2130" cy="153"/>
            </a:xfrm>
            <a:custGeom>
              <a:avLst/>
              <a:gdLst>
                <a:gd name="T0" fmla="*/ 0 w 2130"/>
                <a:gd name="T1" fmla="*/ 115 h 153"/>
                <a:gd name="T2" fmla="*/ 5 w 2130"/>
                <a:gd name="T3" fmla="*/ 122 h 153"/>
                <a:gd name="T4" fmla="*/ 9 w 2130"/>
                <a:gd name="T5" fmla="*/ 55 h 153"/>
                <a:gd name="T6" fmla="*/ 28 w 2130"/>
                <a:gd name="T7" fmla="*/ 27 h 153"/>
                <a:gd name="T8" fmla="*/ 101 w 2130"/>
                <a:gd name="T9" fmla="*/ 24 h 153"/>
                <a:gd name="T10" fmla="*/ 243 w 2130"/>
                <a:gd name="T11" fmla="*/ 28 h 153"/>
                <a:gd name="T12" fmla="*/ 378 w 2130"/>
                <a:gd name="T13" fmla="*/ 26 h 153"/>
                <a:gd name="T14" fmla="*/ 537 w 2130"/>
                <a:gd name="T15" fmla="*/ 28 h 153"/>
                <a:gd name="T16" fmla="*/ 645 w 2130"/>
                <a:gd name="T17" fmla="*/ 24 h 153"/>
                <a:gd name="T18" fmla="*/ 735 w 2130"/>
                <a:gd name="T19" fmla="*/ 24 h 153"/>
                <a:gd name="T20" fmla="*/ 870 w 2130"/>
                <a:gd name="T21" fmla="*/ 31 h 153"/>
                <a:gd name="T22" fmla="*/ 968 w 2130"/>
                <a:gd name="T23" fmla="*/ 33 h 153"/>
                <a:gd name="T24" fmla="*/ 1080 w 2130"/>
                <a:gd name="T25" fmla="*/ 28 h 153"/>
                <a:gd name="T26" fmla="*/ 1212 w 2130"/>
                <a:gd name="T27" fmla="*/ 38 h 153"/>
                <a:gd name="T28" fmla="*/ 1316 w 2130"/>
                <a:gd name="T29" fmla="*/ 35 h 153"/>
                <a:gd name="T30" fmla="*/ 1414 w 2130"/>
                <a:gd name="T31" fmla="*/ 30 h 153"/>
                <a:gd name="T32" fmla="*/ 1526 w 2130"/>
                <a:gd name="T33" fmla="*/ 34 h 153"/>
                <a:gd name="T34" fmla="*/ 1621 w 2130"/>
                <a:gd name="T35" fmla="*/ 30 h 153"/>
                <a:gd name="T36" fmla="*/ 1714 w 2130"/>
                <a:gd name="T37" fmla="*/ 27 h 153"/>
                <a:gd name="T38" fmla="*/ 1781 w 2130"/>
                <a:gd name="T39" fmla="*/ 30 h 153"/>
                <a:gd name="T40" fmla="*/ 1914 w 2130"/>
                <a:gd name="T41" fmla="*/ 24 h 153"/>
                <a:gd name="T42" fmla="*/ 2046 w 2130"/>
                <a:gd name="T43" fmla="*/ 31 h 153"/>
                <a:gd name="T44" fmla="*/ 2094 w 2130"/>
                <a:gd name="T45" fmla="*/ 44 h 153"/>
                <a:gd name="T46" fmla="*/ 2115 w 2130"/>
                <a:gd name="T47" fmla="*/ 64 h 153"/>
                <a:gd name="T48" fmla="*/ 2129 w 2130"/>
                <a:gd name="T49" fmla="*/ 117 h 153"/>
                <a:gd name="T50" fmla="*/ 2129 w 2130"/>
                <a:gd name="T51" fmla="*/ 39 h 153"/>
                <a:gd name="T52" fmla="*/ 2120 w 2130"/>
                <a:gd name="T53" fmla="*/ 15 h 153"/>
                <a:gd name="T54" fmla="*/ 1974 w 2130"/>
                <a:gd name="T55" fmla="*/ 5 h 153"/>
                <a:gd name="T56" fmla="*/ 1856 w 2130"/>
                <a:gd name="T57" fmla="*/ 1 h 153"/>
                <a:gd name="T58" fmla="*/ 1774 w 2130"/>
                <a:gd name="T59" fmla="*/ 3 h 153"/>
                <a:gd name="T60" fmla="*/ 1658 w 2130"/>
                <a:gd name="T61" fmla="*/ 7 h 153"/>
                <a:gd name="T62" fmla="*/ 1453 w 2130"/>
                <a:gd name="T63" fmla="*/ 5 h 153"/>
                <a:gd name="T64" fmla="*/ 1312 w 2130"/>
                <a:gd name="T65" fmla="*/ 6 h 153"/>
                <a:gd name="T66" fmla="*/ 1212 w 2130"/>
                <a:gd name="T67" fmla="*/ 5 h 153"/>
                <a:gd name="T68" fmla="*/ 1135 w 2130"/>
                <a:gd name="T69" fmla="*/ 4 h 153"/>
                <a:gd name="T70" fmla="*/ 1000 w 2130"/>
                <a:gd name="T71" fmla="*/ 5 h 153"/>
                <a:gd name="T72" fmla="*/ 837 w 2130"/>
                <a:gd name="T73" fmla="*/ 6 h 153"/>
                <a:gd name="T74" fmla="*/ 652 w 2130"/>
                <a:gd name="T75" fmla="*/ 4 h 153"/>
                <a:gd name="T76" fmla="*/ 569 w 2130"/>
                <a:gd name="T77" fmla="*/ 2 h 153"/>
                <a:gd name="T78" fmla="*/ 431 w 2130"/>
                <a:gd name="T79" fmla="*/ 2 h 153"/>
                <a:gd name="T80" fmla="*/ 256 w 2130"/>
                <a:gd name="T81" fmla="*/ 2 h 153"/>
                <a:gd name="T82" fmla="*/ 107 w 2130"/>
                <a:gd name="T83" fmla="*/ 0 h 153"/>
                <a:gd name="T84" fmla="*/ 34 w 2130"/>
                <a:gd name="T85" fmla="*/ 1 h 153"/>
                <a:gd name="T86" fmla="*/ 5 w 2130"/>
                <a:gd name="T87" fmla="*/ 17 h 153"/>
                <a:gd name="T88" fmla="*/ 0 w 2130"/>
                <a:gd name="T89" fmla="*/ 53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30" h="153">
                  <a:moveTo>
                    <a:pt x="0" y="74"/>
                  </a:moveTo>
                  <a:lnTo>
                    <a:pt x="0" y="115"/>
                  </a:lnTo>
                  <a:lnTo>
                    <a:pt x="0" y="152"/>
                  </a:lnTo>
                  <a:lnTo>
                    <a:pt x="5" y="122"/>
                  </a:lnTo>
                  <a:lnTo>
                    <a:pt x="7" y="98"/>
                  </a:lnTo>
                  <a:lnTo>
                    <a:pt x="9" y="55"/>
                  </a:lnTo>
                  <a:lnTo>
                    <a:pt x="15" y="34"/>
                  </a:lnTo>
                  <a:lnTo>
                    <a:pt x="28" y="27"/>
                  </a:lnTo>
                  <a:lnTo>
                    <a:pt x="60" y="22"/>
                  </a:lnTo>
                  <a:lnTo>
                    <a:pt x="101" y="24"/>
                  </a:lnTo>
                  <a:lnTo>
                    <a:pt x="200" y="24"/>
                  </a:lnTo>
                  <a:lnTo>
                    <a:pt x="243" y="28"/>
                  </a:lnTo>
                  <a:lnTo>
                    <a:pt x="306" y="24"/>
                  </a:lnTo>
                  <a:lnTo>
                    <a:pt x="378" y="26"/>
                  </a:lnTo>
                  <a:lnTo>
                    <a:pt x="431" y="25"/>
                  </a:lnTo>
                  <a:lnTo>
                    <a:pt x="537" y="28"/>
                  </a:lnTo>
                  <a:lnTo>
                    <a:pt x="574" y="27"/>
                  </a:lnTo>
                  <a:lnTo>
                    <a:pt x="645" y="24"/>
                  </a:lnTo>
                  <a:lnTo>
                    <a:pt x="669" y="29"/>
                  </a:lnTo>
                  <a:lnTo>
                    <a:pt x="735" y="24"/>
                  </a:lnTo>
                  <a:lnTo>
                    <a:pt x="836" y="27"/>
                  </a:lnTo>
                  <a:lnTo>
                    <a:pt x="870" y="31"/>
                  </a:lnTo>
                  <a:lnTo>
                    <a:pt x="923" y="28"/>
                  </a:lnTo>
                  <a:lnTo>
                    <a:pt x="968" y="33"/>
                  </a:lnTo>
                  <a:lnTo>
                    <a:pt x="1006" y="33"/>
                  </a:lnTo>
                  <a:lnTo>
                    <a:pt x="1080" y="28"/>
                  </a:lnTo>
                  <a:lnTo>
                    <a:pt x="1150" y="31"/>
                  </a:lnTo>
                  <a:lnTo>
                    <a:pt x="1212" y="38"/>
                  </a:lnTo>
                  <a:lnTo>
                    <a:pt x="1232" y="39"/>
                  </a:lnTo>
                  <a:lnTo>
                    <a:pt x="1316" y="35"/>
                  </a:lnTo>
                  <a:lnTo>
                    <a:pt x="1395" y="32"/>
                  </a:lnTo>
                  <a:lnTo>
                    <a:pt x="1414" y="30"/>
                  </a:lnTo>
                  <a:lnTo>
                    <a:pt x="1444" y="31"/>
                  </a:lnTo>
                  <a:lnTo>
                    <a:pt x="1526" y="34"/>
                  </a:lnTo>
                  <a:lnTo>
                    <a:pt x="1589" y="29"/>
                  </a:lnTo>
                  <a:lnTo>
                    <a:pt x="1621" y="30"/>
                  </a:lnTo>
                  <a:lnTo>
                    <a:pt x="1672" y="31"/>
                  </a:lnTo>
                  <a:lnTo>
                    <a:pt x="1714" y="27"/>
                  </a:lnTo>
                  <a:lnTo>
                    <a:pt x="1743" y="24"/>
                  </a:lnTo>
                  <a:lnTo>
                    <a:pt x="1781" y="30"/>
                  </a:lnTo>
                  <a:lnTo>
                    <a:pt x="1861" y="32"/>
                  </a:lnTo>
                  <a:lnTo>
                    <a:pt x="1914" y="24"/>
                  </a:lnTo>
                  <a:lnTo>
                    <a:pt x="1991" y="31"/>
                  </a:lnTo>
                  <a:lnTo>
                    <a:pt x="2046" y="31"/>
                  </a:lnTo>
                  <a:lnTo>
                    <a:pt x="2075" y="31"/>
                  </a:lnTo>
                  <a:lnTo>
                    <a:pt x="2094" y="44"/>
                  </a:lnTo>
                  <a:lnTo>
                    <a:pt x="2106" y="51"/>
                  </a:lnTo>
                  <a:lnTo>
                    <a:pt x="2115" y="64"/>
                  </a:lnTo>
                  <a:lnTo>
                    <a:pt x="2122" y="87"/>
                  </a:lnTo>
                  <a:lnTo>
                    <a:pt x="2129" y="117"/>
                  </a:lnTo>
                  <a:lnTo>
                    <a:pt x="2129" y="55"/>
                  </a:lnTo>
                  <a:lnTo>
                    <a:pt x="2129" y="39"/>
                  </a:lnTo>
                  <a:lnTo>
                    <a:pt x="2125" y="28"/>
                  </a:lnTo>
                  <a:lnTo>
                    <a:pt x="2120" y="15"/>
                  </a:lnTo>
                  <a:lnTo>
                    <a:pt x="2090" y="7"/>
                  </a:lnTo>
                  <a:lnTo>
                    <a:pt x="1974" y="5"/>
                  </a:lnTo>
                  <a:lnTo>
                    <a:pt x="1947" y="1"/>
                  </a:lnTo>
                  <a:lnTo>
                    <a:pt x="1856" y="1"/>
                  </a:lnTo>
                  <a:lnTo>
                    <a:pt x="1829" y="3"/>
                  </a:lnTo>
                  <a:lnTo>
                    <a:pt x="1774" y="3"/>
                  </a:lnTo>
                  <a:lnTo>
                    <a:pt x="1733" y="2"/>
                  </a:lnTo>
                  <a:lnTo>
                    <a:pt x="1658" y="7"/>
                  </a:lnTo>
                  <a:lnTo>
                    <a:pt x="1502" y="3"/>
                  </a:lnTo>
                  <a:lnTo>
                    <a:pt x="1453" y="5"/>
                  </a:lnTo>
                  <a:lnTo>
                    <a:pt x="1367" y="9"/>
                  </a:lnTo>
                  <a:lnTo>
                    <a:pt x="1312" y="6"/>
                  </a:lnTo>
                  <a:lnTo>
                    <a:pt x="1257" y="5"/>
                  </a:lnTo>
                  <a:lnTo>
                    <a:pt x="1212" y="5"/>
                  </a:lnTo>
                  <a:lnTo>
                    <a:pt x="1164" y="8"/>
                  </a:lnTo>
                  <a:lnTo>
                    <a:pt x="1135" y="4"/>
                  </a:lnTo>
                  <a:lnTo>
                    <a:pt x="1031" y="5"/>
                  </a:lnTo>
                  <a:lnTo>
                    <a:pt x="1000" y="5"/>
                  </a:lnTo>
                  <a:lnTo>
                    <a:pt x="945" y="4"/>
                  </a:lnTo>
                  <a:lnTo>
                    <a:pt x="837" y="6"/>
                  </a:lnTo>
                  <a:lnTo>
                    <a:pt x="741" y="4"/>
                  </a:lnTo>
                  <a:lnTo>
                    <a:pt x="652" y="4"/>
                  </a:lnTo>
                  <a:lnTo>
                    <a:pt x="610" y="5"/>
                  </a:lnTo>
                  <a:lnTo>
                    <a:pt x="569" y="2"/>
                  </a:lnTo>
                  <a:lnTo>
                    <a:pt x="535" y="2"/>
                  </a:lnTo>
                  <a:lnTo>
                    <a:pt x="431" y="2"/>
                  </a:lnTo>
                  <a:lnTo>
                    <a:pt x="312" y="4"/>
                  </a:lnTo>
                  <a:lnTo>
                    <a:pt x="256" y="2"/>
                  </a:lnTo>
                  <a:lnTo>
                    <a:pt x="190" y="4"/>
                  </a:lnTo>
                  <a:lnTo>
                    <a:pt x="107" y="0"/>
                  </a:lnTo>
                  <a:lnTo>
                    <a:pt x="56" y="0"/>
                  </a:lnTo>
                  <a:lnTo>
                    <a:pt x="34" y="1"/>
                  </a:lnTo>
                  <a:lnTo>
                    <a:pt x="19" y="5"/>
                  </a:lnTo>
                  <a:lnTo>
                    <a:pt x="5" y="17"/>
                  </a:lnTo>
                  <a:lnTo>
                    <a:pt x="1" y="35"/>
                  </a:lnTo>
                  <a:lnTo>
                    <a:pt x="0" y="53"/>
                  </a:lnTo>
                  <a:lnTo>
                    <a:pt x="0" y="74"/>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endParaRPr lang="en-US"/>
            </a:p>
          </p:txBody>
        </p:sp>
        <p:sp>
          <p:nvSpPr>
            <p:cNvPr id="124954" name="Freeform 17"/>
            <p:cNvSpPr>
              <a:spLocks/>
            </p:cNvSpPr>
            <p:nvPr/>
          </p:nvSpPr>
          <p:spPr bwMode="auto">
            <a:xfrm>
              <a:off x="57" y="347"/>
              <a:ext cx="2128" cy="62"/>
            </a:xfrm>
            <a:custGeom>
              <a:avLst/>
              <a:gdLst>
                <a:gd name="T0" fmla="*/ 0 w 2128"/>
                <a:gd name="T1" fmla="*/ 14 h 62"/>
                <a:gd name="T2" fmla="*/ 6 w 2128"/>
                <a:gd name="T3" fmla="*/ 12 h 62"/>
                <a:gd name="T4" fmla="*/ 8 w 2128"/>
                <a:gd name="T5" fmla="*/ 39 h 62"/>
                <a:gd name="T6" fmla="*/ 27 w 2128"/>
                <a:gd name="T7" fmla="*/ 49 h 62"/>
                <a:gd name="T8" fmla="*/ 59 w 2128"/>
                <a:gd name="T9" fmla="*/ 47 h 62"/>
                <a:gd name="T10" fmla="*/ 110 w 2128"/>
                <a:gd name="T11" fmla="*/ 47 h 62"/>
                <a:gd name="T12" fmla="*/ 162 w 2128"/>
                <a:gd name="T13" fmla="*/ 48 h 62"/>
                <a:gd name="T14" fmla="*/ 192 w 2128"/>
                <a:gd name="T15" fmla="*/ 49 h 62"/>
                <a:gd name="T16" fmla="*/ 248 w 2128"/>
                <a:gd name="T17" fmla="*/ 46 h 62"/>
                <a:gd name="T18" fmla="*/ 327 w 2128"/>
                <a:gd name="T19" fmla="*/ 49 h 62"/>
                <a:gd name="T20" fmla="*/ 413 w 2128"/>
                <a:gd name="T21" fmla="*/ 49 h 62"/>
                <a:gd name="T22" fmla="*/ 479 w 2128"/>
                <a:gd name="T23" fmla="*/ 50 h 62"/>
                <a:gd name="T24" fmla="*/ 517 w 2128"/>
                <a:gd name="T25" fmla="*/ 50 h 62"/>
                <a:gd name="T26" fmla="*/ 645 w 2128"/>
                <a:gd name="T27" fmla="*/ 51 h 62"/>
                <a:gd name="T28" fmla="*/ 725 w 2128"/>
                <a:gd name="T29" fmla="*/ 47 h 62"/>
                <a:gd name="T30" fmla="*/ 805 w 2128"/>
                <a:gd name="T31" fmla="*/ 48 h 62"/>
                <a:gd name="T32" fmla="*/ 869 w 2128"/>
                <a:gd name="T33" fmla="*/ 48 h 62"/>
                <a:gd name="T34" fmla="*/ 968 w 2128"/>
                <a:gd name="T35" fmla="*/ 47 h 62"/>
                <a:gd name="T36" fmla="*/ 1044 w 2128"/>
                <a:gd name="T37" fmla="*/ 44 h 62"/>
                <a:gd name="T38" fmla="*/ 1157 w 2128"/>
                <a:gd name="T39" fmla="*/ 45 h 62"/>
                <a:gd name="T40" fmla="*/ 1295 w 2128"/>
                <a:gd name="T41" fmla="*/ 47 h 62"/>
                <a:gd name="T42" fmla="*/ 1377 w 2128"/>
                <a:gd name="T43" fmla="*/ 44 h 62"/>
                <a:gd name="T44" fmla="*/ 1412 w 2128"/>
                <a:gd name="T45" fmla="*/ 48 h 62"/>
                <a:gd name="T46" fmla="*/ 1519 w 2128"/>
                <a:gd name="T47" fmla="*/ 48 h 62"/>
                <a:gd name="T48" fmla="*/ 1606 w 2128"/>
                <a:gd name="T49" fmla="*/ 48 h 62"/>
                <a:gd name="T50" fmla="*/ 1636 w 2128"/>
                <a:gd name="T51" fmla="*/ 46 h 62"/>
                <a:gd name="T52" fmla="*/ 1686 w 2128"/>
                <a:gd name="T53" fmla="*/ 49 h 62"/>
                <a:gd name="T54" fmla="*/ 1712 w 2128"/>
                <a:gd name="T55" fmla="*/ 49 h 62"/>
                <a:gd name="T56" fmla="*/ 1782 w 2128"/>
                <a:gd name="T57" fmla="*/ 49 h 62"/>
                <a:gd name="T58" fmla="*/ 1841 w 2128"/>
                <a:gd name="T59" fmla="*/ 47 h 62"/>
                <a:gd name="T60" fmla="*/ 1937 w 2128"/>
                <a:gd name="T61" fmla="*/ 45 h 62"/>
                <a:gd name="T62" fmla="*/ 2072 w 2128"/>
                <a:gd name="T63" fmla="*/ 45 h 62"/>
                <a:gd name="T64" fmla="*/ 2104 w 2128"/>
                <a:gd name="T65" fmla="*/ 40 h 62"/>
                <a:gd name="T66" fmla="*/ 2120 w 2128"/>
                <a:gd name="T67" fmla="*/ 26 h 62"/>
                <a:gd name="T68" fmla="*/ 2127 w 2128"/>
                <a:gd name="T69" fmla="*/ 39 h 62"/>
                <a:gd name="T70" fmla="*/ 2124 w 2128"/>
                <a:gd name="T71" fmla="*/ 49 h 62"/>
                <a:gd name="T72" fmla="*/ 2107 w 2128"/>
                <a:gd name="T73" fmla="*/ 58 h 62"/>
                <a:gd name="T74" fmla="*/ 1972 w 2128"/>
                <a:gd name="T75" fmla="*/ 58 h 62"/>
                <a:gd name="T76" fmla="*/ 1854 w 2128"/>
                <a:gd name="T77" fmla="*/ 60 h 62"/>
                <a:gd name="T78" fmla="*/ 1800 w 2128"/>
                <a:gd name="T79" fmla="*/ 61 h 62"/>
                <a:gd name="T80" fmla="*/ 1739 w 2128"/>
                <a:gd name="T81" fmla="*/ 61 h 62"/>
                <a:gd name="T82" fmla="*/ 1628 w 2128"/>
                <a:gd name="T83" fmla="*/ 57 h 62"/>
                <a:gd name="T84" fmla="*/ 1493 w 2128"/>
                <a:gd name="T85" fmla="*/ 56 h 62"/>
                <a:gd name="T86" fmla="*/ 1382 w 2128"/>
                <a:gd name="T87" fmla="*/ 58 h 62"/>
                <a:gd name="T88" fmla="*/ 1310 w 2128"/>
                <a:gd name="T89" fmla="*/ 58 h 62"/>
                <a:gd name="T90" fmla="*/ 1256 w 2128"/>
                <a:gd name="T91" fmla="*/ 58 h 62"/>
                <a:gd name="T92" fmla="*/ 1212 w 2128"/>
                <a:gd name="T93" fmla="*/ 59 h 62"/>
                <a:gd name="T94" fmla="*/ 1163 w 2128"/>
                <a:gd name="T95" fmla="*/ 57 h 62"/>
                <a:gd name="T96" fmla="*/ 1106 w 2128"/>
                <a:gd name="T97" fmla="*/ 60 h 62"/>
                <a:gd name="T98" fmla="*/ 1030 w 2128"/>
                <a:gd name="T99" fmla="*/ 59 h 62"/>
                <a:gd name="T100" fmla="*/ 971 w 2128"/>
                <a:gd name="T101" fmla="*/ 59 h 62"/>
                <a:gd name="T102" fmla="*/ 885 w 2128"/>
                <a:gd name="T103" fmla="*/ 61 h 62"/>
                <a:gd name="T104" fmla="*/ 784 w 2128"/>
                <a:gd name="T105" fmla="*/ 61 h 62"/>
                <a:gd name="T106" fmla="*/ 692 w 2128"/>
                <a:gd name="T107" fmla="*/ 61 h 62"/>
                <a:gd name="T108" fmla="*/ 609 w 2128"/>
                <a:gd name="T109" fmla="*/ 58 h 62"/>
                <a:gd name="T110" fmla="*/ 534 w 2128"/>
                <a:gd name="T111" fmla="*/ 59 h 62"/>
                <a:gd name="T112" fmla="*/ 401 w 2128"/>
                <a:gd name="T113" fmla="*/ 60 h 62"/>
                <a:gd name="T114" fmla="*/ 256 w 2128"/>
                <a:gd name="T115" fmla="*/ 59 h 62"/>
                <a:gd name="T116" fmla="*/ 19 w 2128"/>
                <a:gd name="T117" fmla="*/ 58 h 62"/>
                <a:gd name="T118" fmla="*/ 1 w 2128"/>
                <a:gd name="T119" fmla="*/ 46 h 62"/>
                <a:gd name="T120" fmla="*/ 0 w 2128"/>
                <a:gd name="T121" fmla="*/ 31 h 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2">
                  <a:moveTo>
                    <a:pt x="0" y="31"/>
                  </a:moveTo>
                  <a:lnTo>
                    <a:pt x="0" y="14"/>
                  </a:lnTo>
                  <a:lnTo>
                    <a:pt x="0" y="0"/>
                  </a:lnTo>
                  <a:lnTo>
                    <a:pt x="6" y="12"/>
                  </a:lnTo>
                  <a:lnTo>
                    <a:pt x="7" y="21"/>
                  </a:lnTo>
                  <a:lnTo>
                    <a:pt x="8" y="39"/>
                  </a:lnTo>
                  <a:lnTo>
                    <a:pt x="15" y="47"/>
                  </a:lnTo>
                  <a:lnTo>
                    <a:pt x="27" y="49"/>
                  </a:lnTo>
                  <a:lnTo>
                    <a:pt x="40" y="47"/>
                  </a:lnTo>
                  <a:lnTo>
                    <a:pt x="59" y="47"/>
                  </a:lnTo>
                  <a:lnTo>
                    <a:pt x="91" y="46"/>
                  </a:lnTo>
                  <a:lnTo>
                    <a:pt x="110" y="47"/>
                  </a:lnTo>
                  <a:lnTo>
                    <a:pt x="127" y="47"/>
                  </a:lnTo>
                  <a:lnTo>
                    <a:pt x="162" y="48"/>
                  </a:lnTo>
                  <a:lnTo>
                    <a:pt x="175" y="48"/>
                  </a:lnTo>
                  <a:lnTo>
                    <a:pt x="192" y="49"/>
                  </a:lnTo>
                  <a:lnTo>
                    <a:pt x="219" y="47"/>
                  </a:lnTo>
                  <a:lnTo>
                    <a:pt x="248" y="46"/>
                  </a:lnTo>
                  <a:lnTo>
                    <a:pt x="284" y="45"/>
                  </a:lnTo>
                  <a:lnTo>
                    <a:pt x="327" y="49"/>
                  </a:lnTo>
                  <a:lnTo>
                    <a:pt x="383" y="50"/>
                  </a:lnTo>
                  <a:lnTo>
                    <a:pt x="413" y="49"/>
                  </a:lnTo>
                  <a:lnTo>
                    <a:pt x="431" y="50"/>
                  </a:lnTo>
                  <a:lnTo>
                    <a:pt x="479" y="50"/>
                  </a:lnTo>
                  <a:lnTo>
                    <a:pt x="496" y="47"/>
                  </a:lnTo>
                  <a:lnTo>
                    <a:pt x="517" y="50"/>
                  </a:lnTo>
                  <a:lnTo>
                    <a:pt x="574" y="49"/>
                  </a:lnTo>
                  <a:lnTo>
                    <a:pt x="645" y="51"/>
                  </a:lnTo>
                  <a:lnTo>
                    <a:pt x="669" y="49"/>
                  </a:lnTo>
                  <a:lnTo>
                    <a:pt x="725" y="47"/>
                  </a:lnTo>
                  <a:lnTo>
                    <a:pt x="762" y="46"/>
                  </a:lnTo>
                  <a:lnTo>
                    <a:pt x="805" y="48"/>
                  </a:lnTo>
                  <a:lnTo>
                    <a:pt x="835" y="49"/>
                  </a:lnTo>
                  <a:lnTo>
                    <a:pt x="869" y="48"/>
                  </a:lnTo>
                  <a:lnTo>
                    <a:pt x="929" y="50"/>
                  </a:lnTo>
                  <a:lnTo>
                    <a:pt x="968" y="47"/>
                  </a:lnTo>
                  <a:lnTo>
                    <a:pt x="1005" y="47"/>
                  </a:lnTo>
                  <a:lnTo>
                    <a:pt x="1044" y="44"/>
                  </a:lnTo>
                  <a:lnTo>
                    <a:pt x="1093" y="47"/>
                  </a:lnTo>
                  <a:lnTo>
                    <a:pt x="1157" y="45"/>
                  </a:lnTo>
                  <a:lnTo>
                    <a:pt x="1230" y="45"/>
                  </a:lnTo>
                  <a:lnTo>
                    <a:pt x="1295" y="47"/>
                  </a:lnTo>
                  <a:lnTo>
                    <a:pt x="1334" y="43"/>
                  </a:lnTo>
                  <a:lnTo>
                    <a:pt x="1377" y="44"/>
                  </a:lnTo>
                  <a:lnTo>
                    <a:pt x="1394" y="47"/>
                  </a:lnTo>
                  <a:lnTo>
                    <a:pt x="1412" y="48"/>
                  </a:lnTo>
                  <a:lnTo>
                    <a:pt x="1469" y="47"/>
                  </a:lnTo>
                  <a:lnTo>
                    <a:pt x="1519" y="48"/>
                  </a:lnTo>
                  <a:lnTo>
                    <a:pt x="1587" y="49"/>
                  </a:lnTo>
                  <a:lnTo>
                    <a:pt x="1606" y="48"/>
                  </a:lnTo>
                  <a:lnTo>
                    <a:pt x="1619" y="48"/>
                  </a:lnTo>
                  <a:lnTo>
                    <a:pt x="1636" y="46"/>
                  </a:lnTo>
                  <a:lnTo>
                    <a:pt x="1670" y="48"/>
                  </a:lnTo>
                  <a:lnTo>
                    <a:pt x="1686" y="49"/>
                  </a:lnTo>
                  <a:lnTo>
                    <a:pt x="1698" y="47"/>
                  </a:lnTo>
                  <a:lnTo>
                    <a:pt x="1712" y="49"/>
                  </a:lnTo>
                  <a:lnTo>
                    <a:pt x="1739" y="47"/>
                  </a:lnTo>
                  <a:lnTo>
                    <a:pt x="1782" y="49"/>
                  </a:lnTo>
                  <a:lnTo>
                    <a:pt x="1824" y="45"/>
                  </a:lnTo>
                  <a:lnTo>
                    <a:pt x="1841" y="47"/>
                  </a:lnTo>
                  <a:lnTo>
                    <a:pt x="1859" y="47"/>
                  </a:lnTo>
                  <a:lnTo>
                    <a:pt x="1937" y="45"/>
                  </a:lnTo>
                  <a:lnTo>
                    <a:pt x="2013" y="47"/>
                  </a:lnTo>
                  <a:lnTo>
                    <a:pt x="2072" y="45"/>
                  </a:lnTo>
                  <a:lnTo>
                    <a:pt x="2092" y="43"/>
                  </a:lnTo>
                  <a:lnTo>
                    <a:pt x="2104" y="40"/>
                  </a:lnTo>
                  <a:lnTo>
                    <a:pt x="2113" y="34"/>
                  </a:lnTo>
                  <a:lnTo>
                    <a:pt x="2120" y="26"/>
                  </a:lnTo>
                  <a:lnTo>
                    <a:pt x="2127" y="13"/>
                  </a:lnTo>
                  <a:lnTo>
                    <a:pt x="2127" y="39"/>
                  </a:lnTo>
                  <a:lnTo>
                    <a:pt x="2127" y="45"/>
                  </a:lnTo>
                  <a:lnTo>
                    <a:pt x="2124" y="49"/>
                  </a:lnTo>
                  <a:lnTo>
                    <a:pt x="2118" y="54"/>
                  </a:lnTo>
                  <a:lnTo>
                    <a:pt x="2107" y="58"/>
                  </a:lnTo>
                  <a:lnTo>
                    <a:pt x="2029" y="61"/>
                  </a:lnTo>
                  <a:lnTo>
                    <a:pt x="1972" y="58"/>
                  </a:lnTo>
                  <a:lnTo>
                    <a:pt x="1945" y="60"/>
                  </a:lnTo>
                  <a:lnTo>
                    <a:pt x="1854" y="60"/>
                  </a:lnTo>
                  <a:lnTo>
                    <a:pt x="1828" y="59"/>
                  </a:lnTo>
                  <a:lnTo>
                    <a:pt x="1800" y="61"/>
                  </a:lnTo>
                  <a:lnTo>
                    <a:pt x="1772" y="59"/>
                  </a:lnTo>
                  <a:lnTo>
                    <a:pt x="1739" y="61"/>
                  </a:lnTo>
                  <a:lnTo>
                    <a:pt x="1653" y="60"/>
                  </a:lnTo>
                  <a:lnTo>
                    <a:pt x="1628" y="57"/>
                  </a:lnTo>
                  <a:lnTo>
                    <a:pt x="1547" y="60"/>
                  </a:lnTo>
                  <a:lnTo>
                    <a:pt x="1493" y="56"/>
                  </a:lnTo>
                  <a:lnTo>
                    <a:pt x="1430" y="60"/>
                  </a:lnTo>
                  <a:lnTo>
                    <a:pt x="1382" y="58"/>
                  </a:lnTo>
                  <a:lnTo>
                    <a:pt x="1336" y="60"/>
                  </a:lnTo>
                  <a:lnTo>
                    <a:pt x="1310" y="58"/>
                  </a:lnTo>
                  <a:lnTo>
                    <a:pt x="1287" y="58"/>
                  </a:lnTo>
                  <a:lnTo>
                    <a:pt x="1256" y="58"/>
                  </a:lnTo>
                  <a:lnTo>
                    <a:pt x="1235" y="57"/>
                  </a:lnTo>
                  <a:lnTo>
                    <a:pt x="1212" y="59"/>
                  </a:lnTo>
                  <a:lnTo>
                    <a:pt x="1188" y="57"/>
                  </a:lnTo>
                  <a:lnTo>
                    <a:pt x="1163" y="57"/>
                  </a:lnTo>
                  <a:lnTo>
                    <a:pt x="1134" y="59"/>
                  </a:lnTo>
                  <a:lnTo>
                    <a:pt x="1106" y="60"/>
                  </a:lnTo>
                  <a:lnTo>
                    <a:pt x="1075" y="60"/>
                  </a:lnTo>
                  <a:lnTo>
                    <a:pt x="1030" y="59"/>
                  </a:lnTo>
                  <a:lnTo>
                    <a:pt x="998" y="60"/>
                  </a:lnTo>
                  <a:lnTo>
                    <a:pt x="971" y="59"/>
                  </a:lnTo>
                  <a:lnTo>
                    <a:pt x="945" y="59"/>
                  </a:lnTo>
                  <a:lnTo>
                    <a:pt x="885" y="61"/>
                  </a:lnTo>
                  <a:lnTo>
                    <a:pt x="837" y="58"/>
                  </a:lnTo>
                  <a:lnTo>
                    <a:pt x="784" y="61"/>
                  </a:lnTo>
                  <a:lnTo>
                    <a:pt x="740" y="59"/>
                  </a:lnTo>
                  <a:lnTo>
                    <a:pt x="692" y="61"/>
                  </a:lnTo>
                  <a:lnTo>
                    <a:pt x="652" y="59"/>
                  </a:lnTo>
                  <a:lnTo>
                    <a:pt x="609" y="58"/>
                  </a:lnTo>
                  <a:lnTo>
                    <a:pt x="569" y="59"/>
                  </a:lnTo>
                  <a:lnTo>
                    <a:pt x="534" y="59"/>
                  </a:lnTo>
                  <a:lnTo>
                    <a:pt x="431" y="59"/>
                  </a:lnTo>
                  <a:lnTo>
                    <a:pt x="401" y="60"/>
                  </a:lnTo>
                  <a:lnTo>
                    <a:pt x="311" y="59"/>
                  </a:lnTo>
                  <a:lnTo>
                    <a:pt x="256" y="59"/>
                  </a:lnTo>
                  <a:lnTo>
                    <a:pt x="103" y="58"/>
                  </a:lnTo>
                  <a:lnTo>
                    <a:pt x="19" y="58"/>
                  </a:lnTo>
                  <a:lnTo>
                    <a:pt x="4" y="54"/>
                  </a:lnTo>
                  <a:lnTo>
                    <a:pt x="1" y="46"/>
                  </a:lnTo>
                  <a:lnTo>
                    <a:pt x="0" y="39"/>
                  </a:lnTo>
                  <a:lnTo>
                    <a:pt x="0" y="31"/>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endParaRPr lang="en-US"/>
            </a:p>
          </p:txBody>
        </p:sp>
      </p:grpSp>
      <p:grpSp>
        <p:nvGrpSpPr>
          <p:cNvPr id="124941" name="Group 18"/>
          <p:cNvGrpSpPr>
            <a:grpSpLocks/>
          </p:cNvGrpSpPr>
          <p:nvPr/>
        </p:nvGrpSpPr>
        <p:grpSpPr bwMode="auto">
          <a:xfrm>
            <a:off x="5646738" y="153988"/>
            <a:ext cx="3435350" cy="552450"/>
            <a:chOff x="3557" y="97"/>
            <a:chExt cx="2164" cy="348"/>
          </a:xfrm>
        </p:grpSpPr>
        <p:sp>
          <p:nvSpPr>
            <p:cNvPr id="124945" name="Freeform 19"/>
            <p:cNvSpPr>
              <a:spLocks/>
            </p:cNvSpPr>
            <p:nvPr/>
          </p:nvSpPr>
          <p:spPr bwMode="auto">
            <a:xfrm>
              <a:off x="3557" y="97"/>
              <a:ext cx="2164" cy="284"/>
            </a:xfrm>
            <a:custGeom>
              <a:avLst/>
              <a:gdLst>
                <a:gd name="T0" fmla="*/ 29 w 2164"/>
                <a:gd name="T1" fmla="*/ 4 h 284"/>
                <a:gd name="T2" fmla="*/ 46 w 2164"/>
                <a:gd name="T3" fmla="*/ 0 h 284"/>
                <a:gd name="T4" fmla="*/ 2096 w 2164"/>
                <a:gd name="T5" fmla="*/ 0 h 284"/>
                <a:gd name="T6" fmla="*/ 2120 w 2164"/>
                <a:gd name="T7" fmla="*/ 3 h 284"/>
                <a:gd name="T8" fmla="*/ 2137 w 2164"/>
                <a:gd name="T9" fmla="*/ 10 h 284"/>
                <a:gd name="T10" fmla="*/ 2152 w 2164"/>
                <a:gd name="T11" fmla="*/ 28 h 284"/>
                <a:gd name="T12" fmla="*/ 2160 w 2164"/>
                <a:gd name="T13" fmla="*/ 49 h 284"/>
                <a:gd name="T14" fmla="*/ 2163 w 2164"/>
                <a:gd name="T15" fmla="*/ 73 h 284"/>
                <a:gd name="T16" fmla="*/ 2163 w 2164"/>
                <a:gd name="T17" fmla="*/ 283 h 284"/>
                <a:gd name="T18" fmla="*/ 81 w 2164"/>
                <a:gd name="T19" fmla="*/ 283 h 284"/>
                <a:gd name="T20" fmla="*/ 0 w 2164"/>
                <a:gd name="T21" fmla="*/ 283 h 284"/>
                <a:gd name="T22" fmla="*/ 0 w 2164"/>
                <a:gd name="T23" fmla="*/ 87 h 284"/>
                <a:gd name="T24" fmla="*/ 1 w 2164"/>
                <a:gd name="T25" fmla="*/ 59 h 284"/>
                <a:gd name="T26" fmla="*/ 9 w 2164"/>
                <a:gd name="T27" fmla="*/ 31 h 284"/>
                <a:gd name="T28" fmla="*/ 16 w 2164"/>
                <a:gd name="T29" fmla="*/ 16 h 284"/>
                <a:gd name="T30" fmla="*/ 29 w 2164"/>
                <a:gd name="T31" fmla="*/ 4 h 2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84">
                  <a:moveTo>
                    <a:pt x="29" y="4"/>
                  </a:moveTo>
                  <a:lnTo>
                    <a:pt x="46" y="0"/>
                  </a:lnTo>
                  <a:lnTo>
                    <a:pt x="2096" y="0"/>
                  </a:lnTo>
                  <a:lnTo>
                    <a:pt x="2120" y="3"/>
                  </a:lnTo>
                  <a:lnTo>
                    <a:pt x="2137" y="10"/>
                  </a:lnTo>
                  <a:lnTo>
                    <a:pt x="2152" y="28"/>
                  </a:lnTo>
                  <a:lnTo>
                    <a:pt x="2160" y="49"/>
                  </a:lnTo>
                  <a:lnTo>
                    <a:pt x="2163" y="73"/>
                  </a:lnTo>
                  <a:lnTo>
                    <a:pt x="2163" y="283"/>
                  </a:lnTo>
                  <a:lnTo>
                    <a:pt x="81" y="283"/>
                  </a:lnTo>
                  <a:lnTo>
                    <a:pt x="0" y="283"/>
                  </a:lnTo>
                  <a:lnTo>
                    <a:pt x="0" y="87"/>
                  </a:lnTo>
                  <a:lnTo>
                    <a:pt x="1" y="59"/>
                  </a:lnTo>
                  <a:lnTo>
                    <a:pt x="9" y="31"/>
                  </a:lnTo>
                  <a:lnTo>
                    <a:pt x="16" y="16"/>
                  </a:lnTo>
                  <a:lnTo>
                    <a:pt x="29" y="4"/>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endParaRPr lang="en-US"/>
            </a:p>
          </p:txBody>
        </p:sp>
        <p:sp>
          <p:nvSpPr>
            <p:cNvPr id="124946" name="Freeform 20"/>
            <p:cNvSpPr>
              <a:spLocks/>
            </p:cNvSpPr>
            <p:nvPr/>
          </p:nvSpPr>
          <p:spPr bwMode="auto">
            <a:xfrm>
              <a:off x="3557" y="278"/>
              <a:ext cx="2164" cy="123"/>
            </a:xfrm>
            <a:custGeom>
              <a:avLst/>
              <a:gdLst>
                <a:gd name="T0" fmla="*/ 105 w 2164"/>
                <a:gd name="T1" fmla="*/ 42 h 123"/>
                <a:gd name="T2" fmla="*/ 170 w 2164"/>
                <a:gd name="T3" fmla="*/ 42 h 123"/>
                <a:gd name="T4" fmla="*/ 221 w 2164"/>
                <a:gd name="T5" fmla="*/ 63 h 123"/>
                <a:gd name="T6" fmla="*/ 305 w 2164"/>
                <a:gd name="T7" fmla="*/ 50 h 123"/>
                <a:gd name="T8" fmla="*/ 400 w 2164"/>
                <a:gd name="T9" fmla="*/ 44 h 123"/>
                <a:gd name="T10" fmla="*/ 466 w 2164"/>
                <a:gd name="T11" fmla="*/ 57 h 123"/>
                <a:gd name="T12" fmla="*/ 538 w 2164"/>
                <a:gd name="T13" fmla="*/ 50 h 123"/>
                <a:gd name="T14" fmla="*/ 654 w 2164"/>
                <a:gd name="T15" fmla="*/ 54 h 123"/>
                <a:gd name="T16" fmla="*/ 728 w 2164"/>
                <a:gd name="T17" fmla="*/ 63 h 123"/>
                <a:gd name="T18" fmla="*/ 815 w 2164"/>
                <a:gd name="T19" fmla="*/ 38 h 123"/>
                <a:gd name="T20" fmla="*/ 880 w 2164"/>
                <a:gd name="T21" fmla="*/ 60 h 123"/>
                <a:gd name="T22" fmla="*/ 968 w 2164"/>
                <a:gd name="T23" fmla="*/ 56 h 123"/>
                <a:gd name="T24" fmla="*/ 1013 w 2164"/>
                <a:gd name="T25" fmla="*/ 60 h 123"/>
                <a:gd name="T26" fmla="*/ 1053 w 2164"/>
                <a:gd name="T27" fmla="*/ 38 h 123"/>
                <a:gd name="T28" fmla="*/ 1105 w 2164"/>
                <a:gd name="T29" fmla="*/ 22 h 123"/>
                <a:gd name="T30" fmla="*/ 1167 w 2164"/>
                <a:gd name="T31" fmla="*/ 21 h 123"/>
                <a:gd name="T32" fmla="*/ 1218 w 2164"/>
                <a:gd name="T33" fmla="*/ 14 h 123"/>
                <a:gd name="T34" fmla="*/ 1265 w 2164"/>
                <a:gd name="T35" fmla="*/ 32 h 123"/>
                <a:gd name="T36" fmla="*/ 1316 w 2164"/>
                <a:gd name="T37" fmla="*/ 44 h 123"/>
                <a:gd name="T38" fmla="*/ 1399 w 2164"/>
                <a:gd name="T39" fmla="*/ 35 h 123"/>
                <a:gd name="T40" fmla="*/ 1436 w 2164"/>
                <a:gd name="T41" fmla="*/ 59 h 123"/>
                <a:gd name="T42" fmla="*/ 1493 w 2164"/>
                <a:gd name="T43" fmla="*/ 63 h 123"/>
                <a:gd name="T44" fmla="*/ 1589 w 2164"/>
                <a:gd name="T45" fmla="*/ 63 h 123"/>
                <a:gd name="T46" fmla="*/ 1647 w 2164"/>
                <a:gd name="T47" fmla="*/ 52 h 123"/>
                <a:gd name="T48" fmla="*/ 1691 w 2164"/>
                <a:gd name="T49" fmla="*/ 57 h 123"/>
                <a:gd name="T50" fmla="*/ 1743 w 2164"/>
                <a:gd name="T51" fmla="*/ 38 h 123"/>
                <a:gd name="T52" fmla="*/ 1817 w 2164"/>
                <a:gd name="T53" fmla="*/ 35 h 123"/>
                <a:gd name="T54" fmla="*/ 1878 w 2164"/>
                <a:gd name="T55" fmla="*/ 14 h 123"/>
                <a:gd name="T56" fmla="*/ 1926 w 2164"/>
                <a:gd name="T57" fmla="*/ 10 h 123"/>
                <a:gd name="T58" fmla="*/ 1988 w 2164"/>
                <a:gd name="T59" fmla="*/ 18 h 123"/>
                <a:gd name="T60" fmla="*/ 2042 w 2164"/>
                <a:gd name="T61" fmla="*/ 1 h 123"/>
                <a:gd name="T62" fmla="*/ 2093 w 2164"/>
                <a:gd name="T63" fmla="*/ 32 h 123"/>
                <a:gd name="T64" fmla="*/ 2150 w 2164"/>
                <a:gd name="T65" fmla="*/ 16 h 123"/>
                <a:gd name="T66" fmla="*/ 2163 w 2164"/>
                <a:gd name="T67" fmla="*/ 122 h 123"/>
                <a:gd name="T68" fmla="*/ 893 w 2164"/>
                <a:gd name="T69" fmla="*/ 99 h 123"/>
                <a:gd name="T70" fmla="*/ 0 w 2164"/>
                <a:gd name="T71" fmla="*/ 19 h 123"/>
                <a:gd name="T72" fmla="*/ 32 w 2164"/>
                <a:gd name="T73" fmla="*/ 33 h 123"/>
                <a:gd name="T74" fmla="*/ 75 w 2164"/>
                <a:gd name="T75" fmla="*/ 38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23">
                  <a:moveTo>
                    <a:pt x="75" y="38"/>
                  </a:moveTo>
                  <a:lnTo>
                    <a:pt x="105" y="42"/>
                  </a:lnTo>
                  <a:lnTo>
                    <a:pt x="138" y="38"/>
                  </a:lnTo>
                  <a:lnTo>
                    <a:pt x="170" y="42"/>
                  </a:lnTo>
                  <a:lnTo>
                    <a:pt x="195" y="53"/>
                  </a:lnTo>
                  <a:lnTo>
                    <a:pt x="221" y="63"/>
                  </a:lnTo>
                  <a:lnTo>
                    <a:pt x="266" y="54"/>
                  </a:lnTo>
                  <a:lnTo>
                    <a:pt x="305" y="50"/>
                  </a:lnTo>
                  <a:lnTo>
                    <a:pt x="360" y="50"/>
                  </a:lnTo>
                  <a:lnTo>
                    <a:pt x="400" y="44"/>
                  </a:lnTo>
                  <a:lnTo>
                    <a:pt x="435" y="50"/>
                  </a:lnTo>
                  <a:lnTo>
                    <a:pt x="466" y="57"/>
                  </a:lnTo>
                  <a:lnTo>
                    <a:pt x="494" y="59"/>
                  </a:lnTo>
                  <a:lnTo>
                    <a:pt x="538" y="50"/>
                  </a:lnTo>
                  <a:lnTo>
                    <a:pt x="586" y="50"/>
                  </a:lnTo>
                  <a:lnTo>
                    <a:pt x="654" y="54"/>
                  </a:lnTo>
                  <a:lnTo>
                    <a:pt x="683" y="65"/>
                  </a:lnTo>
                  <a:lnTo>
                    <a:pt x="728" y="63"/>
                  </a:lnTo>
                  <a:lnTo>
                    <a:pt x="773" y="44"/>
                  </a:lnTo>
                  <a:lnTo>
                    <a:pt x="815" y="38"/>
                  </a:lnTo>
                  <a:lnTo>
                    <a:pt x="844" y="44"/>
                  </a:lnTo>
                  <a:lnTo>
                    <a:pt x="880" y="60"/>
                  </a:lnTo>
                  <a:lnTo>
                    <a:pt x="921" y="66"/>
                  </a:lnTo>
                  <a:lnTo>
                    <a:pt x="968" y="56"/>
                  </a:lnTo>
                  <a:lnTo>
                    <a:pt x="989" y="52"/>
                  </a:lnTo>
                  <a:lnTo>
                    <a:pt x="1013" y="60"/>
                  </a:lnTo>
                  <a:lnTo>
                    <a:pt x="1032" y="50"/>
                  </a:lnTo>
                  <a:lnTo>
                    <a:pt x="1053" y="38"/>
                  </a:lnTo>
                  <a:lnTo>
                    <a:pt x="1078" y="26"/>
                  </a:lnTo>
                  <a:lnTo>
                    <a:pt x="1105" y="22"/>
                  </a:lnTo>
                  <a:lnTo>
                    <a:pt x="1136" y="26"/>
                  </a:lnTo>
                  <a:lnTo>
                    <a:pt x="1167" y="21"/>
                  </a:lnTo>
                  <a:lnTo>
                    <a:pt x="1198" y="14"/>
                  </a:lnTo>
                  <a:lnTo>
                    <a:pt x="1218" y="14"/>
                  </a:lnTo>
                  <a:lnTo>
                    <a:pt x="1237" y="16"/>
                  </a:lnTo>
                  <a:lnTo>
                    <a:pt x="1265" y="32"/>
                  </a:lnTo>
                  <a:lnTo>
                    <a:pt x="1293" y="29"/>
                  </a:lnTo>
                  <a:lnTo>
                    <a:pt x="1316" y="44"/>
                  </a:lnTo>
                  <a:lnTo>
                    <a:pt x="1361" y="44"/>
                  </a:lnTo>
                  <a:lnTo>
                    <a:pt x="1399" y="35"/>
                  </a:lnTo>
                  <a:lnTo>
                    <a:pt x="1417" y="47"/>
                  </a:lnTo>
                  <a:lnTo>
                    <a:pt x="1436" y="59"/>
                  </a:lnTo>
                  <a:lnTo>
                    <a:pt x="1462" y="56"/>
                  </a:lnTo>
                  <a:lnTo>
                    <a:pt x="1493" y="63"/>
                  </a:lnTo>
                  <a:lnTo>
                    <a:pt x="1526" y="56"/>
                  </a:lnTo>
                  <a:lnTo>
                    <a:pt x="1589" y="63"/>
                  </a:lnTo>
                  <a:lnTo>
                    <a:pt x="1616" y="69"/>
                  </a:lnTo>
                  <a:lnTo>
                    <a:pt x="1647" y="52"/>
                  </a:lnTo>
                  <a:lnTo>
                    <a:pt x="1667" y="51"/>
                  </a:lnTo>
                  <a:lnTo>
                    <a:pt x="1691" y="57"/>
                  </a:lnTo>
                  <a:lnTo>
                    <a:pt x="1714" y="54"/>
                  </a:lnTo>
                  <a:lnTo>
                    <a:pt x="1743" y="38"/>
                  </a:lnTo>
                  <a:lnTo>
                    <a:pt x="1793" y="33"/>
                  </a:lnTo>
                  <a:lnTo>
                    <a:pt x="1817" y="35"/>
                  </a:lnTo>
                  <a:lnTo>
                    <a:pt x="1842" y="35"/>
                  </a:lnTo>
                  <a:lnTo>
                    <a:pt x="1878" y="14"/>
                  </a:lnTo>
                  <a:lnTo>
                    <a:pt x="1899" y="6"/>
                  </a:lnTo>
                  <a:lnTo>
                    <a:pt x="1926" y="10"/>
                  </a:lnTo>
                  <a:lnTo>
                    <a:pt x="1957" y="32"/>
                  </a:lnTo>
                  <a:lnTo>
                    <a:pt x="1988" y="18"/>
                  </a:lnTo>
                  <a:lnTo>
                    <a:pt x="2017" y="0"/>
                  </a:lnTo>
                  <a:lnTo>
                    <a:pt x="2042" y="1"/>
                  </a:lnTo>
                  <a:lnTo>
                    <a:pt x="2071" y="38"/>
                  </a:lnTo>
                  <a:lnTo>
                    <a:pt x="2093" y="32"/>
                  </a:lnTo>
                  <a:lnTo>
                    <a:pt x="2125" y="16"/>
                  </a:lnTo>
                  <a:lnTo>
                    <a:pt x="2150" y="16"/>
                  </a:lnTo>
                  <a:lnTo>
                    <a:pt x="2163" y="28"/>
                  </a:lnTo>
                  <a:lnTo>
                    <a:pt x="2163" y="122"/>
                  </a:lnTo>
                  <a:lnTo>
                    <a:pt x="909" y="95"/>
                  </a:lnTo>
                  <a:lnTo>
                    <a:pt x="893" y="99"/>
                  </a:lnTo>
                  <a:lnTo>
                    <a:pt x="0" y="88"/>
                  </a:lnTo>
                  <a:lnTo>
                    <a:pt x="0" y="19"/>
                  </a:lnTo>
                  <a:lnTo>
                    <a:pt x="13" y="29"/>
                  </a:lnTo>
                  <a:lnTo>
                    <a:pt x="32" y="33"/>
                  </a:lnTo>
                  <a:lnTo>
                    <a:pt x="56" y="34"/>
                  </a:lnTo>
                  <a:lnTo>
                    <a:pt x="75" y="38"/>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endParaRPr lang="en-US"/>
            </a:p>
          </p:txBody>
        </p:sp>
        <p:sp>
          <p:nvSpPr>
            <p:cNvPr id="124947" name="Freeform 21"/>
            <p:cNvSpPr>
              <a:spLocks/>
            </p:cNvSpPr>
            <p:nvPr/>
          </p:nvSpPr>
          <p:spPr bwMode="auto">
            <a:xfrm>
              <a:off x="3557" y="320"/>
              <a:ext cx="2164" cy="125"/>
            </a:xfrm>
            <a:custGeom>
              <a:avLst/>
              <a:gdLst>
                <a:gd name="T0" fmla="*/ 46 w 2164"/>
                <a:gd name="T1" fmla="*/ 123 h 125"/>
                <a:gd name="T2" fmla="*/ 2096 w 2164"/>
                <a:gd name="T3" fmla="*/ 124 h 125"/>
                <a:gd name="T4" fmla="*/ 2137 w 2164"/>
                <a:gd name="T5" fmla="*/ 120 h 125"/>
                <a:gd name="T6" fmla="*/ 2160 w 2164"/>
                <a:gd name="T7" fmla="*/ 104 h 125"/>
                <a:gd name="T8" fmla="*/ 2163 w 2164"/>
                <a:gd name="T9" fmla="*/ 14 h 125"/>
                <a:gd name="T10" fmla="*/ 2134 w 2164"/>
                <a:gd name="T11" fmla="*/ 4 h 125"/>
                <a:gd name="T12" fmla="*/ 2118 w 2164"/>
                <a:gd name="T13" fmla="*/ 34 h 125"/>
                <a:gd name="T14" fmla="*/ 2097 w 2164"/>
                <a:gd name="T15" fmla="*/ 31 h 125"/>
                <a:gd name="T16" fmla="*/ 2054 w 2164"/>
                <a:gd name="T17" fmla="*/ 17 h 125"/>
                <a:gd name="T18" fmla="*/ 1998 w 2164"/>
                <a:gd name="T19" fmla="*/ 21 h 125"/>
                <a:gd name="T20" fmla="*/ 1951 w 2164"/>
                <a:gd name="T21" fmla="*/ 25 h 125"/>
                <a:gd name="T22" fmla="*/ 1910 w 2164"/>
                <a:gd name="T23" fmla="*/ 17 h 125"/>
                <a:gd name="T24" fmla="*/ 1868 w 2164"/>
                <a:gd name="T25" fmla="*/ 27 h 125"/>
                <a:gd name="T26" fmla="*/ 1841 w 2164"/>
                <a:gd name="T27" fmla="*/ 33 h 125"/>
                <a:gd name="T28" fmla="*/ 1776 w 2164"/>
                <a:gd name="T29" fmla="*/ 28 h 125"/>
                <a:gd name="T30" fmla="*/ 1716 w 2164"/>
                <a:gd name="T31" fmla="*/ 24 h 125"/>
                <a:gd name="T32" fmla="*/ 1644 w 2164"/>
                <a:gd name="T33" fmla="*/ 54 h 125"/>
                <a:gd name="T34" fmla="*/ 1589 w 2164"/>
                <a:gd name="T35" fmla="*/ 38 h 125"/>
                <a:gd name="T36" fmla="*/ 1524 w 2164"/>
                <a:gd name="T37" fmla="*/ 37 h 125"/>
                <a:gd name="T38" fmla="*/ 1417 w 2164"/>
                <a:gd name="T39" fmla="*/ 36 h 125"/>
                <a:gd name="T40" fmla="*/ 1367 w 2164"/>
                <a:gd name="T41" fmla="*/ 33 h 125"/>
                <a:gd name="T42" fmla="*/ 1327 w 2164"/>
                <a:gd name="T43" fmla="*/ 24 h 125"/>
                <a:gd name="T44" fmla="*/ 1237 w 2164"/>
                <a:gd name="T45" fmla="*/ 43 h 125"/>
                <a:gd name="T46" fmla="*/ 1159 w 2164"/>
                <a:gd name="T47" fmla="*/ 33 h 125"/>
                <a:gd name="T48" fmla="*/ 1065 w 2164"/>
                <a:gd name="T49" fmla="*/ 38 h 125"/>
                <a:gd name="T50" fmla="*/ 988 w 2164"/>
                <a:gd name="T51" fmla="*/ 38 h 125"/>
                <a:gd name="T52" fmla="*/ 897 w 2164"/>
                <a:gd name="T53" fmla="*/ 51 h 125"/>
                <a:gd name="T54" fmla="*/ 801 w 2164"/>
                <a:gd name="T55" fmla="*/ 45 h 125"/>
                <a:gd name="T56" fmla="*/ 692 w 2164"/>
                <a:gd name="T57" fmla="*/ 46 h 125"/>
                <a:gd name="T58" fmla="*/ 575 w 2164"/>
                <a:gd name="T59" fmla="*/ 33 h 125"/>
                <a:gd name="T60" fmla="*/ 454 w 2164"/>
                <a:gd name="T61" fmla="*/ 23 h 125"/>
                <a:gd name="T62" fmla="*/ 371 w 2164"/>
                <a:gd name="T63" fmla="*/ 35 h 125"/>
                <a:gd name="T64" fmla="*/ 322 w 2164"/>
                <a:gd name="T65" fmla="*/ 31 h 125"/>
                <a:gd name="T66" fmla="*/ 252 w 2164"/>
                <a:gd name="T67" fmla="*/ 36 h 125"/>
                <a:gd name="T68" fmla="*/ 176 w 2164"/>
                <a:gd name="T69" fmla="*/ 35 h 125"/>
                <a:gd name="T70" fmla="*/ 99 w 2164"/>
                <a:gd name="T71" fmla="*/ 43 h 125"/>
                <a:gd name="T72" fmla="*/ 20 w 2164"/>
                <a:gd name="T73" fmla="*/ 37 h 125"/>
                <a:gd name="T74" fmla="*/ 2 w 2164"/>
                <a:gd name="T75" fmla="*/ 73 h 125"/>
                <a:gd name="T76" fmla="*/ 16 w 2164"/>
                <a:gd name="T77" fmla="*/ 116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25">
                  <a:moveTo>
                    <a:pt x="29" y="120"/>
                  </a:moveTo>
                  <a:lnTo>
                    <a:pt x="46" y="123"/>
                  </a:lnTo>
                  <a:lnTo>
                    <a:pt x="66" y="124"/>
                  </a:lnTo>
                  <a:lnTo>
                    <a:pt x="2096" y="124"/>
                  </a:lnTo>
                  <a:lnTo>
                    <a:pt x="2120" y="122"/>
                  </a:lnTo>
                  <a:lnTo>
                    <a:pt x="2137" y="120"/>
                  </a:lnTo>
                  <a:lnTo>
                    <a:pt x="2152" y="113"/>
                  </a:lnTo>
                  <a:lnTo>
                    <a:pt x="2160" y="104"/>
                  </a:lnTo>
                  <a:lnTo>
                    <a:pt x="2163" y="95"/>
                  </a:lnTo>
                  <a:lnTo>
                    <a:pt x="2163" y="14"/>
                  </a:lnTo>
                  <a:lnTo>
                    <a:pt x="2144" y="0"/>
                  </a:lnTo>
                  <a:lnTo>
                    <a:pt x="2134" y="4"/>
                  </a:lnTo>
                  <a:lnTo>
                    <a:pt x="2125" y="18"/>
                  </a:lnTo>
                  <a:lnTo>
                    <a:pt x="2118" y="34"/>
                  </a:lnTo>
                  <a:lnTo>
                    <a:pt x="2109" y="33"/>
                  </a:lnTo>
                  <a:lnTo>
                    <a:pt x="2097" y="31"/>
                  </a:lnTo>
                  <a:lnTo>
                    <a:pt x="2071" y="23"/>
                  </a:lnTo>
                  <a:lnTo>
                    <a:pt x="2054" y="17"/>
                  </a:lnTo>
                  <a:lnTo>
                    <a:pt x="2027" y="14"/>
                  </a:lnTo>
                  <a:lnTo>
                    <a:pt x="1998" y="21"/>
                  </a:lnTo>
                  <a:lnTo>
                    <a:pt x="1970" y="33"/>
                  </a:lnTo>
                  <a:lnTo>
                    <a:pt x="1951" y="25"/>
                  </a:lnTo>
                  <a:lnTo>
                    <a:pt x="1934" y="23"/>
                  </a:lnTo>
                  <a:lnTo>
                    <a:pt x="1910" y="17"/>
                  </a:lnTo>
                  <a:lnTo>
                    <a:pt x="1885" y="19"/>
                  </a:lnTo>
                  <a:lnTo>
                    <a:pt x="1868" y="27"/>
                  </a:lnTo>
                  <a:lnTo>
                    <a:pt x="1861" y="37"/>
                  </a:lnTo>
                  <a:lnTo>
                    <a:pt x="1841" y="33"/>
                  </a:lnTo>
                  <a:lnTo>
                    <a:pt x="1813" y="33"/>
                  </a:lnTo>
                  <a:lnTo>
                    <a:pt x="1776" y="28"/>
                  </a:lnTo>
                  <a:lnTo>
                    <a:pt x="1744" y="37"/>
                  </a:lnTo>
                  <a:lnTo>
                    <a:pt x="1716" y="24"/>
                  </a:lnTo>
                  <a:lnTo>
                    <a:pt x="1679" y="33"/>
                  </a:lnTo>
                  <a:lnTo>
                    <a:pt x="1644" y="54"/>
                  </a:lnTo>
                  <a:lnTo>
                    <a:pt x="1614" y="46"/>
                  </a:lnTo>
                  <a:lnTo>
                    <a:pt x="1589" y="38"/>
                  </a:lnTo>
                  <a:lnTo>
                    <a:pt x="1560" y="34"/>
                  </a:lnTo>
                  <a:lnTo>
                    <a:pt x="1524" y="37"/>
                  </a:lnTo>
                  <a:lnTo>
                    <a:pt x="1467" y="44"/>
                  </a:lnTo>
                  <a:lnTo>
                    <a:pt x="1417" y="36"/>
                  </a:lnTo>
                  <a:lnTo>
                    <a:pt x="1395" y="40"/>
                  </a:lnTo>
                  <a:lnTo>
                    <a:pt x="1367" y="33"/>
                  </a:lnTo>
                  <a:lnTo>
                    <a:pt x="1348" y="25"/>
                  </a:lnTo>
                  <a:lnTo>
                    <a:pt x="1327" y="24"/>
                  </a:lnTo>
                  <a:lnTo>
                    <a:pt x="1287" y="28"/>
                  </a:lnTo>
                  <a:lnTo>
                    <a:pt x="1237" y="43"/>
                  </a:lnTo>
                  <a:lnTo>
                    <a:pt x="1194" y="30"/>
                  </a:lnTo>
                  <a:lnTo>
                    <a:pt x="1159" y="33"/>
                  </a:lnTo>
                  <a:lnTo>
                    <a:pt x="1125" y="51"/>
                  </a:lnTo>
                  <a:lnTo>
                    <a:pt x="1065" y="38"/>
                  </a:lnTo>
                  <a:lnTo>
                    <a:pt x="1019" y="45"/>
                  </a:lnTo>
                  <a:lnTo>
                    <a:pt x="988" y="38"/>
                  </a:lnTo>
                  <a:lnTo>
                    <a:pt x="943" y="42"/>
                  </a:lnTo>
                  <a:lnTo>
                    <a:pt x="897" y="51"/>
                  </a:lnTo>
                  <a:lnTo>
                    <a:pt x="866" y="48"/>
                  </a:lnTo>
                  <a:lnTo>
                    <a:pt x="801" y="45"/>
                  </a:lnTo>
                  <a:lnTo>
                    <a:pt x="760" y="51"/>
                  </a:lnTo>
                  <a:lnTo>
                    <a:pt x="692" y="46"/>
                  </a:lnTo>
                  <a:lnTo>
                    <a:pt x="636" y="42"/>
                  </a:lnTo>
                  <a:lnTo>
                    <a:pt x="575" y="33"/>
                  </a:lnTo>
                  <a:lnTo>
                    <a:pt x="518" y="42"/>
                  </a:lnTo>
                  <a:lnTo>
                    <a:pt x="454" y="23"/>
                  </a:lnTo>
                  <a:lnTo>
                    <a:pt x="404" y="24"/>
                  </a:lnTo>
                  <a:lnTo>
                    <a:pt x="371" y="35"/>
                  </a:lnTo>
                  <a:lnTo>
                    <a:pt x="349" y="26"/>
                  </a:lnTo>
                  <a:lnTo>
                    <a:pt x="322" y="31"/>
                  </a:lnTo>
                  <a:lnTo>
                    <a:pt x="287" y="33"/>
                  </a:lnTo>
                  <a:lnTo>
                    <a:pt x="252" y="36"/>
                  </a:lnTo>
                  <a:lnTo>
                    <a:pt x="211" y="44"/>
                  </a:lnTo>
                  <a:lnTo>
                    <a:pt x="176" y="35"/>
                  </a:lnTo>
                  <a:lnTo>
                    <a:pt x="143" y="39"/>
                  </a:lnTo>
                  <a:lnTo>
                    <a:pt x="99" y="43"/>
                  </a:lnTo>
                  <a:lnTo>
                    <a:pt x="71" y="39"/>
                  </a:lnTo>
                  <a:lnTo>
                    <a:pt x="20" y="37"/>
                  </a:lnTo>
                  <a:lnTo>
                    <a:pt x="0" y="46"/>
                  </a:lnTo>
                  <a:lnTo>
                    <a:pt x="2" y="73"/>
                  </a:lnTo>
                  <a:lnTo>
                    <a:pt x="5" y="96"/>
                  </a:lnTo>
                  <a:lnTo>
                    <a:pt x="16" y="116"/>
                  </a:lnTo>
                  <a:lnTo>
                    <a:pt x="29" y="120"/>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endParaRPr lang="en-US"/>
            </a:p>
          </p:txBody>
        </p:sp>
        <p:sp>
          <p:nvSpPr>
            <p:cNvPr id="124948" name="Freeform 22"/>
            <p:cNvSpPr>
              <a:spLocks/>
            </p:cNvSpPr>
            <p:nvPr/>
          </p:nvSpPr>
          <p:spPr bwMode="auto">
            <a:xfrm>
              <a:off x="3570" y="104"/>
              <a:ext cx="2129" cy="162"/>
            </a:xfrm>
            <a:custGeom>
              <a:avLst/>
              <a:gdLst>
                <a:gd name="T0" fmla="*/ 0 w 2129"/>
                <a:gd name="T1" fmla="*/ 122 h 162"/>
                <a:gd name="T2" fmla="*/ 5 w 2129"/>
                <a:gd name="T3" fmla="*/ 129 h 162"/>
                <a:gd name="T4" fmla="*/ 9 w 2129"/>
                <a:gd name="T5" fmla="*/ 58 h 162"/>
                <a:gd name="T6" fmla="*/ 28 w 2129"/>
                <a:gd name="T7" fmla="*/ 29 h 162"/>
                <a:gd name="T8" fmla="*/ 101 w 2129"/>
                <a:gd name="T9" fmla="*/ 25 h 162"/>
                <a:gd name="T10" fmla="*/ 243 w 2129"/>
                <a:gd name="T11" fmla="*/ 29 h 162"/>
                <a:gd name="T12" fmla="*/ 378 w 2129"/>
                <a:gd name="T13" fmla="*/ 28 h 162"/>
                <a:gd name="T14" fmla="*/ 537 w 2129"/>
                <a:gd name="T15" fmla="*/ 29 h 162"/>
                <a:gd name="T16" fmla="*/ 645 w 2129"/>
                <a:gd name="T17" fmla="*/ 25 h 162"/>
                <a:gd name="T18" fmla="*/ 735 w 2129"/>
                <a:gd name="T19" fmla="*/ 25 h 162"/>
                <a:gd name="T20" fmla="*/ 870 w 2129"/>
                <a:gd name="T21" fmla="*/ 33 h 162"/>
                <a:gd name="T22" fmla="*/ 968 w 2129"/>
                <a:gd name="T23" fmla="*/ 35 h 162"/>
                <a:gd name="T24" fmla="*/ 1079 w 2129"/>
                <a:gd name="T25" fmla="*/ 29 h 162"/>
                <a:gd name="T26" fmla="*/ 1212 w 2129"/>
                <a:gd name="T27" fmla="*/ 40 h 162"/>
                <a:gd name="T28" fmla="*/ 1316 w 2129"/>
                <a:gd name="T29" fmla="*/ 37 h 162"/>
                <a:gd name="T30" fmla="*/ 1414 w 2129"/>
                <a:gd name="T31" fmla="*/ 32 h 162"/>
                <a:gd name="T32" fmla="*/ 1525 w 2129"/>
                <a:gd name="T33" fmla="*/ 36 h 162"/>
                <a:gd name="T34" fmla="*/ 1621 w 2129"/>
                <a:gd name="T35" fmla="*/ 32 h 162"/>
                <a:gd name="T36" fmla="*/ 1714 w 2129"/>
                <a:gd name="T37" fmla="*/ 29 h 162"/>
                <a:gd name="T38" fmla="*/ 1781 w 2129"/>
                <a:gd name="T39" fmla="*/ 32 h 162"/>
                <a:gd name="T40" fmla="*/ 1913 w 2129"/>
                <a:gd name="T41" fmla="*/ 25 h 162"/>
                <a:gd name="T42" fmla="*/ 2046 w 2129"/>
                <a:gd name="T43" fmla="*/ 33 h 162"/>
                <a:gd name="T44" fmla="*/ 2093 w 2129"/>
                <a:gd name="T45" fmla="*/ 47 h 162"/>
                <a:gd name="T46" fmla="*/ 2115 w 2129"/>
                <a:gd name="T47" fmla="*/ 68 h 162"/>
                <a:gd name="T48" fmla="*/ 2128 w 2129"/>
                <a:gd name="T49" fmla="*/ 124 h 162"/>
                <a:gd name="T50" fmla="*/ 2128 w 2129"/>
                <a:gd name="T51" fmla="*/ 41 h 162"/>
                <a:gd name="T52" fmla="*/ 2120 w 2129"/>
                <a:gd name="T53" fmla="*/ 16 h 162"/>
                <a:gd name="T54" fmla="*/ 1974 w 2129"/>
                <a:gd name="T55" fmla="*/ 6 h 162"/>
                <a:gd name="T56" fmla="*/ 1855 w 2129"/>
                <a:gd name="T57" fmla="*/ 1 h 162"/>
                <a:gd name="T58" fmla="*/ 1774 w 2129"/>
                <a:gd name="T59" fmla="*/ 3 h 162"/>
                <a:gd name="T60" fmla="*/ 1658 w 2129"/>
                <a:gd name="T61" fmla="*/ 8 h 162"/>
                <a:gd name="T62" fmla="*/ 1453 w 2129"/>
                <a:gd name="T63" fmla="*/ 6 h 162"/>
                <a:gd name="T64" fmla="*/ 1311 w 2129"/>
                <a:gd name="T65" fmla="*/ 6 h 162"/>
                <a:gd name="T66" fmla="*/ 1212 w 2129"/>
                <a:gd name="T67" fmla="*/ 6 h 162"/>
                <a:gd name="T68" fmla="*/ 1135 w 2129"/>
                <a:gd name="T69" fmla="*/ 4 h 162"/>
                <a:gd name="T70" fmla="*/ 1000 w 2129"/>
                <a:gd name="T71" fmla="*/ 6 h 162"/>
                <a:gd name="T72" fmla="*/ 837 w 2129"/>
                <a:gd name="T73" fmla="*/ 6 h 162"/>
                <a:gd name="T74" fmla="*/ 652 w 2129"/>
                <a:gd name="T75" fmla="*/ 4 h 162"/>
                <a:gd name="T76" fmla="*/ 569 w 2129"/>
                <a:gd name="T77" fmla="*/ 2 h 162"/>
                <a:gd name="T78" fmla="*/ 431 w 2129"/>
                <a:gd name="T79" fmla="*/ 2 h 162"/>
                <a:gd name="T80" fmla="*/ 256 w 2129"/>
                <a:gd name="T81" fmla="*/ 2 h 162"/>
                <a:gd name="T82" fmla="*/ 107 w 2129"/>
                <a:gd name="T83" fmla="*/ 0 h 162"/>
                <a:gd name="T84" fmla="*/ 34 w 2129"/>
                <a:gd name="T85" fmla="*/ 1 h 162"/>
                <a:gd name="T86" fmla="*/ 5 w 2129"/>
                <a:gd name="T87" fmla="*/ 18 h 162"/>
                <a:gd name="T88" fmla="*/ 0 w 2129"/>
                <a:gd name="T89" fmla="*/ 56 h 1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29" h="162">
                  <a:moveTo>
                    <a:pt x="0" y="78"/>
                  </a:moveTo>
                  <a:lnTo>
                    <a:pt x="0" y="122"/>
                  </a:lnTo>
                  <a:lnTo>
                    <a:pt x="0" y="161"/>
                  </a:lnTo>
                  <a:lnTo>
                    <a:pt x="5" y="129"/>
                  </a:lnTo>
                  <a:lnTo>
                    <a:pt x="7" y="104"/>
                  </a:lnTo>
                  <a:lnTo>
                    <a:pt x="9" y="58"/>
                  </a:lnTo>
                  <a:lnTo>
                    <a:pt x="15" y="36"/>
                  </a:lnTo>
                  <a:lnTo>
                    <a:pt x="28" y="29"/>
                  </a:lnTo>
                  <a:lnTo>
                    <a:pt x="60" y="24"/>
                  </a:lnTo>
                  <a:lnTo>
                    <a:pt x="101" y="25"/>
                  </a:lnTo>
                  <a:lnTo>
                    <a:pt x="200" y="25"/>
                  </a:lnTo>
                  <a:lnTo>
                    <a:pt x="243" y="29"/>
                  </a:lnTo>
                  <a:lnTo>
                    <a:pt x="306" y="25"/>
                  </a:lnTo>
                  <a:lnTo>
                    <a:pt x="378" y="28"/>
                  </a:lnTo>
                  <a:lnTo>
                    <a:pt x="431" y="27"/>
                  </a:lnTo>
                  <a:lnTo>
                    <a:pt x="537" y="29"/>
                  </a:lnTo>
                  <a:lnTo>
                    <a:pt x="574" y="29"/>
                  </a:lnTo>
                  <a:lnTo>
                    <a:pt x="645" y="25"/>
                  </a:lnTo>
                  <a:lnTo>
                    <a:pt x="669" y="30"/>
                  </a:lnTo>
                  <a:lnTo>
                    <a:pt x="735" y="25"/>
                  </a:lnTo>
                  <a:lnTo>
                    <a:pt x="836" y="29"/>
                  </a:lnTo>
                  <a:lnTo>
                    <a:pt x="870" y="33"/>
                  </a:lnTo>
                  <a:lnTo>
                    <a:pt x="923" y="29"/>
                  </a:lnTo>
                  <a:lnTo>
                    <a:pt x="968" y="35"/>
                  </a:lnTo>
                  <a:lnTo>
                    <a:pt x="1006" y="35"/>
                  </a:lnTo>
                  <a:lnTo>
                    <a:pt x="1079" y="29"/>
                  </a:lnTo>
                  <a:lnTo>
                    <a:pt x="1149" y="33"/>
                  </a:lnTo>
                  <a:lnTo>
                    <a:pt x="1212" y="40"/>
                  </a:lnTo>
                  <a:lnTo>
                    <a:pt x="1231" y="41"/>
                  </a:lnTo>
                  <a:lnTo>
                    <a:pt x="1316" y="37"/>
                  </a:lnTo>
                  <a:lnTo>
                    <a:pt x="1395" y="34"/>
                  </a:lnTo>
                  <a:lnTo>
                    <a:pt x="1414" y="32"/>
                  </a:lnTo>
                  <a:lnTo>
                    <a:pt x="1443" y="33"/>
                  </a:lnTo>
                  <a:lnTo>
                    <a:pt x="1525" y="36"/>
                  </a:lnTo>
                  <a:lnTo>
                    <a:pt x="1588" y="30"/>
                  </a:lnTo>
                  <a:lnTo>
                    <a:pt x="1621" y="32"/>
                  </a:lnTo>
                  <a:lnTo>
                    <a:pt x="1671" y="33"/>
                  </a:lnTo>
                  <a:lnTo>
                    <a:pt x="1714" y="29"/>
                  </a:lnTo>
                  <a:lnTo>
                    <a:pt x="1742" y="25"/>
                  </a:lnTo>
                  <a:lnTo>
                    <a:pt x="1781" y="32"/>
                  </a:lnTo>
                  <a:lnTo>
                    <a:pt x="1860" y="34"/>
                  </a:lnTo>
                  <a:lnTo>
                    <a:pt x="1913" y="25"/>
                  </a:lnTo>
                  <a:lnTo>
                    <a:pt x="1990" y="33"/>
                  </a:lnTo>
                  <a:lnTo>
                    <a:pt x="2046" y="33"/>
                  </a:lnTo>
                  <a:lnTo>
                    <a:pt x="2075" y="33"/>
                  </a:lnTo>
                  <a:lnTo>
                    <a:pt x="2093" y="47"/>
                  </a:lnTo>
                  <a:lnTo>
                    <a:pt x="2105" y="54"/>
                  </a:lnTo>
                  <a:lnTo>
                    <a:pt x="2115" y="68"/>
                  </a:lnTo>
                  <a:lnTo>
                    <a:pt x="2122" y="92"/>
                  </a:lnTo>
                  <a:lnTo>
                    <a:pt x="2128" y="124"/>
                  </a:lnTo>
                  <a:lnTo>
                    <a:pt x="2128" y="58"/>
                  </a:lnTo>
                  <a:lnTo>
                    <a:pt x="2128" y="41"/>
                  </a:lnTo>
                  <a:lnTo>
                    <a:pt x="2125" y="30"/>
                  </a:lnTo>
                  <a:lnTo>
                    <a:pt x="2120" y="16"/>
                  </a:lnTo>
                  <a:lnTo>
                    <a:pt x="2089" y="7"/>
                  </a:lnTo>
                  <a:lnTo>
                    <a:pt x="1974" y="6"/>
                  </a:lnTo>
                  <a:lnTo>
                    <a:pt x="1946" y="1"/>
                  </a:lnTo>
                  <a:lnTo>
                    <a:pt x="1855" y="1"/>
                  </a:lnTo>
                  <a:lnTo>
                    <a:pt x="1829" y="3"/>
                  </a:lnTo>
                  <a:lnTo>
                    <a:pt x="1774" y="3"/>
                  </a:lnTo>
                  <a:lnTo>
                    <a:pt x="1733" y="2"/>
                  </a:lnTo>
                  <a:lnTo>
                    <a:pt x="1658" y="8"/>
                  </a:lnTo>
                  <a:lnTo>
                    <a:pt x="1501" y="3"/>
                  </a:lnTo>
                  <a:lnTo>
                    <a:pt x="1453" y="6"/>
                  </a:lnTo>
                  <a:lnTo>
                    <a:pt x="1366" y="10"/>
                  </a:lnTo>
                  <a:lnTo>
                    <a:pt x="1311" y="6"/>
                  </a:lnTo>
                  <a:lnTo>
                    <a:pt x="1256" y="6"/>
                  </a:lnTo>
                  <a:lnTo>
                    <a:pt x="1212" y="6"/>
                  </a:lnTo>
                  <a:lnTo>
                    <a:pt x="1164" y="9"/>
                  </a:lnTo>
                  <a:lnTo>
                    <a:pt x="1135" y="4"/>
                  </a:lnTo>
                  <a:lnTo>
                    <a:pt x="1031" y="6"/>
                  </a:lnTo>
                  <a:lnTo>
                    <a:pt x="1000" y="6"/>
                  </a:lnTo>
                  <a:lnTo>
                    <a:pt x="945" y="4"/>
                  </a:lnTo>
                  <a:lnTo>
                    <a:pt x="837" y="6"/>
                  </a:lnTo>
                  <a:lnTo>
                    <a:pt x="741" y="4"/>
                  </a:lnTo>
                  <a:lnTo>
                    <a:pt x="652" y="4"/>
                  </a:lnTo>
                  <a:lnTo>
                    <a:pt x="610" y="6"/>
                  </a:lnTo>
                  <a:lnTo>
                    <a:pt x="569" y="2"/>
                  </a:lnTo>
                  <a:lnTo>
                    <a:pt x="535" y="2"/>
                  </a:lnTo>
                  <a:lnTo>
                    <a:pt x="431" y="2"/>
                  </a:lnTo>
                  <a:lnTo>
                    <a:pt x="312" y="4"/>
                  </a:lnTo>
                  <a:lnTo>
                    <a:pt x="256" y="2"/>
                  </a:lnTo>
                  <a:lnTo>
                    <a:pt x="190" y="4"/>
                  </a:lnTo>
                  <a:lnTo>
                    <a:pt x="107" y="0"/>
                  </a:lnTo>
                  <a:lnTo>
                    <a:pt x="56" y="0"/>
                  </a:lnTo>
                  <a:lnTo>
                    <a:pt x="34" y="1"/>
                  </a:lnTo>
                  <a:lnTo>
                    <a:pt x="19" y="6"/>
                  </a:lnTo>
                  <a:lnTo>
                    <a:pt x="5" y="18"/>
                  </a:lnTo>
                  <a:lnTo>
                    <a:pt x="1" y="37"/>
                  </a:lnTo>
                  <a:lnTo>
                    <a:pt x="0" y="56"/>
                  </a:lnTo>
                  <a:lnTo>
                    <a:pt x="0" y="78"/>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endParaRPr lang="en-US"/>
            </a:p>
          </p:txBody>
        </p:sp>
        <p:sp>
          <p:nvSpPr>
            <p:cNvPr id="124949" name="Freeform 23"/>
            <p:cNvSpPr>
              <a:spLocks/>
            </p:cNvSpPr>
            <p:nvPr/>
          </p:nvSpPr>
          <p:spPr bwMode="auto">
            <a:xfrm>
              <a:off x="3574" y="363"/>
              <a:ext cx="2128" cy="65"/>
            </a:xfrm>
            <a:custGeom>
              <a:avLst/>
              <a:gdLst>
                <a:gd name="T0" fmla="*/ 0 w 2128"/>
                <a:gd name="T1" fmla="*/ 15 h 65"/>
                <a:gd name="T2" fmla="*/ 6 w 2128"/>
                <a:gd name="T3" fmla="*/ 12 h 65"/>
                <a:gd name="T4" fmla="*/ 8 w 2128"/>
                <a:gd name="T5" fmla="*/ 40 h 65"/>
                <a:gd name="T6" fmla="*/ 27 w 2128"/>
                <a:gd name="T7" fmla="*/ 52 h 65"/>
                <a:gd name="T8" fmla="*/ 59 w 2128"/>
                <a:gd name="T9" fmla="*/ 49 h 65"/>
                <a:gd name="T10" fmla="*/ 110 w 2128"/>
                <a:gd name="T11" fmla="*/ 49 h 65"/>
                <a:gd name="T12" fmla="*/ 162 w 2128"/>
                <a:gd name="T13" fmla="*/ 50 h 65"/>
                <a:gd name="T14" fmla="*/ 192 w 2128"/>
                <a:gd name="T15" fmla="*/ 51 h 65"/>
                <a:gd name="T16" fmla="*/ 248 w 2128"/>
                <a:gd name="T17" fmla="*/ 48 h 65"/>
                <a:gd name="T18" fmla="*/ 327 w 2128"/>
                <a:gd name="T19" fmla="*/ 51 h 65"/>
                <a:gd name="T20" fmla="*/ 413 w 2128"/>
                <a:gd name="T21" fmla="*/ 51 h 65"/>
                <a:gd name="T22" fmla="*/ 479 w 2128"/>
                <a:gd name="T23" fmla="*/ 53 h 65"/>
                <a:gd name="T24" fmla="*/ 517 w 2128"/>
                <a:gd name="T25" fmla="*/ 52 h 65"/>
                <a:gd name="T26" fmla="*/ 645 w 2128"/>
                <a:gd name="T27" fmla="*/ 53 h 65"/>
                <a:gd name="T28" fmla="*/ 725 w 2128"/>
                <a:gd name="T29" fmla="*/ 49 h 65"/>
                <a:gd name="T30" fmla="*/ 805 w 2128"/>
                <a:gd name="T31" fmla="*/ 50 h 65"/>
                <a:gd name="T32" fmla="*/ 869 w 2128"/>
                <a:gd name="T33" fmla="*/ 50 h 65"/>
                <a:gd name="T34" fmla="*/ 968 w 2128"/>
                <a:gd name="T35" fmla="*/ 49 h 65"/>
                <a:gd name="T36" fmla="*/ 1044 w 2128"/>
                <a:gd name="T37" fmla="*/ 46 h 65"/>
                <a:gd name="T38" fmla="*/ 1157 w 2128"/>
                <a:gd name="T39" fmla="*/ 47 h 65"/>
                <a:gd name="T40" fmla="*/ 1295 w 2128"/>
                <a:gd name="T41" fmla="*/ 49 h 65"/>
                <a:gd name="T42" fmla="*/ 1377 w 2128"/>
                <a:gd name="T43" fmla="*/ 46 h 65"/>
                <a:gd name="T44" fmla="*/ 1412 w 2128"/>
                <a:gd name="T45" fmla="*/ 51 h 65"/>
                <a:gd name="T46" fmla="*/ 1519 w 2128"/>
                <a:gd name="T47" fmla="*/ 51 h 65"/>
                <a:gd name="T48" fmla="*/ 1606 w 2128"/>
                <a:gd name="T49" fmla="*/ 51 h 65"/>
                <a:gd name="T50" fmla="*/ 1636 w 2128"/>
                <a:gd name="T51" fmla="*/ 48 h 65"/>
                <a:gd name="T52" fmla="*/ 1686 w 2128"/>
                <a:gd name="T53" fmla="*/ 51 h 65"/>
                <a:gd name="T54" fmla="*/ 1712 w 2128"/>
                <a:gd name="T55" fmla="*/ 52 h 65"/>
                <a:gd name="T56" fmla="*/ 1782 w 2128"/>
                <a:gd name="T57" fmla="*/ 51 h 65"/>
                <a:gd name="T58" fmla="*/ 1841 w 2128"/>
                <a:gd name="T59" fmla="*/ 50 h 65"/>
                <a:gd name="T60" fmla="*/ 1937 w 2128"/>
                <a:gd name="T61" fmla="*/ 48 h 65"/>
                <a:gd name="T62" fmla="*/ 2072 w 2128"/>
                <a:gd name="T63" fmla="*/ 47 h 65"/>
                <a:gd name="T64" fmla="*/ 2104 w 2128"/>
                <a:gd name="T65" fmla="*/ 42 h 65"/>
                <a:gd name="T66" fmla="*/ 2120 w 2128"/>
                <a:gd name="T67" fmla="*/ 27 h 65"/>
                <a:gd name="T68" fmla="*/ 2127 w 2128"/>
                <a:gd name="T69" fmla="*/ 40 h 65"/>
                <a:gd name="T70" fmla="*/ 2124 w 2128"/>
                <a:gd name="T71" fmla="*/ 51 h 65"/>
                <a:gd name="T72" fmla="*/ 2107 w 2128"/>
                <a:gd name="T73" fmla="*/ 61 h 65"/>
                <a:gd name="T74" fmla="*/ 1972 w 2128"/>
                <a:gd name="T75" fmla="*/ 61 h 65"/>
                <a:gd name="T76" fmla="*/ 1854 w 2128"/>
                <a:gd name="T77" fmla="*/ 63 h 65"/>
                <a:gd name="T78" fmla="*/ 1800 w 2128"/>
                <a:gd name="T79" fmla="*/ 64 h 65"/>
                <a:gd name="T80" fmla="*/ 1739 w 2128"/>
                <a:gd name="T81" fmla="*/ 64 h 65"/>
                <a:gd name="T82" fmla="*/ 1628 w 2128"/>
                <a:gd name="T83" fmla="*/ 60 h 65"/>
                <a:gd name="T84" fmla="*/ 1493 w 2128"/>
                <a:gd name="T85" fmla="*/ 59 h 65"/>
                <a:gd name="T86" fmla="*/ 1382 w 2128"/>
                <a:gd name="T87" fmla="*/ 61 h 65"/>
                <a:gd name="T88" fmla="*/ 1310 w 2128"/>
                <a:gd name="T89" fmla="*/ 61 h 65"/>
                <a:gd name="T90" fmla="*/ 1256 w 2128"/>
                <a:gd name="T91" fmla="*/ 61 h 65"/>
                <a:gd name="T92" fmla="*/ 1212 w 2128"/>
                <a:gd name="T93" fmla="*/ 62 h 65"/>
                <a:gd name="T94" fmla="*/ 1163 w 2128"/>
                <a:gd name="T95" fmla="*/ 60 h 65"/>
                <a:gd name="T96" fmla="*/ 1106 w 2128"/>
                <a:gd name="T97" fmla="*/ 63 h 65"/>
                <a:gd name="T98" fmla="*/ 1030 w 2128"/>
                <a:gd name="T99" fmla="*/ 62 h 65"/>
                <a:gd name="T100" fmla="*/ 971 w 2128"/>
                <a:gd name="T101" fmla="*/ 62 h 65"/>
                <a:gd name="T102" fmla="*/ 885 w 2128"/>
                <a:gd name="T103" fmla="*/ 64 h 65"/>
                <a:gd name="T104" fmla="*/ 784 w 2128"/>
                <a:gd name="T105" fmla="*/ 64 h 65"/>
                <a:gd name="T106" fmla="*/ 692 w 2128"/>
                <a:gd name="T107" fmla="*/ 64 h 65"/>
                <a:gd name="T108" fmla="*/ 609 w 2128"/>
                <a:gd name="T109" fmla="*/ 61 h 65"/>
                <a:gd name="T110" fmla="*/ 534 w 2128"/>
                <a:gd name="T111" fmla="*/ 62 h 65"/>
                <a:gd name="T112" fmla="*/ 401 w 2128"/>
                <a:gd name="T113" fmla="*/ 63 h 65"/>
                <a:gd name="T114" fmla="*/ 256 w 2128"/>
                <a:gd name="T115" fmla="*/ 62 h 65"/>
                <a:gd name="T116" fmla="*/ 19 w 2128"/>
                <a:gd name="T117" fmla="*/ 61 h 65"/>
                <a:gd name="T118" fmla="*/ 1 w 2128"/>
                <a:gd name="T119" fmla="*/ 49 h 65"/>
                <a:gd name="T120" fmla="*/ 0 w 2128"/>
                <a:gd name="T121" fmla="*/ 32 h 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5">
                  <a:moveTo>
                    <a:pt x="0" y="32"/>
                  </a:moveTo>
                  <a:lnTo>
                    <a:pt x="0" y="15"/>
                  </a:lnTo>
                  <a:lnTo>
                    <a:pt x="0" y="0"/>
                  </a:lnTo>
                  <a:lnTo>
                    <a:pt x="6" y="12"/>
                  </a:lnTo>
                  <a:lnTo>
                    <a:pt x="7" y="22"/>
                  </a:lnTo>
                  <a:lnTo>
                    <a:pt x="8" y="40"/>
                  </a:lnTo>
                  <a:lnTo>
                    <a:pt x="15" y="49"/>
                  </a:lnTo>
                  <a:lnTo>
                    <a:pt x="27" y="52"/>
                  </a:lnTo>
                  <a:lnTo>
                    <a:pt x="40" y="50"/>
                  </a:lnTo>
                  <a:lnTo>
                    <a:pt x="59" y="49"/>
                  </a:lnTo>
                  <a:lnTo>
                    <a:pt x="91" y="48"/>
                  </a:lnTo>
                  <a:lnTo>
                    <a:pt x="110" y="49"/>
                  </a:lnTo>
                  <a:lnTo>
                    <a:pt x="127" y="49"/>
                  </a:lnTo>
                  <a:lnTo>
                    <a:pt x="162" y="50"/>
                  </a:lnTo>
                  <a:lnTo>
                    <a:pt x="175" y="51"/>
                  </a:lnTo>
                  <a:lnTo>
                    <a:pt x="192" y="51"/>
                  </a:lnTo>
                  <a:lnTo>
                    <a:pt x="219" y="49"/>
                  </a:lnTo>
                  <a:lnTo>
                    <a:pt x="248" y="48"/>
                  </a:lnTo>
                  <a:lnTo>
                    <a:pt x="284" y="48"/>
                  </a:lnTo>
                  <a:lnTo>
                    <a:pt x="327" y="51"/>
                  </a:lnTo>
                  <a:lnTo>
                    <a:pt x="383" y="53"/>
                  </a:lnTo>
                  <a:lnTo>
                    <a:pt x="413" y="51"/>
                  </a:lnTo>
                  <a:lnTo>
                    <a:pt x="431" y="53"/>
                  </a:lnTo>
                  <a:lnTo>
                    <a:pt x="479" y="53"/>
                  </a:lnTo>
                  <a:lnTo>
                    <a:pt x="496" y="50"/>
                  </a:lnTo>
                  <a:lnTo>
                    <a:pt x="517" y="52"/>
                  </a:lnTo>
                  <a:lnTo>
                    <a:pt x="574" y="52"/>
                  </a:lnTo>
                  <a:lnTo>
                    <a:pt x="645" y="53"/>
                  </a:lnTo>
                  <a:lnTo>
                    <a:pt x="669" y="51"/>
                  </a:lnTo>
                  <a:lnTo>
                    <a:pt x="725" y="49"/>
                  </a:lnTo>
                  <a:lnTo>
                    <a:pt x="762" y="48"/>
                  </a:lnTo>
                  <a:lnTo>
                    <a:pt x="805" y="50"/>
                  </a:lnTo>
                  <a:lnTo>
                    <a:pt x="835" y="52"/>
                  </a:lnTo>
                  <a:lnTo>
                    <a:pt x="869" y="50"/>
                  </a:lnTo>
                  <a:lnTo>
                    <a:pt x="929" y="52"/>
                  </a:lnTo>
                  <a:lnTo>
                    <a:pt x="968" y="49"/>
                  </a:lnTo>
                  <a:lnTo>
                    <a:pt x="1005" y="49"/>
                  </a:lnTo>
                  <a:lnTo>
                    <a:pt x="1044" y="46"/>
                  </a:lnTo>
                  <a:lnTo>
                    <a:pt x="1093" y="50"/>
                  </a:lnTo>
                  <a:lnTo>
                    <a:pt x="1157" y="47"/>
                  </a:lnTo>
                  <a:lnTo>
                    <a:pt x="1230" y="47"/>
                  </a:lnTo>
                  <a:lnTo>
                    <a:pt x="1295" y="49"/>
                  </a:lnTo>
                  <a:lnTo>
                    <a:pt x="1334" y="46"/>
                  </a:lnTo>
                  <a:lnTo>
                    <a:pt x="1377" y="46"/>
                  </a:lnTo>
                  <a:lnTo>
                    <a:pt x="1394" y="50"/>
                  </a:lnTo>
                  <a:lnTo>
                    <a:pt x="1412" y="51"/>
                  </a:lnTo>
                  <a:lnTo>
                    <a:pt x="1469" y="49"/>
                  </a:lnTo>
                  <a:lnTo>
                    <a:pt x="1519" y="51"/>
                  </a:lnTo>
                  <a:lnTo>
                    <a:pt x="1587" y="51"/>
                  </a:lnTo>
                  <a:lnTo>
                    <a:pt x="1606" y="51"/>
                  </a:lnTo>
                  <a:lnTo>
                    <a:pt x="1619" y="51"/>
                  </a:lnTo>
                  <a:lnTo>
                    <a:pt x="1636" y="48"/>
                  </a:lnTo>
                  <a:lnTo>
                    <a:pt x="1670" y="50"/>
                  </a:lnTo>
                  <a:lnTo>
                    <a:pt x="1686" y="51"/>
                  </a:lnTo>
                  <a:lnTo>
                    <a:pt x="1698" y="50"/>
                  </a:lnTo>
                  <a:lnTo>
                    <a:pt x="1712" y="52"/>
                  </a:lnTo>
                  <a:lnTo>
                    <a:pt x="1739" y="49"/>
                  </a:lnTo>
                  <a:lnTo>
                    <a:pt x="1782" y="51"/>
                  </a:lnTo>
                  <a:lnTo>
                    <a:pt x="1824" y="48"/>
                  </a:lnTo>
                  <a:lnTo>
                    <a:pt x="1841" y="50"/>
                  </a:lnTo>
                  <a:lnTo>
                    <a:pt x="1859" y="50"/>
                  </a:lnTo>
                  <a:lnTo>
                    <a:pt x="1937" y="48"/>
                  </a:lnTo>
                  <a:lnTo>
                    <a:pt x="2013" y="50"/>
                  </a:lnTo>
                  <a:lnTo>
                    <a:pt x="2072" y="47"/>
                  </a:lnTo>
                  <a:lnTo>
                    <a:pt x="2092" y="45"/>
                  </a:lnTo>
                  <a:lnTo>
                    <a:pt x="2104" y="42"/>
                  </a:lnTo>
                  <a:lnTo>
                    <a:pt x="2113" y="36"/>
                  </a:lnTo>
                  <a:lnTo>
                    <a:pt x="2120" y="27"/>
                  </a:lnTo>
                  <a:lnTo>
                    <a:pt x="2127" y="14"/>
                  </a:lnTo>
                  <a:lnTo>
                    <a:pt x="2127" y="40"/>
                  </a:lnTo>
                  <a:lnTo>
                    <a:pt x="2127" y="47"/>
                  </a:lnTo>
                  <a:lnTo>
                    <a:pt x="2124" y="51"/>
                  </a:lnTo>
                  <a:lnTo>
                    <a:pt x="2118" y="57"/>
                  </a:lnTo>
                  <a:lnTo>
                    <a:pt x="2107" y="61"/>
                  </a:lnTo>
                  <a:lnTo>
                    <a:pt x="2029" y="64"/>
                  </a:lnTo>
                  <a:lnTo>
                    <a:pt x="1972" y="61"/>
                  </a:lnTo>
                  <a:lnTo>
                    <a:pt x="1945" y="63"/>
                  </a:lnTo>
                  <a:lnTo>
                    <a:pt x="1854" y="63"/>
                  </a:lnTo>
                  <a:lnTo>
                    <a:pt x="1828" y="62"/>
                  </a:lnTo>
                  <a:lnTo>
                    <a:pt x="1800" y="64"/>
                  </a:lnTo>
                  <a:lnTo>
                    <a:pt x="1772" y="62"/>
                  </a:lnTo>
                  <a:lnTo>
                    <a:pt x="1739" y="64"/>
                  </a:lnTo>
                  <a:lnTo>
                    <a:pt x="1653" y="63"/>
                  </a:lnTo>
                  <a:lnTo>
                    <a:pt x="1628" y="60"/>
                  </a:lnTo>
                  <a:lnTo>
                    <a:pt x="1547" y="63"/>
                  </a:lnTo>
                  <a:lnTo>
                    <a:pt x="1493" y="59"/>
                  </a:lnTo>
                  <a:lnTo>
                    <a:pt x="1430" y="63"/>
                  </a:lnTo>
                  <a:lnTo>
                    <a:pt x="1382" y="61"/>
                  </a:lnTo>
                  <a:lnTo>
                    <a:pt x="1336" y="63"/>
                  </a:lnTo>
                  <a:lnTo>
                    <a:pt x="1310" y="61"/>
                  </a:lnTo>
                  <a:lnTo>
                    <a:pt x="1287" y="61"/>
                  </a:lnTo>
                  <a:lnTo>
                    <a:pt x="1256" y="61"/>
                  </a:lnTo>
                  <a:lnTo>
                    <a:pt x="1235" y="60"/>
                  </a:lnTo>
                  <a:lnTo>
                    <a:pt x="1212" y="62"/>
                  </a:lnTo>
                  <a:lnTo>
                    <a:pt x="1188" y="60"/>
                  </a:lnTo>
                  <a:lnTo>
                    <a:pt x="1163" y="60"/>
                  </a:lnTo>
                  <a:lnTo>
                    <a:pt x="1134" y="62"/>
                  </a:lnTo>
                  <a:lnTo>
                    <a:pt x="1106" y="63"/>
                  </a:lnTo>
                  <a:lnTo>
                    <a:pt x="1075" y="63"/>
                  </a:lnTo>
                  <a:lnTo>
                    <a:pt x="1030" y="62"/>
                  </a:lnTo>
                  <a:lnTo>
                    <a:pt x="998" y="63"/>
                  </a:lnTo>
                  <a:lnTo>
                    <a:pt x="971" y="62"/>
                  </a:lnTo>
                  <a:lnTo>
                    <a:pt x="945" y="62"/>
                  </a:lnTo>
                  <a:lnTo>
                    <a:pt x="885" y="64"/>
                  </a:lnTo>
                  <a:lnTo>
                    <a:pt x="837" y="61"/>
                  </a:lnTo>
                  <a:lnTo>
                    <a:pt x="784" y="64"/>
                  </a:lnTo>
                  <a:lnTo>
                    <a:pt x="740" y="62"/>
                  </a:lnTo>
                  <a:lnTo>
                    <a:pt x="692" y="64"/>
                  </a:lnTo>
                  <a:lnTo>
                    <a:pt x="652" y="62"/>
                  </a:lnTo>
                  <a:lnTo>
                    <a:pt x="609" y="61"/>
                  </a:lnTo>
                  <a:lnTo>
                    <a:pt x="569" y="62"/>
                  </a:lnTo>
                  <a:lnTo>
                    <a:pt x="534" y="62"/>
                  </a:lnTo>
                  <a:lnTo>
                    <a:pt x="431" y="62"/>
                  </a:lnTo>
                  <a:lnTo>
                    <a:pt x="401" y="63"/>
                  </a:lnTo>
                  <a:lnTo>
                    <a:pt x="311" y="62"/>
                  </a:lnTo>
                  <a:lnTo>
                    <a:pt x="256" y="62"/>
                  </a:lnTo>
                  <a:lnTo>
                    <a:pt x="103" y="61"/>
                  </a:lnTo>
                  <a:lnTo>
                    <a:pt x="19" y="61"/>
                  </a:lnTo>
                  <a:lnTo>
                    <a:pt x="4" y="56"/>
                  </a:lnTo>
                  <a:lnTo>
                    <a:pt x="1" y="49"/>
                  </a:lnTo>
                  <a:lnTo>
                    <a:pt x="0" y="41"/>
                  </a:lnTo>
                  <a:lnTo>
                    <a:pt x="0" y="32"/>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endParaRPr lang="en-US"/>
            </a:p>
          </p:txBody>
        </p:sp>
      </p:grpSp>
      <p:sp>
        <p:nvSpPr>
          <p:cNvPr id="85016" name="Rectangle 24"/>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275" tIns="45638" rIns="91275" bIns="45638" numCol="1" anchor="t" anchorCtr="0" compatLnSpc="1">
            <a:prstTxWarp prst="textNoShape">
              <a:avLst/>
            </a:prstTxWarp>
          </a:bodyPr>
          <a:lstStyle>
            <a:lvl1pPr>
              <a:defRPr sz="1400">
                <a:solidFill>
                  <a:srgbClr val="FFFFCC"/>
                </a:solidFill>
                <a:ea typeface="ＭＳ Ｐゴシック" charset="-128"/>
                <a:cs typeface="ＭＳ Ｐゴシック" charset="-128"/>
              </a:defRPr>
            </a:lvl1pPr>
          </a:lstStyle>
          <a:p>
            <a:pPr>
              <a:defRPr/>
            </a:pPr>
            <a:endParaRPr lang="en-US"/>
          </a:p>
        </p:txBody>
      </p:sp>
      <p:sp>
        <p:nvSpPr>
          <p:cNvPr id="85017" name="Rectangle 25"/>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275" tIns="45638" rIns="91275" bIns="45638" numCol="1" anchor="t" anchorCtr="0" compatLnSpc="1">
            <a:prstTxWarp prst="textNoShape">
              <a:avLst/>
            </a:prstTxWarp>
          </a:bodyPr>
          <a:lstStyle>
            <a:lvl1pPr algn="ctr">
              <a:defRPr sz="1400">
                <a:solidFill>
                  <a:srgbClr val="FFFFCC"/>
                </a:solidFill>
                <a:ea typeface="ＭＳ Ｐゴシック" charset="-128"/>
                <a:cs typeface="ＭＳ Ｐゴシック" charset="-128"/>
              </a:defRPr>
            </a:lvl1pPr>
          </a:lstStyle>
          <a:p>
            <a:pPr>
              <a:defRPr/>
            </a:pPr>
            <a:endParaRPr lang="en-US"/>
          </a:p>
        </p:txBody>
      </p:sp>
      <p:sp>
        <p:nvSpPr>
          <p:cNvPr id="85018" name="Rectangle 26"/>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275" tIns="45638" rIns="91275" bIns="45638" numCol="1" anchor="t" anchorCtr="0" compatLnSpc="1">
            <a:prstTxWarp prst="textNoShape">
              <a:avLst/>
            </a:prstTxWarp>
          </a:bodyPr>
          <a:lstStyle>
            <a:lvl1pPr algn="r">
              <a:defRPr sz="1400">
                <a:solidFill>
                  <a:srgbClr val="FFFFCC"/>
                </a:solidFill>
              </a:defRPr>
            </a:lvl1pPr>
          </a:lstStyle>
          <a:p>
            <a:pPr>
              <a:defRPr/>
            </a:pPr>
            <a:fld id="{36C23D01-61D0-FA44-97A4-122099C96E89}"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96109" r:id="rId1"/>
  </p:sldLayoutIdLst>
  <p:txStyles>
    <p:titleStyle>
      <a:lvl1pPr algn="ctr" rtl="0" eaLnBrk="0" fontAlgn="base" hangingPunct="0">
        <a:spcBef>
          <a:spcPct val="0"/>
        </a:spcBef>
        <a:spcAft>
          <a:spcPct val="0"/>
        </a:spcAft>
        <a:defRPr sz="4400">
          <a:solidFill>
            <a:schemeClr val="tx2"/>
          </a:solidFill>
          <a:latin typeface="+mj-lt"/>
          <a:ea typeface="ＭＳ Ｐゴシック" pitchFamily="34"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pitchFamily="34"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pitchFamily="34"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pitchFamily="34"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pitchFamily="34" charset="-128"/>
          <a:cs typeface="ＭＳ Ｐゴシック" charset="-128"/>
        </a:defRPr>
      </a:lvl5pPr>
      <a:lvl6pPr marL="456411" algn="ctr" rtl="0" fontAlgn="base">
        <a:spcBef>
          <a:spcPct val="0"/>
        </a:spcBef>
        <a:spcAft>
          <a:spcPct val="0"/>
        </a:spcAft>
        <a:defRPr sz="4400">
          <a:solidFill>
            <a:schemeClr val="tx2"/>
          </a:solidFill>
          <a:latin typeface="Times New Roman" charset="0"/>
        </a:defRPr>
      </a:lvl6pPr>
      <a:lvl7pPr marL="912825" algn="ctr" rtl="0" fontAlgn="base">
        <a:spcBef>
          <a:spcPct val="0"/>
        </a:spcBef>
        <a:spcAft>
          <a:spcPct val="0"/>
        </a:spcAft>
        <a:defRPr sz="4400">
          <a:solidFill>
            <a:schemeClr val="tx2"/>
          </a:solidFill>
          <a:latin typeface="Times New Roman" charset="0"/>
        </a:defRPr>
      </a:lvl7pPr>
      <a:lvl8pPr marL="1369220" algn="ctr" rtl="0" fontAlgn="base">
        <a:spcBef>
          <a:spcPct val="0"/>
        </a:spcBef>
        <a:spcAft>
          <a:spcPct val="0"/>
        </a:spcAft>
        <a:defRPr sz="4400">
          <a:solidFill>
            <a:schemeClr val="tx2"/>
          </a:solidFill>
          <a:latin typeface="Times New Roman" charset="0"/>
        </a:defRPr>
      </a:lvl8pPr>
      <a:lvl9pPr marL="1825644" algn="ctr" rtl="0" fontAlgn="base">
        <a:spcBef>
          <a:spcPct val="0"/>
        </a:spcBef>
        <a:spcAft>
          <a:spcPct val="0"/>
        </a:spcAft>
        <a:defRPr sz="4400">
          <a:solidFill>
            <a:schemeClr val="tx2"/>
          </a:solidFill>
          <a:latin typeface="Times New Roman" charset="0"/>
        </a:defRPr>
      </a:lvl9pPr>
    </p:titleStyle>
    <p:bodyStyle>
      <a:lvl1pPr marL="342305" indent="-342305" algn="l" rtl="0" eaLnBrk="0" fontAlgn="base" hangingPunct="0">
        <a:spcBef>
          <a:spcPct val="20000"/>
        </a:spcBef>
        <a:spcAft>
          <a:spcPct val="0"/>
        </a:spcAft>
        <a:buSzPct val="75000"/>
        <a:buFont typeface="Wingdings" charset="0"/>
        <a:buChar char="v"/>
        <a:defRPr sz="3200">
          <a:solidFill>
            <a:schemeClr val="tx1"/>
          </a:solidFill>
          <a:latin typeface="+mn-lt"/>
          <a:ea typeface="ＭＳ Ｐゴシック" pitchFamily="34" charset="-128"/>
          <a:cs typeface="ＭＳ Ｐゴシック" charset="-128"/>
        </a:defRPr>
      </a:lvl1pPr>
      <a:lvl2pPr marL="741657" indent="-285260" algn="l" rtl="0" eaLnBrk="0" fontAlgn="base" hangingPunct="0">
        <a:spcBef>
          <a:spcPct val="20000"/>
        </a:spcBef>
        <a:spcAft>
          <a:spcPct val="0"/>
        </a:spcAft>
        <a:buSzPct val="75000"/>
        <a:buFont typeface="Wingdings" charset="0"/>
        <a:buChar char="v"/>
        <a:defRPr sz="2800">
          <a:solidFill>
            <a:schemeClr val="tx1"/>
          </a:solidFill>
          <a:latin typeface="+mn-lt"/>
          <a:ea typeface="ＭＳ Ｐゴシック" charset="-128"/>
        </a:defRPr>
      </a:lvl2pPr>
      <a:lvl3pPr marL="1141010" indent="-228206" algn="l" rtl="0" eaLnBrk="0" fontAlgn="base" hangingPunct="0">
        <a:spcBef>
          <a:spcPct val="20000"/>
        </a:spcBef>
        <a:spcAft>
          <a:spcPct val="0"/>
        </a:spcAft>
        <a:buSzPct val="75000"/>
        <a:buFont typeface="Wingdings" charset="0"/>
        <a:buChar char="v"/>
        <a:defRPr sz="2400">
          <a:solidFill>
            <a:schemeClr val="tx1"/>
          </a:solidFill>
          <a:latin typeface="+mn-lt"/>
          <a:ea typeface="ＭＳ Ｐゴシック" charset="-128"/>
        </a:defRPr>
      </a:lvl3pPr>
      <a:lvl4pPr marL="1597431" indent="-228206" algn="l" rtl="0" eaLnBrk="0" fontAlgn="base" hangingPunct="0">
        <a:spcBef>
          <a:spcPct val="20000"/>
        </a:spcBef>
        <a:spcAft>
          <a:spcPct val="0"/>
        </a:spcAft>
        <a:buSzPct val="75000"/>
        <a:buFont typeface="Wingdings" charset="0"/>
        <a:buChar char="v"/>
        <a:defRPr sz="2000">
          <a:solidFill>
            <a:schemeClr val="tx1"/>
          </a:solidFill>
          <a:latin typeface="+mn-lt"/>
          <a:ea typeface="ＭＳ Ｐゴシック" charset="-128"/>
        </a:defRPr>
      </a:lvl4pPr>
      <a:lvl5pPr marL="2053830" indent="-228206" algn="l" rtl="0" eaLnBrk="0" fontAlgn="base" hangingPunct="0">
        <a:spcBef>
          <a:spcPct val="20000"/>
        </a:spcBef>
        <a:spcAft>
          <a:spcPct val="0"/>
        </a:spcAft>
        <a:buSzPct val="75000"/>
        <a:buFont typeface="Wingdings" charset="0"/>
        <a:buChar char="v"/>
        <a:defRPr sz="2000">
          <a:solidFill>
            <a:schemeClr val="tx1"/>
          </a:solidFill>
          <a:latin typeface="+mn-lt"/>
          <a:ea typeface="ＭＳ Ｐゴシック" charset="-128"/>
        </a:defRPr>
      </a:lvl5pPr>
      <a:lvl6pPr marL="2510238" indent="-228206"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6pPr>
      <a:lvl7pPr marL="2966653" indent="-228206"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7pPr>
      <a:lvl8pPr marL="3423050" indent="-228206"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8pPr>
      <a:lvl9pPr marL="3879469" indent="-228206" algn="l" rtl="0" fontAlgn="base">
        <a:spcBef>
          <a:spcPct val="20000"/>
        </a:spcBef>
        <a:spcAft>
          <a:spcPct val="0"/>
        </a:spcAft>
        <a:buSzPct val="75000"/>
        <a:buFont typeface="Wingdings" charset="2"/>
        <a:buChar char="v"/>
        <a:defRPr sz="2000">
          <a:solidFill>
            <a:schemeClr val="tx1"/>
          </a:solidFill>
          <a:latin typeface="+mn-lt"/>
          <a:ea typeface="ＭＳ Ｐゴシック" charset="-128"/>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275" tIns="45638" rIns="91275" bIns="45638"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275" tIns="45638" rIns="91275" bIns="456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defRPr sz="1400">
                <a:solidFill>
                  <a:srgbClr val="000000"/>
                </a:solidFill>
                <a:latin typeface="Arial" charset="0"/>
                <a:ea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ctr">
              <a:defRPr sz="1400">
                <a:solidFill>
                  <a:srgbClr val="000000"/>
                </a:solidFill>
                <a:latin typeface="Arial" charset="0"/>
                <a:ea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275" tIns="45638" rIns="91275" bIns="45638" numCol="1" anchor="t" anchorCtr="0" compatLnSpc="1">
            <a:prstTxWarp prst="textNoShape">
              <a:avLst/>
            </a:prstTxWarp>
          </a:bodyPr>
          <a:lstStyle>
            <a:lvl1pPr algn="r">
              <a:defRPr sz="1400">
                <a:solidFill>
                  <a:srgbClr val="000000"/>
                </a:solidFill>
                <a:latin typeface="Arial" charset="0"/>
                <a:cs typeface="Arial" charset="0"/>
              </a:defRPr>
            </a:lvl1pPr>
          </a:lstStyle>
          <a:p>
            <a:pPr>
              <a:defRPr/>
            </a:pPr>
            <a:fld id="{087E76E7-0900-044B-A929-9B319518230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6148" r:id="rId1"/>
    <p:sldLayoutId id="2147496149" r:id="rId2"/>
    <p:sldLayoutId id="2147496150" r:id="rId3"/>
    <p:sldLayoutId id="2147496151" r:id="rId4"/>
  </p:sldLayoutIdLst>
  <p:txStyles>
    <p:titleStyle>
      <a:lvl1pPr algn="ctr" rtl="0" eaLnBrk="0" fontAlgn="base" hangingPunct="0">
        <a:spcBef>
          <a:spcPct val="0"/>
        </a:spcBef>
        <a:spcAft>
          <a:spcPct val="0"/>
        </a:spcAft>
        <a:defRPr sz="4400" b="1">
          <a:solidFill>
            <a:srgbClr val="FFFFFF"/>
          </a:solidFill>
          <a:effectLst>
            <a:outerShdw blurRad="38100" dist="38100" dir="2700000" algn="tl">
              <a:srgbClr val="000000">
                <a:alpha val="43137"/>
              </a:srgbClr>
            </a:outerShdw>
          </a:effectLst>
          <a:latin typeface="+mj-lt"/>
          <a:ea typeface="ＭＳ Ｐゴシック" charset="0"/>
          <a:cs typeface="+mj-cs"/>
        </a:defRPr>
      </a:lvl1pPr>
      <a:lvl2pPr algn="ctr" rtl="0" eaLnBrk="0" fontAlgn="base" hangingPunct="0">
        <a:spcBef>
          <a:spcPct val="0"/>
        </a:spcBef>
        <a:spcAft>
          <a:spcPct val="0"/>
        </a:spcAft>
        <a:defRPr sz="4400" b="1">
          <a:solidFill>
            <a:srgbClr val="FFFFFF"/>
          </a:solidFill>
          <a:latin typeface="Arial" pitchFamily="-107" charset="0"/>
          <a:ea typeface="ＭＳ Ｐゴシック" charset="0"/>
          <a:cs typeface="Arial" pitchFamily="-107" charset="0"/>
        </a:defRPr>
      </a:lvl2pPr>
      <a:lvl3pPr algn="ctr" rtl="0" eaLnBrk="0" fontAlgn="base" hangingPunct="0">
        <a:spcBef>
          <a:spcPct val="0"/>
        </a:spcBef>
        <a:spcAft>
          <a:spcPct val="0"/>
        </a:spcAft>
        <a:defRPr sz="4400" b="1">
          <a:solidFill>
            <a:srgbClr val="FFFFFF"/>
          </a:solidFill>
          <a:latin typeface="Arial" pitchFamily="-107" charset="0"/>
          <a:ea typeface="ＭＳ Ｐゴシック" charset="0"/>
          <a:cs typeface="Arial" pitchFamily="-107" charset="0"/>
        </a:defRPr>
      </a:lvl3pPr>
      <a:lvl4pPr algn="ctr" rtl="0" eaLnBrk="0" fontAlgn="base" hangingPunct="0">
        <a:spcBef>
          <a:spcPct val="0"/>
        </a:spcBef>
        <a:spcAft>
          <a:spcPct val="0"/>
        </a:spcAft>
        <a:defRPr sz="4400" b="1">
          <a:solidFill>
            <a:srgbClr val="FFFFFF"/>
          </a:solidFill>
          <a:latin typeface="Arial" pitchFamily="-107" charset="0"/>
          <a:ea typeface="ＭＳ Ｐゴシック" charset="0"/>
          <a:cs typeface="Arial" pitchFamily="-107" charset="0"/>
        </a:defRPr>
      </a:lvl4pPr>
      <a:lvl5pPr algn="ctr" rtl="0" eaLnBrk="0" fontAlgn="base" hangingPunct="0">
        <a:spcBef>
          <a:spcPct val="0"/>
        </a:spcBef>
        <a:spcAft>
          <a:spcPct val="0"/>
        </a:spcAft>
        <a:defRPr sz="4400" b="1">
          <a:solidFill>
            <a:srgbClr val="FFFFFF"/>
          </a:solidFill>
          <a:latin typeface="Arial" pitchFamily="-107" charset="0"/>
          <a:ea typeface="ＭＳ Ｐゴシック" charset="0"/>
          <a:cs typeface="Arial" pitchFamily="-107" charset="0"/>
        </a:defRPr>
      </a:lvl5pPr>
      <a:lvl6pPr marL="456411" algn="ctr" rtl="0" fontAlgn="base">
        <a:spcBef>
          <a:spcPct val="0"/>
        </a:spcBef>
        <a:spcAft>
          <a:spcPct val="0"/>
        </a:spcAft>
        <a:defRPr sz="4400">
          <a:solidFill>
            <a:schemeClr val="tx2"/>
          </a:solidFill>
          <a:latin typeface="Arial" pitchFamily="-107" charset="0"/>
          <a:ea typeface="Arial" pitchFamily="-107" charset="0"/>
          <a:cs typeface="Arial" pitchFamily="-107" charset="0"/>
        </a:defRPr>
      </a:lvl6pPr>
      <a:lvl7pPr marL="912825" algn="ctr" rtl="0" fontAlgn="base">
        <a:spcBef>
          <a:spcPct val="0"/>
        </a:spcBef>
        <a:spcAft>
          <a:spcPct val="0"/>
        </a:spcAft>
        <a:defRPr sz="4400">
          <a:solidFill>
            <a:schemeClr val="tx2"/>
          </a:solidFill>
          <a:latin typeface="Arial" pitchFamily="-107" charset="0"/>
          <a:ea typeface="Arial" pitchFamily="-107" charset="0"/>
          <a:cs typeface="Arial" pitchFamily="-107" charset="0"/>
        </a:defRPr>
      </a:lvl7pPr>
      <a:lvl8pPr marL="1369220" algn="ctr" rtl="0" fontAlgn="base">
        <a:spcBef>
          <a:spcPct val="0"/>
        </a:spcBef>
        <a:spcAft>
          <a:spcPct val="0"/>
        </a:spcAft>
        <a:defRPr sz="4400">
          <a:solidFill>
            <a:schemeClr val="tx2"/>
          </a:solidFill>
          <a:latin typeface="Arial" pitchFamily="-107" charset="0"/>
          <a:ea typeface="Arial" pitchFamily="-107" charset="0"/>
          <a:cs typeface="Arial" pitchFamily="-107" charset="0"/>
        </a:defRPr>
      </a:lvl8pPr>
      <a:lvl9pPr marL="1825644" algn="ctr" rtl="0" fontAlgn="base">
        <a:spcBef>
          <a:spcPct val="0"/>
        </a:spcBef>
        <a:spcAft>
          <a:spcPct val="0"/>
        </a:spcAft>
        <a:defRPr sz="4400">
          <a:solidFill>
            <a:schemeClr val="tx2"/>
          </a:solidFill>
          <a:latin typeface="Arial" pitchFamily="-107" charset="0"/>
          <a:ea typeface="Arial" pitchFamily="-107" charset="0"/>
          <a:cs typeface="Arial" pitchFamily="-107" charset="0"/>
        </a:defRPr>
      </a:lvl9pPr>
    </p:titleStyle>
    <p:bodyStyle>
      <a:lvl1pPr marL="342305" indent="-342305" algn="l" rtl="0" eaLnBrk="0" fontAlgn="base" hangingPunct="0">
        <a:spcBef>
          <a:spcPct val="20000"/>
        </a:spcBef>
        <a:spcAft>
          <a:spcPct val="0"/>
        </a:spcAft>
        <a:buChar char="•"/>
        <a:defRPr sz="3200" b="1">
          <a:solidFill>
            <a:srgbClr val="FFFFFF"/>
          </a:solidFill>
          <a:effectLst>
            <a:outerShdw blurRad="38100" dist="38100" dir="2700000" algn="tl">
              <a:srgbClr val="000000">
                <a:alpha val="43137"/>
              </a:srgbClr>
            </a:outerShdw>
          </a:effectLst>
          <a:latin typeface="+mn-lt"/>
          <a:ea typeface="ＭＳ Ｐゴシック" charset="0"/>
          <a:cs typeface="+mn-cs"/>
        </a:defRPr>
      </a:lvl1pPr>
      <a:lvl2pPr marL="741657" indent="-285260" algn="l" rtl="0" eaLnBrk="0" fontAlgn="base" hangingPunct="0">
        <a:spcBef>
          <a:spcPct val="20000"/>
        </a:spcBef>
        <a:spcAft>
          <a:spcPct val="0"/>
        </a:spcAft>
        <a:buChar char="–"/>
        <a:defRPr sz="2800" b="1">
          <a:solidFill>
            <a:srgbClr val="FFFFFF"/>
          </a:solidFill>
          <a:effectLst>
            <a:outerShdw blurRad="38100" dist="38100" dir="2700000" algn="tl">
              <a:srgbClr val="000000">
                <a:alpha val="43137"/>
              </a:srgbClr>
            </a:outerShdw>
          </a:effectLst>
          <a:latin typeface="+mn-lt"/>
          <a:ea typeface="+mn-ea"/>
          <a:cs typeface="+mn-cs"/>
        </a:defRPr>
      </a:lvl2pPr>
      <a:lvl3pPr marL="1141010" indent="-228206" algn="l" rtl="0" eaLnBrk="0" fontAlgn="base" hangingPunct="0">
        <a:spcBef>
          <a:spcPct val="20000"/>
        </a:spcBef>
        <a:spcAft>
          <a:spcPct val="0"/>
        </a:spcAft>
        <a:buChar char="•"/>
        <a:defRPr sz="2400" b="1">
          <a:solidFill>
            <a:srgbClr val="FFFFFF"/>
          </a:solidFill>
          <a:effectLst>
            <a:outerShdw blurRad="38100" dist="38100" dir="2700000" algn="tl">
              <a:srgbClr val="000000">
                <a:alpha val="43137"/>
              </a:srgbClr>
            </a:outerShdw>
          </a:effectLst>
          <a:latin typeface="+mn-lt"/>
          <a:ea typeface="+mn-ea"/>
          <a:cs typeface="+mn-cs"/>
        </a:defRPr>
      </a:lvl3pPr>
      <a:lvl4pPr marL="1597431" indent="-228206" algn="l" rtl="0" eaLnBrk="0" fontAlgn="base" hangingPunct="0">
        <a:spcBef>
          <a:spcPct val="20000"/>
        </a:spcBef>
        <a:spcAft>
          <a:spcPct val="0"/>
        </a:spcAft>
        <a:buChar char="–"/>
        <a:defRPr sz="2000" b="1">
          <a:solidFill>
            <a:srgbClr val="FFFFFF"/>
          </a:solidFill>
          <a:effectLst>
            <a:outerShdw blurRad="38100" dist="38100" dir="2700000" algn="tl">
              <a:srgbClr val="000000">
                <a:alpha val="43137"/>
              </a:srgbClr>
            </a:outerShdw>
          </a:effectLst>
          <a:latin typeface="+mn-lt"/>
          <a:ea typeface="+mn-ea"/>
          <a:cs typeface="+mn-cs"/>
        </a:defRPr>
      </a:lvl4pPr>
      <a:lvl5pPr marL="2053830" indent="-228206" algn="l" rtl="0" eaLnBrk="0" fontAlgn="base" hangingPunct="0">
        <a:spcBef>
          <a:spcPct val="20000"/>
        </a:spcBef>
        <a:spcAft>
          <a:spcPct val="0"/>
        </a:spcAft>
        <a:buChar char="»"/>
        <a:defRPr sz="2000" b="1">
          <a:solidFill>
            <a:srgbClr val="FFFFFF"/>
          </a:solidFill>
          <a:effectLst>
            <a:outerShdw blurRad="38100" dist="38100" dir="2700000" algn="tl">
              <a:srgbClr val="000000">
                <a:alpha val="43137"/>
              </a:srgbClr>
            </a:outerShdw>
          </a:effectLst>
          <a:latin typeface="+mn-lt"/>
          <a:ea typeface="+mn-ea"/>
          <a:cs typeface="+mn-cs"/>
        </a:defRPr>
      </a:lvl5pPr>
      <a:lvl6pPr marL="2510238" indent="-228206" algn="l" rtl="0" fontAlgn="base">
        <a:spcBef>
          <a:spcPct val="20000"/>
        </a:spcBef>
        <a:spcAft>
          <a:spcPct val="0"/>
        </a:spcAft>
        <a:buChar char="»"/>
        <a:defRPr sz="2000">
          <a:solidFill>
            <a:schemeClr val="tx1"/>
          </a:solidFill>
          <a:latin typeface="+mn-lt"/>
          <a:ea typeface="+mn-ea"/>
          <a:cs typeface="+mn-cs"/>
        </a:defRPr>
      </a:lvl6pPr>
      <a:lvl7pPr marL="2966653" indent="-228206" algn="l" rtl="0" fontAlgn="base">
        <a:spcBef>
          <a:spcPct val="20000"/>
        </a:spcBef>
        <a:spcAft>
          <a:spcPct val="0"/>
        </a:spcAft>
        <a:buChar char="»"/>
        <a:defRPr sz="2000">
          <a:solidFill>
            <a:schemeClr val="tx1"/>
          </a:solidFill>
          <a:latin typeface="+mn-lt"/>
          <a:ea typeface="+mn-ea"/>
          <a:cs typeface="+mn-cs"/>
        </a:defRPr>
      </a:lvl7pPr>
      <a:lvl8pPr marL="3423050" indent="-228206" algn="l" rtl="0" fontAlgn="base">
        <a:spcBef>
          <a:spcPct val="20000"/>
        </a:spcBef>
        <a:spcAft>
          <a:spcPct val="0"/>
        </a:spcAft>
        <a:buChar char="»"/>
        <a:defRPr sz="2000">
          <a:solidFill>
            <a:schemeClr val="tx1"/>
          </a:solidFill>
          <a:latin typeface="+mn-lt"/>
          <a:ea typeface="+mn-ea"/>
          <a:cs typeface="+mn-cs"/>
        </a:defRPr>
      </a:lvl8pPr>
      <a:lvl9pPr marL="3879469" indent="-228206"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411" rtl="0" eaLnBrk="1" latinLnBrk="0" hangingPunct="1">
        <a:defRPr sz="1800" kern="1200">
          <a:solidFill>
            <a:schemeClr val="tx1"/>
          </a:solidFill>
          <a:latin typeface="+mn-lt"/>
          <a:ea typeface="+mn-ea"/>
          <a:cs typeface="+mn-cs"/>
        </a:defRPr>
      </a:lvl1pPr>
      <a:lvl2pPr marL="456411" algn="l" defTabSz="456411" rtl="0" eaLnBrk="1" latinLnBrk="0" hangingPunct="1">
        <a:defRPr sz="1800" kern="1200">
          <a:solidFill>
            <a:schemeClr val="tx1"/>
          </a:solidFill>
          <a:latin typeface="+mn-lt"/>
          <a:ea typeface="+mn-ea"/>
          <a:cs typeface="+mn-cs"/>
        </a:defRPr>
      </a:lvl2pPr>
      <a:lvl3pPr marL="912825" algn="l" defTabSz="456411" rtl="0" eaLnBrk="1" latinLnBrk="0" hangingPunct="1">
        <a:defRPr sz="1800" kern="1200">
          <a:solidFill>
            <a:schemeClr val="tx1"/>
          </a:solidFill>
          <a:latin typeface="+mn-lt"/>
          <a:ea typeface="+mn-ea"/>
          <a:cs typeface="+mn-cs"/>
        </a:defRPr>
      </a:lvl3pPr>
      <a:lvl4pPr marL="1369220" algn="l" defTabSz="456411" rtl="0" eaLnBrk="1" latinLnBrk="0" hangingPunct="1">
        <a:defRPr sz="1800" kern="1200">
          <a:solidFill>
            <a:schemeClr val="tx1"/>
          </a:solidFill>
          <a:latin typeface="+mn-lt"/>
          <a:ea typeface="+mn-ea"/>
          <a:cs typeface="+mn-cs"/>
        </a:defRPr>
      </a:lvl4pPr>
      <a:lvl5pPr marL="1825644" algn="l" defTabSz="456411" rtl="0" eaLnBrk="1" latinLnBrk="0" hangingPunct="1">
        <a:defRPr sz="1800" kern="1200">
          <a:solidFill>
            <a:schemeClr val="tx1"/>
          </a:solidFill>
          <a:latin typeface="+mn-lt"/>
          <a:ea typeface="+mn-ea"/>
          <a:cs typeface="+mn-cs"/>
        </a:defRPr>
      </a:lvl5pPr>
      <a:lvl6pPr marL="2282036" algn="l" defTabSz="456411" rtl="0" eaLnBrk="1" latinLnBrk="0" hangingPunct="1">
        <a:defRPr sz="1800" kern="1200">
          <a:solidFill>
            <a:schemeClr val="tx1"/>
          </a:solidFill>
          <a:latin typeface="+mn-lt"/>
          <a:ea typeface="+mn-ea"/>
          <a:cs typeface="+mn-cs"/>
        </a:defRPr>
      </a:lvl6pPr>
      <a:lvl7pPr marL="2738440" algn="l" defTabSz="456411" rtl="0" eaLnBrk="1" latinLnBrk="0" hangingPunct="1">
        <a:defRPr sz="1800" kern="1200">
          <a:solidFill>
            <a:schemeClr val="tx1"/>
          </a:solidFill>
          <a:latin typeface="+mn-lt"/>
          <a:ea typeface="+mn-ea"/>
          <a:cs typeface="+mn-cs"/>
        </a:defRPr>
      </a:lvl7pPr>
      <a:lvl8pPr marL="3194844" algn="l" defTabSz="456411" rtl="0" eaLnBrk="1" latinLnBrk="0" hangingPunct="1">
        <a:defRPr sz="1800" kern="1200">
          <a:solidFill>
            <a:schemeClr val="tx1"/>
          </a:solidFill>
          <a:latin typeface="+mn-lt"/>
          <a:ea typeface="+mn-ea"/>
          <a:cs typeface="+mn-cs"/>
        </a:defRPr>
      </a:lvl8pPr>
      <a:lvl9pPr marL="3651255" algn="l" defTabSz="456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xml"/><Relationship Id="rId1" Type="http://schemas.openxmlformats.org/officeDocument/2006/relationships/slideLayout" Target="../slideLayouts/slideLayout89.xml"/></Relationships>
</file>

<file path=ppt/slides/_rels/slide1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67.xml"/></Relationships>
</file>

<file path=ppt/slides/_rels/slide100.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72.xml"/><Relationship Id="rId1" Type="http://schemas.openxmlformats.org/officeDocument/2006/relationships/slideLayout" Target="../slideLayouts/slideLayout126.xml"/></Relationships>
</file>

<file path=ppt/slides/_rels/slide101.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73.xml"/><Relationship Id="rId1" Type="http://schemas.openxmlformats.org/officeDocument/2006/relationships/slideLayout" Target="../slideLayouts/slideLayout126.xml"/></Relationships>
</file>

<file path=ppt/slides/_rels/slide102.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74.xml"/><Relationship Id="rId1" Type="http://schemas.openxmlformats.org/officeDocument/2006/relationships/slideLayout" Target="../slideLayouts/slideLayout126.xml"/></Relationships>
</file>

<file path=ppt/slides/_rels/slide103.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75.xml"/><Relationship Id="rId1" Type="http://schemas.openxmlformats.org/officeDocument/2006/relationships/slideLayout" Target="../slideLayouts/slideLayout126.xml"/></Relationships>
</file>

<file path=ppt/slides/_rels/slide10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1.xml"/></Relationships>
</file>

<file path=ppt/slides/_rels/slide105.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2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106.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76.xml"/><Relationship Id="rId1" Type="http://schemas.openxmlformats.org/officeDocument/2006/relationships/slideLayout" Target="../slideLayouts/slideLayout19.xml"/><Relationship Id="rId4" Type="http://schemas.openxmlformats.org/officeDocument/2006/relationships/image" Target="../media/image137.jpeg"/></Relationships>
</file>

<file path=ppt/slides/_rels/slide107.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77.xml"/><Relationship Id="rId1" Type="http://schemas.openxmlformats.org/officeDocument/2006/relationships/slideLayout" Target="../slideLayouts/slideLayout20.xml"/></Relationships>
</file>

<file path=ppt/slides/_rels/slide108.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78.xml"/><Relationship Id="rId1" Type="http://schemas.openxmlformats.org/officeDocument/2006/relationships/slideLayout" Target="../slideLayouts/slideLayout16.xml"/></Relationships>
</file>

<file path=ppt/slides/_rels/slide109.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7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67.xml"/></Relationships>
</file>

<file path=ppt/slides/_rels/slide110.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80.xml"/><Relationship Id="rId1" Type="http://schemas.openxmlformats.org/officeDocument/2006/relationships/slideLayout" Target="../slideLayouts/slideLayout16.xml"/></Relationships>
</file>

<file path=ppt/slides/_rels/slide111.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81.xml"/><Relationship Id="rId1" Type="http://schemas.openxmlformats.org/officeDocument/2006/relationships/slideLayout" Target="../slideLayouts/slideLayout16.xml"/></Relationships>
</file>

<file path=ppt/slides/_rels/slide112.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82.xml"/><Relationship Id="rId1" Type="http://schemas.openxmlformats.org/officeDocument/2006/relationships/slideLayout" Target="../slideLayouts/slideLayout1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38.xml"/></Relationships>
</file>

<file path=ppt/slides/_rels/slide114.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339.xml"/></Relationships>
</file>

<file path=ppt/slides/_rels/slide115.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339.xml"/></Relationships>
</file>

<file path=ppt/slides/_rels/slide116.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83.xml"/><Relationship Id="rId1" Type="http://schemas.openxmlformats.org/officeDocument/2006/relationships/slideLayout" Target="../slideLayouts/slideLayout349.xml"/></Relationships>
</file>

<file path=ppt/slides/_rels/slide117.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339.xml"/></Relationships>
</file>

<file path=ppt/slides/_rels/slide118.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84.xml"/><Relationship Id="rId1" Type="http://schemas.openxmlformats.org/officeDocument/2006/relationships/slideLayout" Target="../slideLayouts/slideLayout344.xml"/></Relationships>
</file>

<file path=ppt/slides/_rels/slide119.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344.xml"/></Relationships>
</file>

<file path=ppt/slides/_rels/slide1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67.xml"/></Relationships>
</file>

<file path=ppt/slides/_rels/slide120.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344.xml"/></Relationships>
</file>

<file path=ppt/slides/_rels/slide121.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344.xml"/></Relationships>
</file>

<file path=ppt/slides/_rels/slide122.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85.xml"/><Relationship Id="rId1" Type="http://schemas.openxmlformats.org/officeDocument/2006/relationships/slideLayout" Target="../slideLayouts/slideLayout344.xml"/></Relationships>
</file>

<file path=ppt/slides/_rels/slide123.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339.xml"/></Relationships>
</file>

<file path=ppt/slides/_rels/slide124.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339.xml"/></Relationships>
</file>

<file path=ppt/slides/_rels/slide125.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86.xml"/><Relationship Id="rId1" Type="http://schemas.openxmlformats.org/officeDocument/2006/relationships/slideLayout" Target="../slideLayouts/slideLayout360.xml"/></Relationships>
</file>

<file path=ppt/slides/_rels/slide126.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339.xml"/></Relationships>
</file>

<file path=ppt/slides/_rels/slide127.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339.xml"/></Relationships>
</file>

<file path=ppt/slides/_rels/slide128.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339.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67.xml"/></Relationships>
</file>

<file path=ppt/slides/_rels/slide130.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88.xml"/><Relationship Id="rId1" Type="http://schemas.openxmlformats.org/officeDocument/2006/relationships/slideLayout" Target="../slideLayouts/slideLayout371.xml"/><Relationship Id="rId4" Type="http://schemas.openxmlformats.org/officeDocument/2006/relationships/image" Target="../media/image159.jpeg"/></Relationships>
</file>

<file path=ppt/slides/_rels/slide131.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89.xml"/><Relationship Id="rId1" Type="http://schemas.openxmlformats.org/officeDocument/2006/relationships/slideLayout" Target="../slideLayouts/slideLayout371.xml"/></Relationships>
</file>

<file path=ppt/slides/_rels/slide132.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90.xml"/><Relationship Id="rId1" Type="http://schemas.openxmlformats.org/officeDocument/2006/relationships/slideLayout" Target="../slideLayouts/slideLayout371.xml"/></Relationships>
</file>

<file path=ppt/slides/_rels/slide133.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91.xml"/><Relationship Id="rId1" Type="http://schemas.openxmlformats.org/officeDocument/2006/relationships/slideLayout" Target="../slideLayouts/slideLayout371.xml"/></Relationships>
</file>

<file path=ppt/slides/_rels/slide134.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92.xml"/><Relationship Id="rId1" Type="http://schemas.openxmlformats.org/officeDocument/2006/relationships/slideLayout" Target="../slideLayouts/slideLayout371.xml"/></Relationships>
</file>

<file path=ppt/slides/_rels/slide135.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93.xml"/><Relationship Id="rId1" Type="http://schemas.openxmlformats.org/officeDocument/2006/relationships/slideLayout" Target="../slideLayouts/slideLayout371.xml"/></Relationships>
</file>

<file path=ppt/slides/_rels/slide136.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94.xml"/><Relationship Id="rId1" Type="http://schemas.openxmlformats.org/officeDocument/2006/relationships/slideLayout" Target="../slideLayouts/slideLayout371.xml"/></Relationships>
</file>

<file path=ppt/slides/_rels/slide137.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95.xml"/><Relationship Id="rId1" Type="http://schemas.openxmlformats.org/officeDocument/2006/relationships/slideLayout" Target="../slideLayouts/slideLayout382.xml"/></Relationships>
</file>

<file path=ppt/slides/_rels/slide138.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96.xml"/><Relationship Id="rId1" Type="http://schemas.openxmlformats.org/officeDocument/2006/relationships/slideLayout" Target="../slideLayouts/slideLayout383.xml"/></Relationships>
</file>

<file path=ppt/slides/_rels/slide139.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97.xml"/><Relationship Id="rId1" Type="http://schemas.openxmlformats.org/officeDocument/2006/relationships/slideLayout" Target="../slideLayouts/slideLayout384.xml"/></Relationships>
</file>

<file path=ppt/slides/_rels/slide1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67.xml"/></Relationships>
</file>

<file path=ppt/slides/_rels/slide140.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98.xml"/><Relationship Id="rId1" Type="http://schemas.openxmlformats.org/officeDocument/2006/relationships/slideLayout" Target="../slideLayouts/slideLayout371.xml"/></Relationships>
</file>

<file path=ppt/slides/_rels/slide141.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99.xml"/><Relationship Id="rId1" Type="http://schemas.openxmlformats.org/officeDocument/2006/relationships/slideLayout" Target="../slideLayouts/slideLayout37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71.xml"/></Relationships>
</file>

<file path=ppt/slides/_rels/slide143.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37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72.xml"/></Relationships>
</file>

<file path=ppt/slides/_rels/slide145.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notesSlide" Target="../notesSlides/notesSlide101.xml"/><Relationship Id="rId1" Type="http://schemas.openxmlformats.org/officeDocument/2006/relationships/slideLayout" Target="../slideLayouts/slideLayout371.xml"/></Relationships>
</file>

<file path=ppt/slides/_rels/slide146.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102.xml"/><Relationship Id="rId1" Type="http://schemas.openxmlformats.org/officeDocument/2006/relationships/slideLayout" Target="../slideLayouts/slideLayout371.xml"/></Relationships>
</file>

<file path=ppt/slides/_rels/slide147.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notesSlide" Target="../notesSlides/notesSlide103.xml"/><Relationship Id="rId1" Type="http://schemas.openxmlformats.org/officeDocument/2006/relationships/slideLayout" Target="../slideLayouts/slideLayout371.xml"/></Relationships>
</file>

<file path=ppt/slides/_rels/slide148.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notesSlide" Target="../notesSlides/notesSlide104.xml"/><Relationship Id="rId1" Type="http://schemas.openxmlformats.org/officeDocument/2006/relationships/slideLayout" Target="../slideLayouts/slideLayout371.xml"/></Relationships>
</file>

<file path=ppt/slides/_rels/slide149.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105.xml"/><Relationship Id="rId1" Type="http://schemas.openxmlformats.org/officeDocument/2006/relationships/slideLayout" Target="../slideLayouts/slideLayout371.xml"/></Relationships>
</file>

<file path=ppt/slides/_rels/slide1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67.xml"/></Relationships>
</file>

<file path=ppt/slides/_rels/slide150.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106.xml"/><Relationship Id="rId1" Type="http://schemas.openxmlformats.org/officeDocument/2006/relationships/slideLayout" Target="../slideLayouts/slideLayout371.xml"/></Relationships>
</file>

<file path=ppt/slides/_rels/slide151.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107.xml"/><Relationship Id="rId1" Type="http://schemas.openxmlformats.org/officeDocument/2006/relationships/slideLayout" Target="../slideLayouts/slideLayout37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86.xml"/></Relationships>
</file>

<file path=ppt/slides/_rels/slide153.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109.xml"/><Relationship Id="rId1" Type="http://schemas.openxmlformats.org/officeDocument/2006/relationships/slideLayout" Target="../slideLayouts/slideLayout371.xml"/></Relationships>
</file>

<file path=ppt/slides/_rels/slide154.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10.xml"/><Relationship Id="rId1" Type="http://schemas.openxmlformats.org/officeDocument/2006/relationships/slideLayout" Target="../slideLayouts/slideLayout372.xml"/></Relationships>
</file>

<file path=ppt/slides/_rels/slide155.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notesSlide" Target="../notesSlides/notesSlide111.xml"/><Relationship Id="rId1" Type="http://schemas.openxmlformats.org/officeDocument/2006/relationships/slideLayout" Target="../slideLayouts/slideLayout254.xml"/></Relationships>
</file>

<file path=ppt/slides/_rels/slide156.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112.xml"/><Relationship Id="rId1" Type="http://schemas.openxmlformats.org/officeDocument/2006/relationships/slideLayout" Target="../slideLayouts/slideLayout277.xml"/></Relationships>
</file>

<file path=ppt/slides/_rels/slide157.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255.xml"/></Relationships>
</file>

<file path=ppt/slides/_rels/slide158.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113.xml"/><Relationship Id="rId1" Type="http://schemas.openxmlformats.org/officeDocument/2006/relationships/slideLayout" Target="../slideLayouts/slideLayout284.xml"/><Relationship Id="rId4" Type="http://schemas.openxmlformats.org/officeDocument/2006/relationships/image" Target="../media/image182.png"/></Relationships>
</file>

<file path=ppt/slides/_rels/slide159.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14.xml"/><Relationship Id="rId1" Type="http://schemas.openxmlformats.org/officeDocument/2006/relationships/slideLayout" Target="../slideLayouts/slideLayout372.xml"/></Relationships>
</file>

<file path=ppt/slides/_rels/slide1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67.xml"/></Relationships>
</file>

<file path=ppt/slides/_rels/slide160.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notesSlide" Target="../notesSlides/notesSlide115.xml"/><Relationship Id="rId1" Type="http://schemas.openxmlformats.org/officeDocument/2006/relationships/slideLayout" Target="../slideLayouts/slideLayout371.xml"/></Relationships>
</file>

<file path=ppt/slides/_rels/slide16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116.xml"/><Relationship Id="rId1" Type="http://schemas.openxmlformats.org/officeDocument/2006/relationships/slideLayout" Target="../slideLayouts/slideLayout371.xml"/><Relationship Id="rId4" Type="http://schemas.openxmlformats.org/officeDocument/2006/relationships/image" Target="../media/image159.jpeg"/></Relationships>
</file>

<file path=ppt/slides/_rels/slide162.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notesSlide" Target="../notesSlides/notesSlide117.xml"/><Relationship Id="rId1" Type="http://schemas.openxmlformats.org/officeDocument/2006/relationships/slideLayout" Target="../slideLayouts/slideLayout37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6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18.xml"/><Relationship Id="rId1" Type="http://schemas.openxmlformats.org/officeDocument/2006/relationships/slideLayout" Target="../slideLayouts/slideLayout409.xml"/></Relationships>
</file>

<file path=ppt/slides/_rels/slide165.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119.xml"/><Relationship Id="rId1" Type="http://schemas.openxmlformats.org/officeDocument/2006/relationships/slideLayout" Target="../slideLayouts/slideLayout289.xml"/></Relationships>
</file>

<file path=ppt/slides/_rels/slide166.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120.xml"/><Relationship Id="rId1" Type="http://schemas.openxmlformats.org/officeDocument/2006/relationships/slideLayout" Target="../slideLayouts/slideLayout289.xml"/></Relationships>
</file>

<file path=ppt/slides/_rels/slide167.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121.xml"/><Relationship Id="rId1" Type="http://schemas.openxmlformats.org/officeDocument/2006/relationships/slideLayout" Target="../slideLayouts/slideLayout289.xml"/></Relationships>
</file>

<file path=ppt/slides/_rels/slide168.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notesSlide" Target="../notesSlides/notesSlide122.xml"/><Relationship Id="rId1" Type="http://schemas.openxmlformats.org/officeDocument/2006/relationships/slideLayout" Target="../slideLayouts/slideLayout289.xml"/></Relationships>
</file>

<file path=ppt/slides/_rels/slide169.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notesSlide" Target="../notesSlides/notesSlide123.xml"/><Relationship Id="rId1" Type="http://schemas.openxmlformats.org/officeDocument/2006/relationships/slideLayout" Target="../slideLayouts/slideLayout289.xml"/></Relationships>
</file>

<file path=ppt/slides/_rels/slide1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67.xml"/></Relationships>
</file>

<file path=ppt/slides/_rels/slide170.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124.xml"/><Relationship Id="rId1" Type="http://schemas.openxmlformats.org/officeDocument/2006/relationships/slideLayout" Target="../slideLayouts/slideLayout290.xml"/></Relationships>
</file>

<file path=ppt/slides/_rels/slide171.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125.xml"/><Relationship Id="rId1" Type="http://schemas.openxmlformats.org/officeDocument/2006/relationships/slideLayout" Target="../slideLayouts/slideLayout289.xml"/></Relationships>
</file>

<file path=ppt/slides/_rels/slide172.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126.xml"/><Relationship Id="rId1" Type="http://schemas.openxmlformats.org/officeDocument/2006/relationships/slideLayout" Target="../slideLayouts/slideLayout289.xml"/></Relationships>
</file>

<file path=ppt/slides/_rels/slide173.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127.xml"/><Relationship Id="rId1" Type="http://schemas.openxmlformats.org/officeDocument/2006/relationships/slideLayout" Target="../slideLayouts/slideLayout289.xml"/></Relationships>
</file>

<file path=ppt/slides/_rels/slide174.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128.xml"/><Relationship Id="rId1" Type="http://schemas.openxmlformats.org/officeDocument/2006/relationships/slideLayout" Target="../slideLayouts/slideLayout289.xml"/></Relationships>
</file>

<file path=ppt/slides/_rels/slide175.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19.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319.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318.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319.xml"/></Relationships>
</file>

<file path=ppt/slides/_rels/slide1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67.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19.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82.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notesSlide" Target="../notesSlides/notesSlide134.xml"/><Relationship Id="rId1" Type="http://schemas.openxmlformats.org/officeDocument/2006/relationships/slideLayout" Target="../slideLayouts/slideLayout200.xml"/></Relationships>
</file>

<file path=ppt/slides/_rels/slide183.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notesSlide" Target="../notesSlides/notesSlide135.xml"/><Relationship Id="rId1" Type="http://schemas.openxmlformats.org/officeDocument/2006/relationships/slideLayout" Target="../slideLayouts/slideLayout211.xml"/></Relationships>
</file>

<file path=ppt/slides/_rels/slide184.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136.xml"/><Relationship Id="rId1" Type="http://schemas.openxmlformats.org/officeDocument/2006/relationships/slideLayout" Target="../slideLayouts/slideLayout16.xml"/></Relationships>
</file>

<file path=ppt/slides/_rels/slide185.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notesSlide" Target="../notesSlides/notesSlide137.xml"/><Relationship Id="rId1" Type="http://schemas.openxmlformats.org/officeDocument/2006/relationships/slideLayout" Target="../slideLayouts/slideLayout222.xml"/></Relationships>
</file>

<file path=ppt/slides/_rels/slide186.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notesSlide" Target="../notesSlides/notesSlide138.xml"/><Relationship Id="rId1" Type="http://schemas.openxmlformats.org/officeDocument/2006/relationships/slideLayout" Target="../slideLayouts/slideLayout222.xml"/></Relationships>
</file>

<file path=ppt/slides/_rels/slide187.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notesSlide" Target="../notesSlides/notesSlide139.xml"/><Relationship Id="rId1" Type="http://schemas.openxmlformats.org/officeDocument/2006/relationships/slideLayout" Target="../slideLayouts/slideLayout23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44.xml"/></Relationships>
</file>

<file path=ppt/slides/_rels/slide189.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notesSlide" Target="../notesSlides/notesSlide141.xml"/><Relationship Id="rId1" Type="http://schemas.openxmlformats.org/officeDocument/2006/relationships/slideLayout" Target="../slideLayouts/slideLayout232.xml"/></Relationships>
</file>

<file path=ppt/slides/_rels/slide1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67.xml"/></Relationships>
</file>

<file path=ppt/slides/_rels/slide190.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notesSlide" Target="../notesSlides/notesSlide142.xml"/><Relationship Id="rId1" Type="http://schemas.openxmlformats.org/officeDocument/2006/relationships/slideLayout" Target="../slideLayouts/slideLayout222.xml"/></Relationships>
</file>

<file path=ppt/slides/_rels/slide191.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notesSlide" Target="../notesSlides/notesSlide143.xml"/><Relationship Id="rId1" Type="http://schemas.openxmlformats.org/officeDocument/2006/relationships/slideLayout" Target="../slideLayouts/slideLayout211.xml"/></Relationships>
</file>

<file path=ppt/slides/_rels/slide192.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notesSlide" Target="../notesSlides/notesSlide144.xml"/><Relationship Id="rId1" Type="http://schemas.openxmlformats.org/officeDocument/2006/relationships/slideLayout" Target="../slideLayouts/slideLayout211.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402.xml"/></Relationships>
</file>

<file path=ppt/slides/_rels/slide195.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46.xml"/><Relationship Id="rId1" Type="http://schemas.openxmlformats.org/officeDocument/2006/relationships/slideLayout" Target="../slideLayouts/slideLayout409.xml"/></Relationships>
</file>

<file path=ppt/slides/_rels/slide196.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notesSlide" Target="../notesSlides/notesSlide147.xml"/><Relationship Id="rId1" Type="http://schemas.openxmlformats.org/officeDocument/2006/relationships/slideLayout" Target="../slideLayouts/slideLayout419.xml"/><Relationship Id="rId4" Type="http://schemas.openxmlformats.org/officeDocument/2006/relationships/image" Target="../media/image196.jpeg"/></Relationships>
</file>

<file path=ppt/slides/_rels/slide197.xml.rels><?xml version="1.0" encoding="UTF-8" standalone="yes"?>
<Relationships xmlns="http://schemas.openxmlformats.org/package/2006/relationships"><Relationship Id="rId13" Type="http://schemas.openxmlformats.org/officeDocument/2006/relationships/oleObject" Target="../embeddings/oleObject6.bin"/><Relationship Id="rId18" Type="http://schemas.openxmlformats.org/officeDocument/2006/relationships/image" Target="../media/image211.png"/><Relationship Id="rId26" Type="http://schemas.openxmlformats.org/officeDocument/2006/relationships/image" Target="../media/image216.jpeg"/><Relationship Id="rId21" Type="http://schemas.openxmlformats.org/officeDocument/2006/relationships/image" Target="../media/image213.png"/><Relationship Id="rId34" Type="http://schemas.openxmlformats.org/officeDocument/2006/relationships/image" Target="../media/image224.jpeg"/><Relationship Id="rId7" Type="http://schemas.openxmlformats.org/officeDocument/2006/relationships/oleObject" Target="../embeddings/oleObject3.bin"/><Relationship Id="rId12" Type="http://schemas.openxmlformats.org/officeDocument/2006/relationships/image" Target="../media/image208.png"/><Relationship Id="rId17" Type="http://schemas.openxmlformats.org/officeDocument/2006/relationships/oleObject" Target="../embeddings/oleObject8.bin"/><Relationship Id="rId25" Type="http://schemas.openxmlformats.org/officeDocument/2006/relationships/image" Target="../media/image215.png"/><Relationship Id="rId33" Type="http://schemas.openxmlformats.org/officeDocument/2006/relationships/image" Target="../media/image223.jpeg"/><Relationship Id="rId2" Type="http://schemas.openxmlformats.org/officeDocument/2006/relationships/notesSlide" Target="../notesSlides/notesSlide148.xml"/><Relationship Id="rId16" Type="http://schemas.openxmlformats.org/officeDocument/2006/relationships/image" Target="../media/image210.png"/><Relationship Id="rId20" Type="http://schemas.openxmlformats.org/officeDocument/2006/relationships/image" Target="../media/image212.png"/><Relationship Id="rId29" Type="http://schemas.openxmlformats.org/officeDocument/2006/relationships/image" Target="../media/image219.jpeg"/><Relationship Id="rId1" Type="http://schemas.openxmlformats.org/officeDocument/2006/relationships/slideLayout" Target="../slideLayouts/slideLayout421.xml"/><Relationship Id="rId6" Type="http://schemas.openxmlformats.org/officeDocument/2006/relationships/image" Target="../media/image205.png"/><Relationship Id="rId11" Type="http://schemas.openxmlformats.org/officeDocument/2006/relationships/oleObject" Target="../embeddings/oleObject5.bin"/><Relationship Id="rId24" Type="http://schemas.openxmlformats.org/officeDocument/2006/relationships/oleObject" Target="../embeddings/oleObject11.bin"/><Relationship Id="rId32" Type="http://schemas.openxmlformats.org/officeDocument/2006/relationships/image" Target="../media/image222.jpeg"/><Relationship Id="rId37" Type="http://schemas.openxmlformats.org/officeDocument/2006/relationships/image" Target="../media/image227.jpeg"/><Relationship Id="rId5" Type="http://schemas.openxmlformats.org/officeDocument/2006/relationships/oleObject" Target="../embeddings/oleObject2.bin"/><Relationship Id="rId15" Type="http://schemas.openxmlformats.org/officeDocument/2006/relationships/oleObject" Target="../embeddings/oleObject7.bin"/><Relationship Id="rId23" Type="http://schemas.openxmlformats.org/officeDocument/2006/relationships/image" Target="../media/image214.png"/><Relationship Id="rId28" Type="http://schemas.openxmlformats.org/officeDocument/2006/relationships/image" Target="../media/image218.jpeg"/><Relationship Id="rId36" Type="http://schemas.openxmlformats.org/officeDocument/2006/relationships/image" Target="../media/image226.jpeg"/><Relationship Id="rId10" Type="http://schemas.openxmlformats.org/officeDocument/2006/relationships/image" Target="../media/image207.png"/><Relationship Id="rId19" Type="http://schemas.openxmlformats.org/officeDocument/2006/relationships/oleObject" Target="../embeddings/oleObject9.bin"/><Relationship Id="rId31" Type="http://schemas.openxmlformats.org/officeDocument/2006/relationships/image" Target="../media/image221.jpeg"/><Relationship Id="rId4" Type="http://schemas.openxmlformats.org/officeDocument/2006/relationships/image" Target="../media/image204.png"/><Relationship Id="rId9" Type="http://schemas.openxmlformats.org/officeDocument/2006/relationships/oleObject" Target="../embeddings/oleObject4.bin"/><Relationship Id="rId14" Type="http://schemas.openxmlformats.org/officeDocument/2006/relationships/image" Target="../media/image209.png"/><Relationship Id="rId22" Type="http://schemas.openxmlformats.org/officeDocument/2006/relationships/oleObject" Target="../embeddings/oleObject10.bin"/><Relationship Id="rId27" Type="http://schemas.openxmlformats.org/officeDocument/2006/relationships/image" Target="../media/image217.jpeg"/><Relationship Id="rId30" Type="http://schemas.openxmlformats.org/officeDocument/2006/relationships/image" Target="../media/image220.jpeg"/><Relationship Id="rId35" Type="http://schemas.openxmlformats.org/officeDocument/2006/relationships/image" Target="../media/image225.jpeg"/><Relationship Id="rId8" Type="http://schemas.openxmlformats.org/officeDocument/2006/relationships/image" Target="../media/image206.png"/><Relationship Id="rId3" Type="http://schemas.openxmlformats.org/officeDocument/2006/relationships/oleObject" Target="../embeddings/oleObject1.bin"/></Relationships>
</file>

<file path=ppt/slides/_rels/slide198.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notesSlide" Target="../notesSlides/notesSlide149.xml"/><Relationship Id="rId1" Type="http://schemas.openxmlformats.org/officeDocument/2006/relationships/slideLayout" Target="../slideLayouts/slideLayout432.xml"/></Relationships>
</file>

<file path=ppt/slides/_rels/slide199.xml.rels><?xml version="1.0" encoding="UTF-8" standalone="yes"?>
<Relationships xmlns="http://schemas.openxmlformats.org/package/2006/relationships"><Relationship Id="rId2" Type="http://schemas.openxmlformats.org/officeDocument/2006/relationships/image" Target="../media/image229.jpg"/><Relationship Id="rId1" Type="http://schemas.openxmlformats.org/officeDocument/2006/relationships/slideLayout" Target="../slideLayouts/slideLayout44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2.xml"/></Relationships>
</file>

<file path=ppt/slides/_rels/slide2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67.xml"/></Relationships>
</file>

<file path=ppt/slides/_rels/slide200.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notesSlide" Target="../notesSlides/notesSlide150.xml"/><Relationship Id="rId1" Type="http://schemas.openxmlformats.org/officeDocument/2006/relationships/slideLayout" Target="../slideLayouts/slideLayout432.xml"/></Relationships>
</file>

<file path=ppt/slides/_rels/slide201.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notesSlide" Target="../notesSlides/notesSlide151.xml"/><Relationship Id="rId1" Type="http://schemas.openxmlformats.org/officeDocument/2006/relationships/slideLayout" Target="../slideLayouts/slideLayout421.xml"/></Relationships>
</file>

<file path=ppt/slides/_rels/slide202.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152.xml"/><Relationship Id="rId1" Type="http://schemas.openxmlformats.org/officeDocument/2006/relationships/slideLayout" Target="../slideLayouts/slideLayout431.xml"/></Relationships>
</file>

<file path=ppt/slides/_rels/slide203.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notesSlide" Target="../notesSlides/notesSlide153.xml"/><Relationship Id="rId1" Type="http://schemas.openxmlformats.org/officeDocument/2006/relationships/slideLayout" Target="../slideLayouts/slideLayout454.xml"/></Relationships>
</file>

<file path=ppt/slides/_rels/slide204.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notesSlide" Target="../notesSlides/notesSlide154.xml"/><Relationship Id="rId1" Type="http://schemas.openxmlformats.org/officeDocument/2006/relationships/slideLayout" Target="../slideLayouts/slideLayout454.xml"/></Relationships>
</file>

<file path=ppt/slides/_rels/slide205.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notesSlide" Target="../notesSlides/notesSlide155.xml"/><Relationship Id="rId1" Type="http://schemas.openxmlformats.org/officeDocument/2006/relationships/slideLayout" Target="../slideLayouts/slideLayout454.xml"/></Relationships>
</file>

<file path=ppt/slides/_rels/slide206.xml.rels><?xml version="1.0" encoding="UTF-8" standalone="yes"?>
<Relationships xmlns="http://schemas.openxmlformats.org/package/2006/relationships"><Relationship Id="rId3" Type="http://schemas.openxmlformats.org/officeDocument/2006/relationships/image" Target="../media/image234.jpeg"/><Relationship Id="rId2" Type="http://schemas.openxmlformats.org/officeDocument/2006/relationships/notesSlide" Target="../notesSlides/notesSlide156.xml"/><Relationship Id="rId1" Type="http://schemas.openxmlformats.org/officeDocument/2006/relationships/slideLayout" Target="../slideLayouts/slideLayout454.xml"/></Relationships>
</file>

<file path=ppt/slides/_rels/slide207.xml.rels><?xml version="1.0" encoding="UTF-8" standalone="yes"?>
<Relationships xmlns="http://schemas.openxmlformats.org/package/2006/relationships"><Relationship Id="rId2" Type="http://schemas.openxmlformats.org/officeDocument/2006/relationships/image" Target="../media/image229.jpg"/><Relationship Id="rId1" Type="http://schemas.openxmlformats.org/officeDocument/2006/relationships/slideLayout" Target="../slideLayouts/slideLayout442.xml"/></Relationships>
</file>

<file path=ppt/slides/_rels/slide208.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notesSlide" Target="../notesSlides/notesSlide157.xml"/><Relationship Id="rId1" Type="http://schemas.openxmlformats.org/officeDocument/2006/relationships/slideLayout" Target="../slideLayouts/slideLayout432.xml"/></Relationships>
</file>

<file path=ppt/slides/_rels/slide209.xml.rels><?xml version="1.0" encoding="UTF-8" standalone="yes"?>
<Relationships xmlns="http://schemas.openxmlformats.org/package/2006/relationships"><Relationship Id="rId8" Type="http://schemas.openxmlformats.org/officeDocument/2006/relationships/image" Target="../media/image221.jpeg"/><Relationship Id="rId13" Type="http://schemas.openxmlformats.org/officeDocument/2006/relationships/image" Target="../media/image226.jpeg"/><Relationship Id="rId3" Type="http://schemas.openxmlformats.org/officeDocument/2006/relationships/image" Target="../media/image216.jpeg"/><Relationship Id="rId7" Type="http://schemas.openxmlformats.org/officeDocument/2006/relationships/image" Target="../media/image220.jpeg"/><Relationship Id="rId12" Type="http://schemas.openxmlformats.org/officeDocument/2006/relationships/image" Target="../media/image225.jpeg"/><Relationship Id="rId2" Type="http://schemas.openxmlformats.org/officeDocument/2006/relationships/notesSlide" Target="../notesSlides/notesSlide158.xml"/><Relationship Id="rId1" Type="http://schemas.openxmlformats.org/officeDocument/2006/relationships/slideLayout" Target="../slideLayouts/slideLayout421.xml"/><Relationship Id="rId6" Type="http://schemas.openxmlformats.org/officeDocument/2006/relationships/image" Target="../media/image219.jpeg"/><Relationship Id="rId11" Type="http://schemas.openxmlformats.org/officeDocument/2006/relationships/image" Target="../media/image224.jpeg"/><Relationship Id="rId5" Type="http://schemas.openxmlformats.org/officeDocument/2006/relationships/image" Target="../media/image218.jpeg"/><Relationship Id="rId10" Type="http://schemas.openxmlformats.org/officeDocument/2006/relationships/image" Target="../media/image223.jpeg"/><Relationship Id="rId4" Type="http://schemas.openxmlformats.org/officeDocument/2006/relationships/image" Target="../media/image217.jpeg"/><Relationship Id="rId9" Type="http://schemas.openxmlformats.org/officeDocument/2006/relationships/image" Target="../media/image222.jpeg"/><Relationship Id="rId14" Type="http://schemas.openxmlformats.org/officeDocument/2006/relationships/image" Target="../media/image227.jpeg"/></Relationships>
</file>

<file path=ppt/slides/_rels/slide2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67.xml"/></Relationships>
</file>

<file path=ppt/slides/_rels/slide210.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235.png"/><Relationship Id="rId7" Type="http://schemas.openxmlformats.org/officeDocument/2006/relationships/image" Target="../media/image239.png"/><Relationship Id="rId12" Type="http://schemas.openxmlformats.org/officeDocument/2006/relationships/image" Target="../media/image244.png"/><Relationship Id="rId2" Type="http://schemas.openxmlformats.org/officeDocument/2006/relationships/notesSlide" Target="../notesSlides/notesSlide159.xml"/><Relationship Id="rId1" Type="http://schemas.openxmlformats.org/officeDocument/2006/relationships/slideLayout" Target="../slideLayouts/slideLayout421.xml"/><Relationship Id="rId6" Type="http://schemas.openxmlformats.org/officeDocument/2006/relationships/image" Target="../media/image238.png"/><Relationship Id="rId11" Type="http://schemas.openxmlformats.org/officeDocument/2006/relationships/image" Target="../media/image243.png"/><Relationship Id="rId5" Type="http://schemas.openxmlformats.org/officeDocument/2006/relationships/image" Target="../media/image237.png"/><Relationship Id="rId10" Type="http://schemas.openxmlformats.org/officeDocument/2006/relationships/image" Target="../media/image242.png"/><Relationship Id="rId4" Type="http://schemas.openxmlformats.org/officeDocument/2006/relationships/image" Target="../media/image236.png"/><Relationship Id="rId9" Type="http://schemas.openxmlformats.org/officeDocument/2006/relationships/image" Target="../media/image241.png"/></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464.xml"/></Relationships>
</file>

<file path=ppt/slides/_rels/slide212.xml.rels><?xml version="1.0" encoding="UTF-8" standalone="yes"?>
<Relationships xmlns="http://schemas.openxmlformats.org/package/2006/relationships"><Relationship Id="rId2" Type="http://schemas.openxmlformats.org/officeDocument/2006/relationships/image" Target="../media/image245.jpeg"/><Relationship Id="rId1" Type="http://schemas.openxmlformats.org/officeDocument/2006/relationships/slideLayout" Target="../slideLayouts/slideLayout464.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464.xml"/></Relationships>
</file>

<file path=ppt/slides/_rels/slide214.xml.rels><?xml version="1.0" encoding="UTF-8" standalone="yes"?>
<Relationships xmlns="http://schemas.openxmlformats.org/package/2006/relationships"><Relationship Id="rId2" Type="http://schemas.openxmlformats.org/officeDocument/2006/relationships/image" Target="../media/image245.jpeg"/><Relationship Id="rId1" Type="http://schemas.openxmlformats.org/officeDocument/2006/relationships/slideLayout" Target="../slideLayouts/slideLayout464.xml"/></Relationships>
</file>

<file path=ppt/slides/_rels/slide215.xml.rels><?xml version="1.0" encoding="UTF-8" standalone="yes"?>
<Relationships xmlns="http://schemas.openxmlformats.org/package/2006/relationships"><Relationship Id="rId2" Type="http://schemas.openxmlformats.org/officeDocument/2006/relationships/image" Target="../media/image229.jpg"/><Relationship Id="rId1" Type="http://schemas.openxmlformats.org/officeDocument/2006/relationships/slideLayout" Target="../slideLayouts/slideLayout442.xml"/></Relationships>
</file>

<file path=ppt/slides/_rels/slide216.xml.rels><?xml version="1.0" encoding="UTF-8" standalone="yes"?>
<Relationships xmlns="http://schemas.openxmlformats.org/package/2006/relationships"><Relationship Id="rId13" Type="http://schemas.openxmlformats.org/officeDocument/2006/relationships/oleObject" Target="../embeddings/oleObject6.bin"/><Relationship Id="rId18" Type="http://schemas.openxmlformats.org/officeDocument/2006/relationships/image" Target="../media/image211.png"/><Relationship Id="rId26" Type="http://schemas.openxmlformats.org/officeDocument/2006/relationships/image" Target="../media/image216.jpeg"/><Relationship Id="rId21" Type="http://schemas.openxmlformats.org/officeDocument/2006/relationships/image" Target="../media/image213.png"/><Relationship Id="rId34" Type="http://schemas.openxmlformats.org/officeDocument/2006/relationships/image" Target="../media/image224.jpeg"/><Relationship Id="rId7" Type="http://schemas.openxmlformats.org/officeDocument/2006/relationships/oleObject" Target="../embeddings/oleObject3.bin"/><Relationship Id="rId12" Type="http://schemas.openxmlformats.org/officeDocument/2006/relationships/image" Target="../media/image208.png"/><Relationship Id="rId17" Type="http://schemas.openxmlformats.org/officeDocument/2006/relationships/oleObject" Target="../embeddings/oleObject8.bin"/><Relationship Id="rId25" Type="http://schemas.openxmlformats.org/officeDocument/2006/relationships/image" Target="../media/image215.png"/><Relationship Id="rId33" Type="http://schemas.openxmlformats.org/officeDocument/2006/relationships/image" Target="../media/image223.jpeg"/><Relationship Id="rId2" Type="http://schemas.openxmlformats.org/officeDocument/2006/relationships/notesSlide" Target="../notesSlides/notesSlide160.xml"/><Relationship Id="rId16" Type="http://schemas.openxmlformats.org/officeDocument/2006/relationships/image" Target="../media/image210.png"/><Relationship Id="rId20" Type="http://schemas.openxmlformats.org/officeDocument/2006/relationships/image" Target="../media/image212.png"/><Relationship Id="rId29" Type="http://schemas.openxmlformats.org/officeDocument/2006/relationships/image" Target="../media/image219.jpeg"/><Relationship Id="rId1" Type="http://schemas.openxmlformats.org/officeDocument/2006/relationships/slideLayout" Target="../slideLayouts/slideLayout421.xml"/><Relationship Id="rId6" Type="http://schemas.openxmlformats.org/officeDocument/2006/relationships/image" Target="../media/image205.png"/><Relationship Id="rId11" Type="http://schemas.openxmlformats.org/officeDocument/2006/relationships/oleObject" Target="../embeddings/oleObject5.bin"/><Relationship Id="rId24" Type="http://schemas.openxmlformats.org/officeDocument/2006/relationships/oleObject" Target="../embeddings/oleObject11.bin"/><Relationship Id="rId32" Type="http://schemas.openxmlformats.org/officeDocument/2006/relationships/image" Target="../media/image222.jpeg"/><Relationship Id="rId37" Type="http://schemas.openxmlformats.org/officeDocument/2006/relationships/image" Target="../media/image227.jpeg"/><Relationship Id="rId5" Type="http://schemas.openxmlformats.org/officeDocument/2006/relationships/oleObject" Target="../embeddings/oleObject2.bin"/><Relationship Id="rId15" Type="http://schemas.openxmlformats.org/officeDocument/2006/relationships/oleObject" Target="../embeddings/oleObject7.bin"/><Relationship Id="rId23" Type="http://schemas.openxmlformats.org/officeDocument/2006/relationships/image" Target="../media/image214.png"/><Relationship Id="rId28" Type="http://schemas.openxmlformats.org/officeDocument/2006/relationships/image" Target="../media/image218.jpeg"/><Relationship Id="rId36" Type="http://schemas.openxmlformats.org/officeDocument/2006/relationships/image" Target="../media/image226.jpeg"/><Relationship Id="rId10" Type="http://schemas.openxmlformats.org/officeDocument/2006/relationships/image" Target="../media/image207.png"/><Relationship Id="rId19" Type="http://schemas.openxmlformats.org/officeDocument/2006/relationships/oleObject" Target="../embeddings/oleObject9.bin"/><Relationship Id="rId31" Type="http://schemas.openxmlformats.org/officeDocument/2006/relationships/image" Target="../media/image221.jpeg"/><Relationship Id="rId4" Type="http://schemas.openxmlformats.org/officeDocument/2006/relationships/image" Target="../media/image204.png"/><Relationship Id="rId9" Type="http://schemas.openxmlformats.org/officeDocument/2006/relationships/oleObject" Target="../embeddings/oleObject4.bin"/><Relationship Id="rId14" Type="http://schemas.openxmlformats.org/officeDocument/2006/relationships/image" Target="../media/image209.png"/><Relationship Id="rId22" Type="http://schemas.openxmlformats.org/officeDocument/2006/relationships/oleObject" Target="../embeddings/oleObject10.bin"/><Relationship Id="rId27" Type="http://schemas.openxmlformats.org/officeDocument/2006/relationships/image" Target="../media/image217.jpeg"/><Relationship Id="rId30" Type="http://schemas.openxmlformats.org/officeDocument/2006/relationships/image" Target="../media/image220.jpeg"/><Relationship Id="rId35" Type="http://schemas.openxmlformats.org/officeDocument/2006/relationships/image" Target="../media/image225.jpeg"/><Relationship Id="rId8" Type="http://schemas.openxmlformats.org/officeDocument/2006/relationships/image" Target="../media/image206.png"/><Relationship Id="rId3" Type="http://schemas.openxmlformats.org/officeDocument/2006/relationships/oleObject" Target="../embeddings/oleObject1.bin"/></Relationships>
</file>

<file path=ppt/slides/_rels/slide217.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161.xml"/><Relationship Id="rId1" Type="http://schemas.openxmlformats.org/officeDocument/2006/relationships/slideLayout" Target="../slideLayouts/slideLayout475.xml"/></Relationships>
</file>

<file path=ppt/slides/_rels/slide218.xml.rels><?xml version="1.0" encoding="UTF-8" standalone="yes"?>
<Relationships xmlns="http://schemas.openxmlformats.org/package/2006/relationships"><Relationship Id="rId3" Type="http://schemas.openxmlformats.org/officeDocument/2006/relationships/image" Target="../media/image247.jpeg"/><Relationship Id="rId2" Type="http://schemas.openxmlformats.org/officeDocument/2006/relationships/notesSlide" Target="../notesSlides/notesSlide162.xml"/><Relationship Id="rId1" Type="http://schemas.openxmlformats.org/officeDocument/2006/relationships/slideLayout" Target="../slideLayouts/slideLayout476.xml"/></Relationships>
</file>

<file path=ppt/slides/_rels/slide219.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notesSlide" Target="../notesSlides/notesSlide163.xml"/><Relationship Id="rId1" Type="http://schemas.openxmlformats.org/officeDocument/2006/relationships/slideLayout" Target="../slideLayouts/slideLayout475.xml"/></Relationships>
</file>

<file path=ppt/slides/_rels/slide2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67.xml"/></Relationships>
</file>

<file path=ppt/slides/_rels/slide220.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notesSlide" Target="../notesSlides/notesSlide164.xml"/><Relationship Id="rId1" Type="http://schemas.openxmlformats.org/officeDocument/2006/relationships/slideLayout" Target="../slideLayouts/slideLayout475.xml"/></Relationships>
</file>

<file path=ppt/slides/_rels/slide221.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165.xml"/><Relationship Id="rId1" Type="http://schemas.openxmlformats.org/officeDocument/2006/relationships/slideLayout" Target="../slideLayouts/slideLayout475.xml"/></Relationships>
</file>

<file path=ppt/slides/_rels/slide22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208.png"/><Relationship Id="rId18" Type="http://schemas.openxmlformats.org/officeDocument/2006/relationships/oleObject" Target="../embeddings/oleObject8.bin"/><Relationship Id="rId26" Type="http://schemas.openxmlformats.org/officeDocument/2006/relationships/oleObject" Target="../embeddings/oleObject11.bin"/><Relationship Id="rId3" Type="http://schemas.openxmlformats.org/officeDocument/2006/relationships/image" Target="../media/image228.jpeg"/><Relationship Id="rId21" Type="http://schemas.openxmlformats.org/officeDocument/2006/relationships/image" Target="../media/image212.png"/><Relationship Id="rId7" Type="http://schemas.openxmlformats.org/officeDocument/2006/relationships/image" Target="../media/image205.png"/><Relationship Id="rId12" Type="http://schemas.openxmlformats.org/officeDocument/2006/relationships/oleObject" Target="../embeddings/oleObject5.bin"/><Relationship Id="rId17" Type="http://schemas.openxmlformats.org/officeDocument/2006/relationships/image" Target="../media/image210.png"/><Relationship Id="rId25" Type="http://schemas.openxmlformats.org/officeDocument/2006/relationships/image" Target="../media/image214.png"/><Relationship Id="rId2" Type="http://schemas.openxmlformats.org/officeDocument/2006/relationships/notesSlide" Target="../notesSlides/notesSlide166.xml"/><Relationship Id="rId16" Type="http://schemas.openxmlformats.org/officeDocument/2006/relationships/oleObject" Target="../embeddings/oleObject7.bin"/><Relationship Id="rId20" Type="http://schemas.openxmlformats.org/officeDocument/2006/relationships/oleObject" Target="../embeddings/oleObject9.bin"/><Relationship Id="rId1" Type="http://schemas.openxmlformats.org/officeDocument/2006/relationships/slideLayout" Target="../slideLayouts/slideLayout487.xml"/><Relationship Id="rId6" Type="http://schemas.openxmlformats.org/officeDocument/2006/relationships/oleObject" Target="../embeddings/oleObject2.bin"/><Relationship Id="rId11" Type="http://schemas.openxmlformats.org/officeDocument/2006/relationships/image" Target="../media/image207.png"/><Relationship Id="rId24" Type="http://schemas.openxmlformats.org/officeDocument/2006/relationships/oleObject" Target="../embeddings/oleObject10.bin"/><Relationship Id="rId5" Type="http://schemas.openxmlformats.org/officeDocument/2006/relationships/image" Target="../media/image204.png"/><Relationship Id="rId15" Type="http://schemas.openxmlformats.org/officeDocument/2006/relationships/image" Target="../media/image209.png"/><Relationship Id="rId23" Type="http://schemas.openxmlformats.org/officeDocument/2006/relationships/image" Target="../media/image213.png"/><Relationship Id="rId10" Type="http://schemas.openxmlformats.org/officeDocument/2006/relationships/oleObject" Target="../embeddings/oleObject4.bin"/><Relationship Id="rId19" Type="http://schemas.openxmlformats.org/officeDocument/2006/relationships/image" Target="../media/image211.png"/><Relationship Id="rId4" Type="http://schemas.openxmlformats.org/officeDocument/2006/relationships/oleObject" Target="../embeddings/oleObject1.bin"/><Relationship Id="rId9" Type="http://schemas.openxmlformats.org/officeDocument/2006/relationships/image" Target="../media/image206.png"/><Relationship Id="rId14" Type="http://schemas.openxmlformats.org/officeDocument/2006/relationships/oleObject" Target="../embeddings/oleObject6.bin"/><Relationship Id="rId22" Type="http://schemas.openxmlformats.org/officeDocument/2006/relationships/oleObject" Target="../embeddings/oleObject12.bin"/><Relationship Id="rId27" Type="http://schemas.openxmlformats.org/officeDocument/2006/relationships/image" Target="../media/image215.png"/></Relationships>
</file>

<file path=ppt/slides/_rels/slide223.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notesSlide" Target="../notesSlides/notesSlide167.xml"/><Relationship Id="rId1" Type="http://schemas.openxmlformats.org/officeDocument/2006/relationships/slideLayout" Target="../slideLayouts/slideLayout475.xml"/></Relationships>
</file>

<file path=ppt/slides/_rels/slide224.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notesSlide" Target="../notesSlides/notesSlide168.xml"/><Relationship Id="rId1" Type="http://schemas.openxmlformats.org/officeDocument/2006/relationships/slideLayout" Target="../slideLayouts/slideLayout475.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503.xml"/></Relationships>
</file>

<file path=ppt/slides/_rels/slide226.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notesSlide" Target="../notesSlides/notesSlide170.xml"/><Relationship Id="rId1" Type="http://schemas.openxmlformats.org/officeDocument/2006/relationships/slideLayout" Target="../slideLayouts/slideLayout497.xml"/><Relationship Id="rId5" Type="http://schemas.openxmlformats.org/officeDocument/2006/relationships/image" Target="../media/image255.png"/><Relationship Id="rId4" Type="http://schemas.openxmlformats.org/officeDocument/2006/relationships/image" Target="../media/image254.png"/></Relationships>
</file>

<file path=ppt/slides/_rels/slide227.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notesSlide" Target="../notesSlides/notesSlide171.xml"/><Relationship Id="rId1" Type="http://schemas.openxmlformats.org/officeDocument/2006/relationships/slideLayout" Target="../slideLayouts/slideLayout475.xml"/></Relationships>
</file>

<file path=ppt/slides/_rels/slide228.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notesSlide" Target="../notesSlides/notesSlide172.xml"/><Relationship Id="rId1" Type="http://schemas.openxmlformats.org/officeDocument/2006/relationships/slideLayout" Target="../slideLayouts/slideLayout509.xml"/><Relationship Id="rId4" Type="http://schemas.openxmlformats.org/officeDocument/2006/relationships/image" Target="../media/image258.png"/></Relationships>
</file>

<file path=ppt/slides/_rels/slide229.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notesSlide" Target="../notesSlides/notesSlide173.xml"/><Relationship Id="rId1" Type="http://schemas.openxmlformats.org/officeDocument/2006/relationships/slideLayout" Target="../slideLayouts/slideLayout509.xml"/><Relationship Id="rId4" Type="http://schemas.openxmlformats.org/officeDocument/2006/relationships/image" Target="../media/image260.png"/></Relationships>
</file>

<file path=ppt/slides/_rels/slide2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67.xml"/></Relationships>
</file>

<file path=ppt/slides/_rels/slide230.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174.xml"/><Relationship Id="rId1" Type="http://schemas.openxmlformats.org/officeDocument/2006/relationships/slideLayout" Target="../slideLayouts/slideLayout475.xml"/></Relationships>
</file>

<file path=ppt/slides/_rels/slide231.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208.png"/><Relationship Id="rId18" Type="http://schemas.openxmlformats.org/officeDocument/2006/relationships/oleObject" Target="../embeddings/oleObject8.bin"/><Relationship Id="rId26" Type="http://schemas.openxmlformats.org/officeDocument/2006/relationships/oleObject" Target="../embeddings/oleObject11.bin"/><Relationship Id="rId3" Type="http://schemas.openxmlformats.org/officeDocument/2006/relationships/image" Target="../media/image228.jpeg"/><Relationship Id="rId21" Type="http://schemas.openxmlformats.org/officeDocument/2006/relationships/image" Target="../media/image212.png"/><Relationship Id="rId7" Type="http://schemas.openxmlformats.org/officeDocument/2006/relationships/image" Target="../media/image205.png"/><Relationship Id="rId12" Type="http://schemas.openxmlformats.org/officeDocument/2006/relationships/oleObject" Target="../embeddings/oleObject5.bin"/><Relationship Id="rId17" Type="http://schemas.openxmlformats.org/officeDocument/2006/relationships/image" Target="../media/image210.png"/><Relationship Id="rId25" Type="http://schemas.openxmlformats.org/officeDocument/2006/relationships/image" Target="../media/image214.png"/><Relationship Id="rId2" Type="http://schemas.openxmlformats.org/officeDocument/2006/relationships/notesSlide" Target="../notesSlides/notesSlide175.xml"/><Relationship Id="rId16" Type="http://schemas.openxmlformats.org/officeDocument/2006/relationships/oleObject" Target="../embeddings/oleObject7.bin"/><Relationship Id="rId20" Type="http://schemas.openxmlformats.org/officeDocument/2006/relationships/oleObject" Target="../embeddings/oleObject9.bin"/><Relationship Id="rId1" Type="http://schemas.openxmlformats.org/officeDocument/2006/relationships/slideLayout" Target="../slideLayouts/slideLayout487.xml"/><Relationship Id="rId6" Type="http://schemas.openxmlformats.org/officeDocument/2006/relationships/oleObject" Target="../embeddings/oleObject2.bin"/><Relationship Id="rId11" Type="http://schemas.openxmlformats.org/officeDocument/2006/relationships/image" Target="../media/image207.png"/><Relationship Id="rId24" Type="http://schemas.openxmlformats.org/officeDocument/2006/relationships/oleObject" Target="../embeddings/oleObject10.bin"/><Relationship Id="rId5" Type="http://schemas.openxmlformats.org/officeDocument/2006/relationships/image" Target="../media/image204.png"/><Relationship Id="rId15" Type="http://schemas.openxmlformats.org/officeDocument/2006/relationships/image" Target="../media/image209.png"/><Relationship Id="rId23" Type="http://schemas.openxmlformats.org/officeDocument/2006/relationships/image" Target="../media/image213.png"/><Relationship Id="rId10" Type="http://schemas.openxmlformats.org/officeDocument/2006/relationships/oleObject" Target="../embeddings/oleObject4.bin"/><Relationship Id="rId19" Type="http://schemas.openxmlformats.org/officeDocument/2006/relationships/image" Target="../media/image211.png"/><Relationship Id="rId4" Type="http://schemas.openxmlformats.org/officeDocument/2006/relationships/oleObject" Target="../embeddings/oleObject1.bin"/><Relationship Id="rId9" Type="http://schemas.openxmlformats.org/officeDocument/2006/relationships/image" Target="../media/image206.png"/><Relationship Id="rId14" Type="http://schemas.openxmlformats.org/officeDocument/2006/relationships/oleObject" Target="../embeddings/oleObject6.bin"/><Relationship Id="rId22" Type="http://schemas.openxmlformats.org/officeDocument/2006/relationships/oleObject" Target="../embeddings/oleObject12.bin"/><Relationship Id="rId27" Type="http://schemas.openxmlformats.org/officeDocument/2006/relationships/image" Target="../media/image215.png"/></Relationships>
</file>

<file path=ppt/slides/_rels/slide232.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notesSlide" Target="../notesSlides/notesSlide176.xml"/><Relationship Id="rId1" Type="http://schemas.openxmlformats.org/officeDocument/2006/relationships/slideLayout" Target="../slideLayouts/slideLayout497.xml"/></Relationships>
</file>

<file path=ppt/slides/_rels/slide233.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notesSlide" Target="../notesSlides/notesSlide177.xml"/><Relationship Id="rId1" Type="http://schemas.openxmlformats.org/officeDocument/2006/relationships/slideLayout" Target="../slideLayouts/slideLayout475.xml"/></Relationships>
</file>

<file path=ppt/slides/_rels/slide234.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notesSlide" Target="../notesSlides/notesSlide178.xml"/><Relationship Id="rId1" Type="http://schemas.openxmlformats.org/officeDocument/2006/relationships/slideLayout" Target="../slideLayouts/slideLayout475.xml"/></Relationships>
</file>

<file path=ppt/slides/_rels/slide235.xml.rels><?xml version="1.0" encoding="UTF-8" standalone="yes"?>
<Relationships xmlns="http://schemas.openxmlformats.org/package/2006/relationships"><Relationship Id="rId3" Type="http://schemas.openxmlformats.org/officeDocument/2006/relationships/image" Target="../media/image264.jpeg"/><Relationship Id="rId2" Type="http://schemas.openxmlformats.org/officeDocument/2006/relationships/notesSlide" Target="../notesSlides/notesSlide179.xml"/><Relationship Id="rId1" Type="http://schemas.openxmlformats.org/officeDocument/2006/relationships/slideLayout" Target="../slideLayouts/slideLayout513.xml"/></Relationships>
</file>

<file path=ppt/slides/_rels/slide236.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notesSlide" Target="../notesSlides/notesSlide180.xml"/><Relationship Id="rId1" Type="http://schemas.openxmlformats.org/officeDocument/2006/relationships/slideLayout" Target="../slideLayouts/slideLayout519.xml"/><Relationship Id="rId5" Type="http://schemas.openxmlformats.org/officeDocument/2006/relationships/image" Target="../media/image266.emf"/><Relationship Id="rId4" Type="http://schemas.openxmlformats.org/officeDocument/2006/relationships/oleObject" Target="../embeddings/oleObject13.bin"/></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497.xml"/></Relationships>
</file>

<file path=ppt/slides/_rels/slide2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2.xml"/><Relationship Id="rId1" Type="http://schemas.openxmlformats.org/officeDocument/2006/relationships/slideLayout" Target="../slideLayouts/slideLayout481.xml"/></Relationships>
</file>

<file path=ppt/slides/_rels/slide2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3.xml"/><Relationship Id="rId1" Type="http://schemas.openxmlformats.org/officeDocument/2006/relationships/slideLayout" Target="../slideLayouts/slideLayout481.xml"/></Relationships>
</file>

<file path=ppt/slides/_rels/slide2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67.xml"/></Relationships>
</file>

<file path=ppt/slides/_rels/slide2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4.xml"/><Relationship Id="rId1" Type="http://schemas.openxmlformats.org/officeDocument/2006/relationships/slideLayout" Target="../slideLayouts/slideLayout481.xml"/></Relationships>
</file>

<file path=ppt/slides/_rels/slide2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5.xml"/><Relationship Id="rId1" Type="http://schemas.openxmlformats.org/officeDocument/2006/relationships/slideLayout" Target="../slideLayouts/slideLayout481.xml"/><Relationship Id="rId4" Type="http://schemas.openxmlformats.org/officeDocument/2006/relationships/image" Target="../media/image267.png"/></Relationships>
</file>

<file path=ppt/slides/_rels/slide242.xml.rels><?xml version="1.0" encoding="UTF-8" standalone="yes"?>
<Relationships xmlns="http://schemas.openxmlformats.org/package/2006/relationships"><Relationship Id="rId3" Type="http://schemas.openxmlformats.org/officeDocument/2006/relationships/image" Target="../media/image268.jpeg"/><Relationship Id="rId2" Type="http://schemas.openxmlformats.org/officeDocument/2006/relationships/notesSlide" Target="../notesSlides/notesSlide186.xml"/><Relationship Id="rId1" Type="http://schemas.openxmlformats.org/officeDocument/2006/relationships/slideLayout" Target="../slideLayouts/slideLayout502.xml"/><Relationship Id="rId6" Type="http://schemas.openxmlformats.org/officeDocument/2006/relationships/image" Target="../media/image271.jpeg"/><Relationship Id="rId5" Type="http://schemas.openxmlformats.org/officeDocument/2006/relationships/image" Target="../media/image270.jpeg"/><Relationship Id="rId4" Type="http://schemas.openxmlformats.org/officeDocument/2006/relationships/image" Target="../media/image269.jpeg"/></Relationships>
</file>

<file path=ppt/slides/_rels/slide243.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187.xml"/><Relationship Id="rId1" Type="http://schemas.openxmlformats.org/officeDocument/2006/relationships/slideLayout" Target="../slideLayouts/slideLayout475.xml"/></Relationships>
</file>

<file path=ppt/slides/_rels/slide244.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208.png"/><Relationship Id="rId18" Type="http://schemas.openxmlformats.org/officeDocument/2006/relationships/oleObject" Target="../embeddings/oleObject8.bin"/><Relationship Id="rId26" Type="http://schemas.openxmlformats.org/officeDocument/2006/relationships/oleObject" Target="../embeddings/oleObject11.bin"/><Relationship Id="rId3" Type="http://schemas.openxmlformats.org/officeDocument/2006/relationships/image" Target="../media/image228.jpeg"/><Relationship Id="rId21" Type="http://schemas.openxmlformats.org/officeDocument/2006/relationships/image" Target="../media/image212.png"/><Relationship Id="rId7" Type="http://schemas.openxmlformats.org/officeDocument/2006/relationships/image" Target="../media/image205.png"/><Relationship Id="rId12" Type="http://schemas.openxmlformats.org/officeDocument/2006/relationships/oleObject" Target="../embeddings/oleObject5.bin"/><Relationship Id="rId17" Type="http://schemas.openxmlformats.org/officeDocument/2006/relationships/image" Target="../media/image210.png"/><Relationship Id="rId25" Type="http://schemas.openxmlformats.org/officeDocument/2006/relationships/image" Target="../media/image214.png"/><Relationship Id="rId2" Type="http://schemas.openxmlformats.org/officeDocument/2006/relationships/notesSlide" Target="../notesSlides/notesSlide188.xml"/><Relationship Id="rId16" Type="http://schemas.openxmlformats.org/officeDocument/2006/relationships/oleObject" Target="../embeddings/oleObject7.bin"/><Relationship Id="rId20" Type="http://schemas.openxmlformats.org/officeDocument/2006/relationships/oleObject" Target="../embeddings/oleObject9.bin"/><Relationship Id="rId1" Type="http://schemas.openxmlformats.org/officeDocument/2006/relationships/slideLayout" Target="../slideLayouts/slideLayout524.xml"/><Relationship Id="rId6" Type="http://schemas.openxmlformats.org/officeDocument/2006/relationships/oleObject" Target="../embeddings/oleObject2.bin"/><Relationship Id="rId11" Type="http://schemas.openxmlformats.org/officeDocument/2006/relationships/image" Target="../media/image207.png"/><Relationship Id="rId24" Type="http://schemas.openxmlformats.org/officeDocument/2006/relationships/oleObject" Target="../embeddings/oleObject10.bin"/><Relationship Id="rId5" Type="http://schemas.openxmlformats.org/officeDocument/2006/relationships/image" Target="../media/image204.png"/><Relationship Id="rId15" Type="http://schemas.openxmlformats.org/officeDocument/2006/relationships/image" Target="../media/image209.png"/><Relationship Id="rId23" Type="http://schemas.openxmlformats.org/officeDocument/2006/relationships/image" Target="../media/image213.png"/><Relationship Id="rId10" Type="http://schemas.openxmlformats.org/officeDocument/2006/relationships/oleObject" Target="../embeddings/oleObject4.bin"/><Relationship Id="rId19" Type="http://schemas.openxmlformats.org/officeDocument/2006/relationships/image" Target="../media/image211.png"/><Relationship Id="rId4" Type="http://schemas.openxmlformats.org/officeDocument/2006/relationships/oleObject" Target="../embeddings/oleObject1.bin"/><Relationship Id="rId9" Type="http://schemas.openxmlformats.org/officeDocument/2006/relationships/image" Target="../media/image206.png"/><Relationship Id="rId14" Type="http://schemas.openxmlformats.org/officeDocument/2006/relationships/oleObject" Target="../embeddings/oleObject6.bin"/><Relationship Id="rId22" Type="http://schemas.openxmlformats.org/officeDocument/2006/relationships/oleObject" Target="../embeddings/oleObject12.bin"/><Relationship Id="rId27" Type="http://schemas.openxmlformats.org/officeDocument/2006/relationships/image" Target="../media/image215.png"/></Relationships>
</file>

<file path=ppt/slides/_rels/slide245.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notesSlide" Target="../notesSlides/notesSlide189.xml"/><Relationship Id="rId1" Type="http://schemas.openxmlformats.org/officeDocument/2006/relationships/slideLayout" Target="../slideLayouts/slideLayout497.xml"/></Relationships>
</file>

<file path=ppt/slides/_rels/slide246.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notesSlide" Target="../notesSlides/notesSlide190.xml"/><Relationship Id="rId1" Type="http://schemas.openxmlformats.org/officeDocument/2006/relationships/slideLayout" Target="../slideLayouts/slideLayout475.xml"/></Relationships>
</file>

<file path=ppt/slides/_rels/slide247.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notesSlide" Target="../notesSlides/notesSlide191.xml"/><Relationship Id="rId1" Type="http://schemas.openxmlformats.org/officeDocument/2006/relationships/slideLayout" Target="../slideLayouts/slideLayout475.xml"/></Relationships>
</file>

<file path=ppt/slides/_rels/slide248.xml.rels><?xml version="1.0" encoding="UTF-8" standalone="yes"?>
<Relationships xmlns="http://schemas.openxmlformats.org/package/2006/relationships"><Relationship Id="rId3" Type="http://schemas.openxmlformats.org/officeDocument/2006/relationships/image" Target="../media/image274.jpeg"/><Relationship Id="rId2" Type="http://schemas.openxmlformats.org/officeDocument/2006/relationships/notesSlide" Target="../notesSlides/notesSlide192.xml"/><Relationship Id="rId1" Type="http://schemas.openxmlformats.org/officeDocument/2006/relationships/slideLayout" Target="../slideLayouts/slideLayout481.xml"/><Relationship Id="rId4" Type="http://schemas.openxmlformats.org/officeDocument/2006/relationships/image" Target="../media/image275.jpeg"/></Relationships>
</file>

<file path=ppt/slides/_rels/slide249.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193.xml"/><Relationship Id="rId1" Type="http://schemas.openxmlformats.org/officeDocument/2006/relationships/slideLayout" Target="../slideLayouts/slideLayout475.xml"/></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4.xml"/></Relationships>
</file>

<file path=ppt/slides/_rels/slide250.xml.rels><?xml version="1.0" encoding="UTF-8" standalone="yes"?>
<Relationships xmlns="http://schemas.openxmlformats.org/package/2006/relationships"><Relationship Id="rId13" Type="http://schemas.openxmlformats.org/officeDocument/2006/relationships/oleObject" Target="../embeddings/oleObject6.bin"/><Relationship Id="rId18" Type="http://schemas.openxmlformats.org/officeDocument/2006/relationships/image" Target="../media/image211.png"/><Relationship Id="rId26" Type="http://schemas.openxmlformats.org/officeDocument/2006/relationships/image" Target="../media/image215.png"/><Relationship Id="rId21" Type="http://schemas.openxmlformats.org/officeDocument/2006/relationships/oleObject" Target="../embeddings/oleObject12.bin"/><Relationship Id="rId34" Type="http://schemas.openxmlformats.org/officeDocument/2006/relationships/image" Target="../media/image283.jpeg"/><Relationship Id="rId7" Type="http://schemas.openxmlformats.org/officeDocument/2006/relationships/oleObject" Target="../embeddings/oleObject3.bin"/><Relationship Id="rId12" Type="http://schemas.openxmlformats.org/officeDocument/2006/relationships/image" Target="../media/image208.png"/><Relationship Id="rId17" Type="http://schemas.openxmlformats.org/officeDocument/2006/relationships/oleObject" Target="../embeddings/oleObject8.bin"/><Relationship Id="rId25" Type="http://schemas.openxmlformats.org/officeDocument/2006/relationships/oleObject" Target="../embeddings/oleObject11.bin"/><Relationship Id="rId33" Type="http://schemas.openxmlformats.org/officeDocument/2006/relationships/image" Target="../media/image282.jpeg"/><Relationship Id="rId38" Type="http://schemas.openxmlformats.org/officeDocument/2006/relationships/image" Target="../media/image287.jpeg"/><Relationship Id="rId2" Type="http://schemas.openxmlformats.org/officeDocument/2006/relationships/notesSlide" Target="../notesSlides/notesSlide194.xml"/><Relationship Id="rId16" Type="http://schemas.openxmlformats.org/officeDocument/2006/relationships/image" Target="../media/image210.png"/><Relationship Id="rId20" Type="http://schemas.openxmlformats.org/officeDocument/2006/relationships/image" Target="../media/image212.png"/><Relationship Id="rId29" Type="http://schemas.openxmlformats.org/officeDocument/2006/relationships/image" Target="../media/image278.jpeg"/><Relationship Id="rId1" Type="http://schemas.openxmlformats.org/officeDocument/2006/relationships/slideLayout" Target="../slideLayouts/slideLayout476.xml"/><Relationship Id="rId6" Type="http://schemas.openxmlformats.org/officeDocument/2006/relationships/image" Target="../media/image205.png"/><Relationship Id="rId11" Type="http://schemas.openxmlformats.org/officeDocument/2006/relationships/oleObject" Target="../embeddings/oleObject5.bin"/><Relationship Id="rId24" Type="http://schemas.openxmlformats.org/officeDocument/2006/relationships/image" Target="../media/image214.png"/><Relationship Id="rId32" Type="http://schemas.openxmlformats.org/officeDocument/2006/relationships/image" Target="../media/image281.jpeg"/><Relationship Id="rId37" Type="http://schemas.openxmlformats.org/officeDocument/2006/relationships/image" Target="../media/image286.jpeg"/><Relationship Id="rId5" Type="http://schemas.openxmlformats.org/officeDocument/2006/relationships/oleObject" Target="../embeddings/oleObject2.bin"/><Relationship Id="rId15" Type="http://schemas.openxmlformats.org/officeDocument/2006/relationships/oleObject" Target="../embeddings/oleObject7.bin"/><Relationship Id="rId23" Type="http://schemas.openxmlformats.org/officeDocument/2006/relationships/oleObject" Target="../embeddings/oleObject10.bin"/><Relationship Id="rId28" Type="http://schemas.openxmlformats.org/officeDocument/2006/relationships/image" Target="../media/image277.jpeg"/><Relationship Id="rId36" Type="http://schemas.openxmlformats.org/officeDocument/2006/relationships/image" Target="../media/image285.jpeg"/><Relationship Id="rId10" Type="http://schemas.openxmlformats.org/officeDocument/2006/relationships/image" Target="../media/image207.png"/><Relationship Id="rId19" Type="http://schemas.openxmlformats.org/officeDocument/2006/relationships/oleObject" Target="../embeddings/oleObject9.bin"/><Relationship Id="rId31" Type="http://schemas.openxmlformats.org/officeDocument/2006/relationships/image" Target="../media/image280.jpeg"/><Relationship Id="rId4" Type="http://schemas.openxmlformats.org/officeDocument/2006/relationships/image" Target="../media/image204.png"/><Relationship Id="rId9" Type="http://schemas.openxmlformats.org/officeDocument/2006/relationships/oleObject" Target="../embeddings/oleObject4.bin"/><Relationship Id="rId14" Type="http://schemas.openxmlformats.org/officeDocument/2006/relationships/image" Target="../media/image209.png"/><Relationship Id="rId22" Type="http://schemas.openxmlformats.org/officeDocument/2006/relationships/image" Target="../media/image213.png"/><Relationship Id="rId27" Type="http://schemas.openxmlformats.org/officeDocument/2006/relationships/image" Target="../media/image276.jpeg"/><Relationship Id="rId30" Type="http://schemas.openxmlformats.org/officeDocument/2006/relationships/image" Target="../media/image279.jpeg"/><Relationship Id="rId35" Type="http://schemas.openxmlformats.org/officeDocument/2006/relationships/image" Target="../media/image284.jpeg"/><Relationship Id="rId8" Type="http://schemas.openxmlformats.org/officeDocument/2006/relationships/image" Target="../media/image206.png"/><Relationship Id="rId3" Type="http://schemas.openxmlformats.org/officeDocument/2006/relationships/oleObject" Target="../embeddings/oleObject1.bin"/></Relationships>
</file>

<file path=ppt/slides/_rels/slide251.xml.rels><?xml version="1.0" encoding="UTF-8" standalone="yes"?>
<Relationships xmlns="http://schemas.openxmlformats.org/package/2006/relationships"><Relationship Id="rId3" Type="http://schemas.openxmlformats.org/officeDocument/2006/relationships/image" Target="../media/image288.jpeg"/><Relationship Id="rId2" Type="http://schemas.openxmlformats.org/officeDocument/2006/relationships/notesSlide" Target="../notesSlides/notesSlide195.xml"/><Relationship Id="rId1" Type="http://schemas.openxmlformats.org/officeDocument/2006/relationships/slideLayout" Target="../slideLayouts/slideLayout480.xml"/></Relationships>
</file>

<file path=ppt/slides/_rels/slide252.xml.rels><?xml version="1.0" encoding="UTF-8" standalone="yes"?>
<Relationships xmlns="http://schemas.openxmlformats.org/package/2006/relationships"><Relationship Id="rId3" Type="http://schemas.openxmlformats.org/officeDocument/2006/relationships/image" Target="../media/image289.jpeg"/><Relationship Id="rId2" Type="http://schemas.openxmlformats.org/officeDocument/2006/relationships/notesSlide" Target="../notesSlides/notesSlide196.xml"/><Relationship Id="rId1" Type="http://schemas.openxmlformats.org/officeDocument/2006/relationships/slideLayout" Target="../slideLayouts/slideLayout476.xml"/></Relationships>
</file>

<file path=ppt/slides/_rels/slide253.xml.rels><?xml version="1.0" encoding="UTF-8" standalone="yes"?>
<Relationships xmlns="http://schemas.openxmlformats.org/package/2006/relationships"><Relationship Id="rId3" Type="http://schemas.openxmlformats.org/officeDocument/2006/relationships/image" Target="../media/image290.jpeg"/><Relationship Id="rId2" Type="http://schemas.openxmlformats.org/officeDocument/2006/relationships/notesSlide" Target="../notesSlides/notesSlide197.xml"/><Relationship Id="rId1" Type="http://schemas.openxmlformats.org/officeDocument/2006/relationships/slideLayout" Target="../slideLayouts/slideLayout497.xml"/></Relationships>
</file>

<file path=ppt/slides/_rels/slide254.xml.rels><?xml version="1.0" encoding="UTF-8" standalone="yes"?>
<Relationships xmlns="http://schemas.openxmlformats.org/package/2006/relationships"><Relationship Id="rId3" Type="http://schemas.openxmlformats.org/officeDocument/2006/relationships/image" Target="../media/image291.jpeg"/><Relationship Id="rId2" Type="http://schemas.openxmlformats.org/officeDocument/2006/relationships/notesSlide" Target="../notesSlides/notesSlide198.xml"/><Relationship Id="rId1" Type="http://schemas.openxmlformats.org/officeDocument/2006/relationships/slideLayout" Target="../slideLayouts/slideLayout497.xml"/></Relationships>
</file>

<file path=ppt/slides/_rels/slide255.xml.rels><?xml version="1.0" encoding="UTF-8" standalone="yes"?>
<Relationships xmlns="http://schemas.openxmlformats.org/package/2006/relationships"><Relationship Id="rId3" Type="http://schemas.openxmlformats.org/officeDocument/2006/relationships/image" Target="../media/image292.jpeg"/><Relationship Id="rId2" Type="http://schemas.openxmlformats.org/officeDocument/2006/relationships/notesSlide" Target="../notesSlides/notesSlide199.xml"/><Relationship Id="rId1" Type="http://schemas.openxmlformats.org/officeDocument/2006/relationships/slideLayout" Target="../slideLayouts/slideLayout497.xml"/></Relationships>
</file>

<file path=ppt/slides/_rels/slide256.xml.rels><?xml version="1.0" encoding="UTF-8" standalone="yes"?>
<Relationships xmlns="http://schemas.openxmlformats.org/package/2006/relationships"><Relationship Id="rId3" Type="http://schemas.openxmlformats.org/officeDocument/2006/relationships/image" Target="../media/image293.jpeg"/><Relationship Id="rId2" Type="http://schemas.openxmlformats.org/officeDocument/2006/relationships/notesSlide" Target="../notesSlides/notesSlide200.xml"/><Relationship Id="rId1" Type="http://schemas.openxmlformats.org/officeDocument/2006/relationships/slideLayout" Target="../slideLayouts/slideLayout497.xml"/></Relationships>
</file>

<file path=ppt/slides/_rels/slide257.xml.rels><?xml version="1.0" encoding="UTF-8" standalone="yes"?>
<Relationships xmlns="http://schemas.openxmlformats.org/package/2006/relationships"><Relationship Id="rId2" Type="http://schemas.openxmlformats.org/officeDocument/2006/relationships/image" Target="../media/image294.jpeg"/><Relationship Id="rId1" Type="http://schemas.openxmlformats.org/officeDocument/2006/relationships/slideLayout" Target="../slideLayouts/slideLayout291.xml"/></Relationships>
</file>

<file path=ppt/slides/_rels/slide258.xml.rels><?xml version="1.0" encoding="UTF-8" standalone="yes"?>
<Relationships xmlns="http://schemas.openxmlformats.org/package/2006/relationships"><Relationship Id="rId2" Type="http://schemas.openxmlformats.org/officeDocument/2006/relationships/image" Target="../media/image294.jpeg"/><Relationship Id="rId1" Type="http://schemas.openxmlformats.org/officeDocument/2006/relationships/slideLayout" Target="../slideLayouts/slideLayout291.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xml"/><Relationship Id="rId1" Type="http://schemas.openxmlformats.org/officeDocument/2006/relationships/slideLayout" Target="../slideLayouts/slideLayout644.xml"/><Relationship Id="rId4" Type="http://schemas.openxmlformats.org/officeDocument/2006/relationships/image" Target="../media/image58.jpeg"/></Relationships>
</file>

<file path=ppt/slides/_rels/slide260.xml.rels><?xml version="1.0" encoding="UTF-8" standalone="yes"?>
<Relationships xmlns="http://schemas.openxmlformats.org/package/2006/relationships"><Relationship Id="rId3" Type="http://schemas.openxmlformats.org/officeDocument/2006/relationships/image" Target="../media/image295.jpeg"/><Relationship Id="rId2" Type="http://schemas.openxmlformats.org/officeDocument/2006/relationships/notesSlide" Target="../notesSlides/notesSlide201.xml"/><Relationship Id="rId1" Type="http://schemas.openxmlformats.org/officeDocument/2006/relationships/slideLayout" Target="../slideLayouts/slideLayout73.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302.xml"/></Relationships>
</file>

<file path=ppt/slides/_rels/slide26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203.xml"/><Relationship Id="rId1" Type="http://schemas.openxmlformats.org/officeDocument/2006/relationships/slideLayout" Target="../slideLayouts/slideLayout409.xml"/></Relationships>
</file>

<file path=ppt/slides/_rels/slide26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96.jpeg"/><Relationship Id="rId1" Type="http://schemas.openxmlformats.org/officeDocument/2006/relationships/slideLayout" Target="../slideLayouts/slideLayout165.xml"/><Relationship Id="rId4" Type="http://schemas.openxmlformats.org/officeDocument/2006/relationships/image" Target="../media/image45.jpeg"/></Relationships>
</file>

<file path=ppt/slides/_rels/slide264.xml.rels><?xml version="1.0" encoding="UTF-8" standalone="yes"?>
<Relationships xmlns="http://schemas.openxmlformats.org/package/2006/relationships"><Relationship Id="rId3" Type="http://schemas.openxmlformats.org/officeDocument/2006/relationships/image" Target="../media/image297.jpeg"/><Relationship Id="rId2" Type="http://schemas.openxmlformats.org/officeDocument/2006/relationships/notesSlide" Target="../notesSlides/notesSlide204.xml"/><Relationship Id="rId1" Type="http://schemas.openxmlformats.org/officeDocument/2006/relationships/slideLayout" Target="../slideLayouts/slideLayout171.xml"/></Relationships>
</file>

<file path=ppt/slides/_rels/slide265.xml.rels><?xml version="1.0" encoding="UTF-8" standalone="yes"?>
<Relationships xmlns="http://schemas.openxmlformats.org/package/2006/relationships"><Relationship Id="rId3" Type="http://schemas.openxmlformats.org/officeDocument/2006/relationships/image" Target="../media/image298.jpeg"/><Relationship Id="rId2" Type="http://schemas.openxmlformats.org/officeDocument/2006/relationships/notesSlide" Target="../notesSlides/notesSlide205.xml"/><Relationship Id="rId1" Type="http://schemas.openxmlformats.org/officeDocument/2006/relationships/slideLayout" Target="../slideLayouts/slideLayout171.xml"/></Relationships>
</file>

<file path=ppt/slides/_rels/slide266.xml.rels><?xml version="1.0" encoding="UTF-8" standalone="yes"?>
<Relationships xmlns="http://schemas.openxmlformats.org/package/2006/relationships"><Relationship Id="rId3" Type="http://schemas.openxmlformats.org/officeDocument/2006/relationships/image" Target="../media/image299.jpeg"/><Relationship Id="rId2" Type="http://schemas.openxmlformats.org/officeDocument/2006/relationships/notesSlide" Target="../notesSlides/notesSlide206.xml"/><Relationship Id="rId1" Type="http://schemas.openxmlformats.org/officeDocument/2006/relationships/slideLayout" Target="../slideLayouts/slideLayout171.xml"/></Relationships>
</file>

<file path=ppt/slides/_rels/slide267.xml.rels><?xml version="1.0" encoding="UTF-8" standalone="yes"?>
<Relationships xmlns="http://schemas.openxmlformats.org/package/2006/relationships"><Relationship Id="rId3" Type="http://schemas.openxmlformats.org/officeDocument/2006/relationships/image" Target="../media/image300.jpeg"/><Relationship Id="rId2" Type="http://schemas.openxmlformats.org/officeDocument/2006/relationships/notesSlide" Target="../notesSlides/notesSlide207.xml"/><Relationship Id="rId1" Type="http://schemas.openxmlformats.org/officeDocument/2006/relationships/slideLayout" Target="../slideLayouts/slideLayout171.xml"/></Relationships>
</file>

<file path=ppt/slides/_rels/slide268.xml.rels><?xml version="1.0" encoding="UTF-8" standalone="yes"?>
<Relationships xmlns="http://schemas.openxmlformats.org/package/2006/relationships"><Relationship Id="rId3" Type="http://schemas.openxmlformats.org/officeDocument/2006/relationships/image" Target="../media/image301.jpeg"/><Relationship Id="rId2" Type="http://schemas.openxmlformats.org/officeDocument/2006/relationships/notesSlide" Target="../notesSlides/notesSlide208.xml"/><Relationship Id="rId1" Type="http://schemas.openxmlformats.org/officeDocument/2006/relationships/slideLayout" Target="../slideLayouts/slideLayout171.xml"/></Relationships>
</file>

<file path=ppt/slides/_rels/slide269.xml.rels><?xml version="1.0" encoding="UTF-8" standalone="yes"?>
<Relationships xmlns="http://schemas.openxmlformats.org/package/2006/relationships"><Relationship Id="rId3" Type="http://schemas.openxmlformats.org/officeDocument/2006/relationships/image" Target="../media/image296.jpeg"/><Relationship Id="rId2" Type="http://schemas.openxmlformats.org/officeDocument/2006/relationships/notesSlide" Target="../notesSlides/notesSlide209.xml"/><Relationship Id="rId1" Type="http://schemas.openxmlformats.org/officeDocument/2006/relationships/slideLayout" Target="../slideLayouts/slideLayout171.xml"/></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8.xml"/><Relationship Id="rId1" Type="http://schemas.openxmlformats.org/officeDocument/2006/relationships/slideLayout" Target="../slideLayouts/slideLayout68.xml"/></Relationships>
</file>

<file path=ppt/slides/_rels/slide270.xml.rels><?xml version="1.0" encoding="UTF-8" standalone="yes"?>
<Relationships xmlns="http://schemas.openxmlformats.org/package/2006/relationships"><Relationship Id="rId3" Type="http://schemas.openxmlformats.org/officeDocument/2006/relationships/image" Target="../media/image302.jpeg"/><Relationship Id="rId2" Type="http://schemas.openxmlformats.org/officeDocument/2006/relationships/notesSlide" Target="../notesSlides/notesSlide210.xml"/><Relationship Id="rId1" Type="http://schemas.openxmlformats.org/officeDocument/2006/relationships/slideLayout" Target="../slideLayouts/slideLayout171.xml"/></Relationships>
</file>

<file path=ppt/slides/_rels/slide271.xml.rels><?xml version="1.0" encoding="UTF-8" standalone="yes"?>
<Relationships xmlns="http://schemas.openxmlformats.org/package/2006/relationships"><Relationship Id="rId3" Type="http://schemas.openxmlformats.org/officeDocument/2006/relationships/image" Target="../media/image303.jpeg"/><Relationship Id="rId2" Type="http://schemas.openxmlformats.org/officeDocument/2006/relationships/notesSlide" Target="../notesSlides/notesSlide211.xml"/><Relationship Id="rId1" Type="http://schemas.openxmlformats.org/officeDocument/2006/relationships/slideLayout" Target="../slideLayouts/slideLayout171.xml"/></Relationships>
</file>

<file path=ppt/slides/_rels/slide272.xml.rels><?xml version="1.0" encoding="UTF-8" standalone="yes"?>
<Relationships xmlns="http://schemas.openxmlformats.org/package/2006/relationships"><Relationship Id="rId3" Type="http://schemas.openxmlformats.org/officeDocument/2006/relationships/image" Target="../media/image304.jpeg"/><Relationship Id="rId2" Type="http://schemas.openxmlformats.org/officeDocument/2006/relationships/notesSlide" Target="../notesSlides/notesSlide212.xml"/><Relationship Id="rId1" Type="http://schemas.openxmlformats.org/officeDocument/2006/relationships/slideLayout" Target="../slideLayouts/slideLayout171.xml"/></Relationships>
</file>

<file path=ppt/slides/_rels/slide273.xml.rels><?xml version="1.0" encoding="UTF-8" standalone="yes"?>
<Relationships xmlns="http://schemas.openxmlformats.org/package/2006/relationships"><Relationship Id="rId3" Type="http://schemas.openxmlformats.org/officeDocument/2006/relationships/image" Target="../media/image305.jpeg"/><Relationship Id="rId2" Type="http://schemas.openxmlformats.org/officeDocument/2006/relationships/notesSlide" Target="../notesSlides/notesSlide213.xml"/><Relationship Id="rId1" Type="http://schemas.openxmlformats.org/officeDocument/2006/relationships/slideLayout" Target="../slideLayouts/slideLayout171.xml"/></Relationships>
</file>

<file path=ppt/slides/_rels/slide274.xml.rels><?xml version="1.0" encoding="UTF-8" standalone="yes"?>
<Relationships xmlns="http://schemas.openxmlformats.org/package/2006/relationships"><Relationship Id="rId3" Type="http://schemas.openxmlformats.org/officeDocument/2006/relationships/image" Target="../media/image306.jpeg"/><Relationship Id="rId2" Type="http://schemas.openxmlformats.org/officeDocument/2006/relationships/notesSlide" Target="../notesSlides/notesSlide214.xml"/><Relationship Id="rId1" Type="http://schemas.openxmlformats.org/officeDocument/2006/relationships/slideLayout" Target="../slideLayouts/slideLayout171.xml"/></Relationships>
</file>

<file path=ppt/slides/_rels/slide275.xml.rels><?xml version="1.0" encoding="UTF-8" standalone="yes"?>
<Relationships xmlns="http://schemas.openxmlformats.org/package/2006/relationships"><Relationship Id="rId3" Type="http://schemas.openxmlformats.org/officeDocument/2006/relationships/image" Target="../media/image307.jpeg"/><Relationship Id="rId2" Type="http://schemas.openxmlformats.org/officeDocument/2006/relationships/notesSlide" Target="../notesSlides/notesSlide215.xml"/><Relationship Id="rId1" Type="http://schemas.openxmlformats.org/officeDocument/2006/relationships/slideLayout" Target="../slideLayouts/slideLayout171.xml"/></Relationships>
</file>

<file path=ppt/slides/_rels/slide276.xml.rels><?xml version="1.0" encoding="UTF-8" standalone="yes"?>
<Relationships xmlns="http://schemas.openxmlformats.org/package/2006/relationships"><Relationship Id="rId3" Type="http://schemas.openxmlformats.org/officeDocument/2006/relationships/image" Target="../media/image308.jpeg"/><Relationship Id="rId2" Type="http://schemas.openxmlformats.org/officeDocument/2006/relationships/notesSlide" Target="../notesSlides/notesSlide216.xml"/><Relationship Id="rId1" Type="http://schemas.openxmlformats.org/officeDocument/2006/relationships/slideLayout" Target="../slideLayouts/slideLayout171.xml"/></Relationships>
</file>

<file path=ppt/slides/_rels/slide277.xml.rels><?xml version="1.0" encoding="UTF-8" standalone="yes"?>
<Relationships xmlns="http://schemas.openxmlformats.org/package/2006/relationships"><Relationship Id="rId3" Type="http://schemas.openxmlformats.org/officeDocument/2006/relationships/image" Target="../media/image309.jpeg"/><Relationship Id="rId2" Type="http://schemas.openxmlformats.org/officeDocument/2006/relationships/notesSlide" Target="../notesSlides/notesSlide217.xml"/><Relationship Id="rId1" Type="http://schemas.openxmlformats.org/officeDocument/2006/relationships/slideLayout" Target="../slideLayouts/slideLayout171.xml"/></Relationships>
</file>

<file path=ppt/slides/_rels/slide278.xml.rels><?xml version="1.0" encoding="UTF-8" standalone="yes"?>
<Relationships xmlns="http://schemas.openxmlformats.org/package/2006/relationships"><Relationship Id="rId3" Type="http://schemas.openxmlformats.org/officeDocument/2006/relationships/image" Target="../media/image310.jpeg"/><Relationship Id="rId2" Type="http://schemas.openxmlformats.org/officeDocument/2006/relationships/notesSlide" Target="../notesSlides/notesSlide218.xml"/><Relationship Id="rId1" Type="http://schemas.openxmlformats.org/officeDocument/2006/relationships/slideLayout" Target="../slideLayouts/slideLayout171.xml"/></Relationships>
</file>

<file path=ppt/slides/_rels/slide279.xml.rels><?xml version="1.0" encoding="UTF-8" standalone="yes"?>
<Relationships xmlns="http://schemas.openxmlformats.org/package/2006/relationships"><Relationship Id="rId3" Type="http://schemas.openxmlformats.org/officeDocument/2006/relationships/image" Target="../media/image311.jpeg"/><Relationship Id="rId2" Type="http://schemas.openxmlformats.org/officeDocument/2006/relationships/notesSlide" Target="../notesSlides/notesSlide219.xml"/><Relationship Id="rId1" Type="http://schemas.openxmlformats.org/officeDocument/2006/relationships/slideLayout" Target="../slideLayouts/slideLayout171.xml"/></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9.xml"/><Relationship Id="rId1" Type="http://schemas.openxmlformats.org/officeDocument/2006/relationships/slideLayout" Target="../slideLayouts/slideLayout63.xml"/></Relationships>
</file>

<file path=ppt/slides/_rels/slide280.xml.rels><?xml version="1.0" encoding="UTF-8" standalone="yes"?>
<Relationships xmlns="http://schemas.openxmlformats.org/package/2006/relationships"><Relationship Id="rId3" Type="http://schemas.openxmlformats.org/officeDocument/2006/relationships/image" Target="../media/image312.jpeg"/><Relationship Id="rId2" Type="http://schemas.openxmlformats.org/officeDocument/2006/relationships/notesSlide" Target="../notesSlides/notesSlide220.xml"/><Relationship Id="rId1" Type="http://schemas.openxmlformats.org/officeDocument/2006/relationships/slideLayout" Target="../slideLayouts/slideLayout171.xml"/></Relationships>
</file>

<file path=ppt/slides/_rels/slide281.xml.rels><?xml version="1.0" encoding="UTF-8" standalone="yes"?>
<Relationships xmlns="http://schemas.openxmlformats.org/package/2006/relationships"><Relationship Id="rId3" Type="http://schemas.openxmlformats.org/officeDocument/2006/relationships/image" Target="../media/image313.jpeg"/><Relationship Id="rId2" Type="http://schemas.openxmlformats.org/officeDocument/2006/relationships/notesSlide" Target="../notesSlides/notesSlide221.xml"/><Relationship Id="rId1" Type="http://schemas.openxmlformats.org/officeDocument/2006/relationships/slideLayout" Target="../slideLayouts/slideLayout171.xml"/></Relationships>
</file>

<file path=ppt/slides/_rels/slide282.xml.rels><?xml version="1.0" encoding="UTF-8" standalone="yes"?>
<Relationships xmlns="http://schemas.openxmlformats.org/package/2006/relationships"><Relationship Id="rId3" Type="http://schemas.openxmlformats.org/officeDocument/2006/relationships/image" Target="../media/image314.jpeg"/><Relationship Id="rId2" Type="http://schemas.openxmlformats.org/officeDocument/2006/relationships/notesSlide" Target="../notesSlides/notesSlide222.xml"/><Relationship Id="rId1" Type="http://schemas.openxmlformats.org/officeDocument/2006/relationships/slideLayout" Target="../slideLayouts/slideLayout171.xml"/></Relationships>
</file>

<file path=ppt/slides/_rels/slide283.xml.rels><?xml version="1.0" encoding="UTF-8" standalone="yes"?>
<Relationships xmlns="http://schemas.openxmlformats.org/package/2006/relationships"><Relationship Id="rId3" Type="http://schemas.openxmlformats.org/officeDocument/2006/relationships/image" Target="../media/image315.jpeg"/><Relationship Id="rId2" Type="http://schemas.openxmlformats.org/officeDocument/2006/relationships/notesSlide" Target="../notesSlides/notesSlide223.xml"/><Relationship Id="rId1" Type="http://schemas.openxmlformats.org/officeDocument/2006/relationships/slideLayout" Target="../slideLayouts/slideLayout171.xml"/></Relationships>
</file>

<file path=ppt/slides/_rels/slide28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65.xml"/></Relationships>
</file>

<file path=ppt/slides/_rels/slide285.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43.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8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16.jpeg"/><Relationship Id="rId1" Type="http://schemas.openxmlformats.org/officeDocument/2006/relationships/slideLayout" Target="../slideLayouts/slideLayout143.xml"/><Relationship Id="rId4" Type="http://schemas.openxmlformats.org/officeDocument/2006/relationships/image" Target="../media/image45.jpeg"/></Relationships>
</file>

<file path=ppt/slides/_rels/slide287.xml.rels><?xml version="1.0" encoding="UTF-8" standalone="yes"?>
<Relationships xmlns="http://schemas.openxmlformats.org/package/2006/relationships"><Relationship Id="rId3" Type="http://schemas.openxmlformats.org/officeDocument/2006/relationships/image" Target="../media/image317.jpeg"/><Relationship Id="rId2" Type="http://schemas.openxmlformats.org/officeDocument/2006/relationships/notesSlide" Target="../notesSlides/notesSlide224.xml"/><Relationship Id="rId1" Type="http://schemas.openxmlformats.org/officeDocument/2006/relationships/slideLayout" Target="../slideLayouts/slideLayout149.xml"/></Relationships>
</file>

<file path=ppt/slides/_rels/slide288.xml.rels><?xml version="1.0" encoding="UTF-8" standalone="yes"?>
<Relationships xmlns="http://schemas.openxmlformats.org/package/2006/relationships"><Relationship Id="rId3" Type="http://schemas.openxmlformats.org/officeDocument/2006/relationships/image" Target="../media/image318.jpeg"/><Relationship Id="rId2" Type="http://schemas.openxmlformats.org/officeDocument/2006/relationships/notesSlide" Target="../notesSlides/notesSlide225.xml"/><Relationship Id="rId1" Type="http://schemas.openxmlformats.org/officeDocument/2006/relationships/slideLayout" Target="../slideLayouts/slideLayout149.xml"/></Relationships>
</file>

<file path=ppt/slides/_rels/slide289.xml.rels><?xml version="1.0" encoding="UTF-8" standalone="yes"?>
<Relationships xmlns="http://schemas.openxmlformats.org/package/2006/relationships"><Relationship Id="rId3" Type="http://schemas.openxmlformats.org/officeDocument/2006/relationships/image" Target="../media/image319.jpeg"/><Relationship Id="rId2" Type="http://schemas.openxmlformats.org/officeDocument/2006/relationships/notesSlide" Target="../notesSlides/notesSlide226.xml"/><Relationship Id="rId1" Type="http://schemas.openxmlformats.org/officeDocument/2006/relationships/slideLayout" Target="../slideLayouts/slideLayout149.xml"/></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0.xml"/><Relationship Id="rId1" Type="http://schemas.openxmlformats.org/officeDocument/2006/relationships/slideLayout" Target="../slideLayouts/slideLayout63.xml"/></Relationships>
</file>

<file path=ppt/slides/_rels/slide290.xml.rels><?xml version="1.0" encoding="UTF-8" standalone="yes"?>
<Relationships xmlns="http://schemas.openxmlformats.org/package/2006/relationships"><Relationship Id="rId3" Type="http://schemas.openxmlformats.org/officeDocument/2006/relationships/image" Target="../media/image316.jpeg"/><Relationship Id="rId2" Type="http://schemas.openxmlformats.org/officeDocument/2006/relationships/notesSlide" Target="../notesSlides/notesSlide227.xml"/><Relationship Id="rId1" Type="http://schemas.openxmlformats.org/officeDocument/2006/relationships/slideLayout" Target="../slideLayouts/slideLayout149.xml"/></Relationships>
</file>

<file path=ppt/slides/_rels/slide291.xml.rels><?xml version="1.0" encoding="UTF-8" standalone="yes"?>
<Relationships xmlns="http://schemas.openxmlformats.org/package/2006/relationships"><Relationship Id="rId3" Type="http://schemas.openxmlformats.org/officeDocument/2006/relationships/image" Target="../media/image320.jpeg"/><Relationship Id="rId2" Type="http://schemas.openxmlformats.org/officeDocument/2006/relationships/notesSlide" Target="../notesSlides/notesSlide228.xml"/><Relationship Id="rId1" Type="http://schemas.openxmlformats.org/officeDocument/2006/relationships/slideLayout" Target="../slideLayouts/slideLayout149.xml"/></Relationships>
</file>

<file path=ppt/slides/_rels/slide292.xml.rels><?xml version="1.0" encoding="UTF-8" standalone="yes"?>
<Relationships xmlns="http://schemas.openxmlformats.org/package/2006/relationships"><Relationship Id="rId3" Type="http://schemas.openxmlformats.org/officeDocument/2006/relationships/image" Target="../media/image321.jpeg"/><Relationship Id="rId2" Type="http://schemas.openxmlformats.org/officeDocument/2006/relationships/notesSlide" Target="../notesSlides/notesSlide229.xml"/><Relationship Id="rId1" Type="http://schemas.openxmlformats.org/officeDocument/2006/relationships/slideLayout" Target="../slideLayouts/slideLayout149.xml"/></Relationships>
</file>

<file path=ppt/slides/_rels/slide293.xml.rels><?xml version="1.0" encoding="UTF-8" standalone="yes"?>
<Relationships xmlns="http://schemas.openxmlformats.org/package/2006/relationships"><Relationship Id="rId3" Type="http://schemas.openxmlformats.org/officeDocument/2006/relationships/image" Target="../media/image322.jpeg"/><Relationship Id="rId2" Type="http://schemas.openxmlformats.org/officeDocument/2006/relationships/notesSlide" Target="../notesSlides/notesSlide230.xml"/><Relationship Id="rId1" Type="http://schemas.openxmlformats.org/officeDocument/2006/relationships/slideLayout" Target="../slideLayouts/slideLayout149.xml"/></Relationships>
</file>

<file path=ppt/slides/_rels/slide294.xml.rels><?xml version="1.0" encoding="UTF-8" standalone="yes"?>
<Relationships xmlns="http://schemas.openxmlformats.org/package/2006/relationships"><Relationship Id="rId3" Type="http://schemas.openxmlformats.org/officeDocument/2006/relationships/image" Target="../media/image323.jpeg"/><Relationship Id="rId2" Type="http://schemas.openxmlformats.org/officeDocument/2006/relationships/notesSlide" Target="../notesSlides/notesSlide231.xml"/><Relationship Id="rId1" Type="http://schemas.openxmlformats.org/officeDocument/2006/relationships/slideLayout" Target="../slideLayouts/slideLayout149.xml"/></Relationships>
</file>

<file path=ppt/slides/_rels/slide29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43.xml"/></Relationships>
</file>

<file path=ppt/slides/_rels/slide296.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43.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97.xml.rels><?xml version="1.0" encoding="UTF-8" standalone="yes"?>
<Relationships xmlns="http://schemas.openxmlformats.org/package/2006/relationships"><Relationship Id="rId3" Type="http://schemas.openxmlformats.org/officeDocument/2006/relationships/image" Target="../media/image325.jpeg"/><Relationship Id="rId2" Type="http://schemas.openxmlformats.org/officeDocument/2006/relationships/image" Target="../media/image324.jpeg"/><Relationship Id="rId1" Type="http://schemas.openxmlformats.org/officeDocument/2006/relationships/slideLayout" Target="../slideLayouts/slideLayout96.xml"/><Relationship Id="rId5" Type="http://schemas.openxmlformats.org/officeDocument/2006/relationships/image" Target="../media/image69.jpeg"/><Relationship Id="rId4" Type="http://schemas.openxmlformats.org/officeDocument/2006/relationships/image" Target="../media/image44.jpeg"/></Relationships>
</file>

<file path=ppt/slides/_rels/slide298.xml.rels><?xml version="1.0" encoding="UTF-8" standalone="yes"?>
<Relationships xmlns="http://schemas.openxmlformats.org/package/2006/relationships"><Relationship Id="rId2" Type="http://schemas.openxmlformats.org/officeDocument/2006/relationships/image" Target="../media/image326.jpeg"/><Relationship Id="rId1" Type="http://schemas.openxmlformats.org/officeDocument/2006/relationships/slideLayout" Target="../slideLayouts/slideLayout96.xml"/></Relationships>
</file>

<file path=ppt/slides/_rels/slide299.xml.rels><?xml version="1.0" encoding="UTF-8" standalone="yes"?>
<Relationships xmlns="http://schemas.openxmlformats.org/package/2006/relationships"><Relationship Id="rId2" Type="http://schemas.openxmlformats.org/officeDocument/2006/relationships/image" Target="../media/image327.jpeg"/><Relationship Id="rId1" Type="http://schemas.openxmlformats.org/officeDocument/2006/relationships/slideLayout" Target="../slideLayouts/slideLayout9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1.xml"/><Relationship Id="rId1" Type="http://schemas.openxmlformats.org/officeDocument/2006/relationships/slideLayout" Target="../slideLayouts/slideLayout62.xml"/><Relationship Id="rId4" Type="http://schemas.openxmlformats.org/officeDocument/2006/relationships/image" Target="../media/image63.png"/></Relationships>
</file>

<file path=ppt/slides/_rels/slide300.xml.rels><?xml version="1.0" encoding="UTF-8" standalone="yes"?>
<Relationships xmlns="http://schemas.openxmlformats.org/package/2006/relationships"><Relationship Id="rId2" Type="http://schemas.openxmlformats.org/officeDocument/2006/relationships/image" Target="../media/image328.jpeg"/><Relationship Id="rId1" Type="http://schemas.openxmlformats.org/officeDocument/2006/relationships/slideLayout" Target="../slideLayouts/slideLayout96.xml"/></Relationships>
</file>

<file path=ppt/slides/_rels/slide301.xml.rels><?xml version="1.0" encoding="UTF-8" standalone="yes"?>
<Relationships xmlns="http://schemas.openxmlformats.org/package/2006/relationships"><Relationship Id="rId2" Type="http://schemas.openxmlformats.org/officeDocument/2006/relationships/image" Target="../media/image329.jpeg"/><Relationship Id="rId1" Type="http://schemas.openxmlformats.org/officeDocument/2006/relationships/slideLayout" Target="../slideLayouts/slideLayout96.xml"/></Relationships>
</file>

<file path=ppt/slides/_rels/slide302.xml.rels><?xml version="1.0" encoding="UTF-8" standalone="yes"?>
<Relationships xmlns="http://schemas.openxmlformats.org/package/2006/relationships"><Relationship Id="rId2" Type="http://schemas.openxmlformats.org/officeDocument/2006/relationships/image" Target="../media/image330.jpeg"/><Relationship Id="rId1" Type="http://schemas.openxmlformats.org/officeDocument/2006/relationships/slideLayout" Target="../slideLayouts/slideLayout96.xml"/></Relationships>
</file>

<file path=ppt/slides/_rels/slide303.xml.rels><?xml version="1.0" encoding="UTF-8" standalone="yes"?>
<Relationships xmlns="http://schemas.openxmlformats.org/package/2006/relationships"><Relationship Id="rId2" Type="http://schemas.openxmlformats.org/officeDocument/2006/relationships/image" Target="../media/image331.jpeg"/><Relationship Id="rId1" Type="http://schemas.openxmlformats.org/officeDocument/2006/relationships/slideLayout" Target="../slideLayouts/slideLayout96.xml"/></Relationships>
</file>

<file path=ppt/slides/_rels/slide304.xml.rels><?xml version="1.0" encoding="UTF-8" standalone="yes"?>
<Relationships xmlns="http://schemas.openxmlformats.org/package/2006/relationships"><Relationship Id="rId2" Type="http://schemas.openxmlformats.org/officeDocument/2006/relationships/image" Target="../media/image332.jpeg"/><Relationship Id="rId1" Type="http://schemas.openxmlformats.org/officeDocument/2006/relationships/slideLayout" Target="../slideLayouts/slideLayout96.xml"/></Relationships>
</file>

<file path=ppt/slides/_rels/slide305.xml.rels><?xml version="1.0" encoding="UTF-8" standalone="yes"?>
<Relationships xmlns="http://schemas.openxmlformats.org/package/2006/relationships"><Relationship Id="rId2" Type="http://schemas.openxmlformats.org/officeDocument/2006/relationships/image" Target="../media/image333.jpeg"/><Relationship Id="rId1" Type="http://schemas.openxmlformats.org/officeDocument/2006/relationships/slideLayout" Target="../slideLayouts/slideLayout96.xml"/></Relationships>
</file>

<file path=ppt/slides/_rels/slide306.xml.rels><?xml version="1.0" encoding="UTF-8" standalone="yes"?>
<Relationships xmlns="http://schemas.openxmlformats.org/package/2006/relationships"><Relationship Id="rId2" Type="http://schemas.openxmlformats.org/officeDocument/2006/relationships/image" Target="../media/image334.jpeg"/><Relationship Id="rId1" Type="http://schemas.openxmlformats.org/officeDocument/2006/relationships/slideLayout" Target="../slideLayouts/slideLayout96.xml"/></Relationships>
</file>

<file path=ppt/slides/_rels/slide307.xml.rels><?xml version="1.0" encoding="UTF-8" standalone="yes"?>
<Relationships xmlns="http://schemas.openxmlformats.org/package/2006/relationships"><Relationship Id="rId2" Type="http://schemas.openxmlformats.org/officeDocument/2006/relationships/image" Target="../media/image325.jpeg"/><Relationship Id="rId1" Type="http://schemas.openxmlformats.org/officeDocument/2006/relationships/slideLayout" Target="../slideLayouts/slideLayout96.xml"/></Relationships>
</file>

<file path=ppt/slides/_rels/slide308.xml.rels><?xml version="1.0" encoding="UTF-8" standalone="yes"?>
<Relationships xmlns="http://schemas.openxmlformats.org/package/2006/relationships"><Relationship Id="rId3" Type="http://schemas.openxmlformats.org/officeDocument/2006/relationships/image" Target="../media/image335.jpeg"/><Relationship Id="rId2" Type="http://schemas.openxmlformats.org/officeDocument/2006/relationships/hyperlink" Target="http://www.bigbookmedia.com" TargetMode="External"/><Relationship Id="rId1" Type="http://schemas.openxmlformats.org/officeDocument/2006/relationships/slideLayout" Target="../slideLayouts/slideLayout96.xml"/></Relationships>
</file>

<file path=ppt/slides/_rels/slide309.xml.rels><?xml version="1.0" encoding="UTF-8" standalone="yes"?>
<Relationships xmlns="http://schemas.openxmlformats.org/package/2006/relationships"><Relationship Id="rId2" Type="http://schemas.openxmlformats.org/officeDocument/2006/relationships/image" Target="../media/image336.jpeg"/><Relationship Id="rId1" Type="http://schemas.openxmlformats.org/officeDocument/2006/relationships/slideLayout" Target="../slideLayouts/slideLayout96.xml"/></Relationships>
</file>

<file path=ppt/slides/_rels/slide3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image" Target="../media/image65.png"/></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11.xml.rels><?xml version="1.0" encoding="UTF-8" standalone="yes"?>
<Relationships xmlns="http://schemas.openxmlformats.org/package/2006/relationships"><Relationship Id="rId3" Type="http://schemas.openxmlformats.org/officeDocument/2006/relationships/image" Target="../media/image337.jpeg"/><Relationship Id="rId2" Type="http://schemas.openxmlformats.org/officeDocument/2006/relationships/notesSlide" Target="../notesSlides/notesSlide232.xml"/><Relationship Id="rId1" Type="http://schemas.openxmlformats.org/officeDocument/2006/relationships/slideLayout" Target="../slideLayouts/slideLayout656.xml"/><Relationship Id="rId4" Type="http://schemas.openxmlformats.org/officeDocument/2006/relationships/image" Target="../media/image338.emf"/></Relationships>
</file>

<file path=ppt/slides/_rels/slide3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39.jpeg"/><Relationship Id="rId1" Type="http://schemas.openxmlformats.org/officeDocument/2006/relationships/slideLayout" Target="../slideLayouts/slideLayout1.xml"/><Relationship Id="rId4" Type="http://schemas.openxmlformats.org/officeDocument/2006/relationships/image" Target="../media/image45.jpeg"/></Relationships>
</file>

<file path=ppt/slides/_rels/slide313.xml.rels><?xml version="1.0" encoding="UTF-8" standalone="yes"?>
<Relationships xmlns="http://schemas.openxmlformats.org/package/2006/relationships"><Relationship Id="rId3" Type="http://schemas.openxmlformats.org/officeDocument/2006/relationships/image" Target="../media/image340.jpeg"/><Relationship Id="rId2" Type="http://schemas.openxmlformats.org/officeDocument/2006/relationships/notesSlide" Target="../notesSlides/notesSlide233.xml"/><Relationship Id="rId1" Type="http://schemas.openxmlformats.org/officeDocument/2006/relationships/slideLayout" Target="../slideLayouts/slideLayout7.xml"/></Relationships>
</file>

<file path=ppt/slides/_rels/slide314.xml.rels><?xml version="1.0" encoding="UTF-8" standalone="yes"?>
<Relationships xmlns="http://schemas.openxmlformats.org/package/2006/relationships"><Relationship Id="rId3" Type="http://schemas.openxmlformats.org/officeDocument/2006/relationships/image" Target="../media/image341.jpeg"/><Relationship Id="rId2" Type="http://schemas.openxmlformats.org/officeDocument/2006/relationships/notesSlide" Target="../notesSlides/notesSlide234.xml"/><Relationship Id="rId1" Type="http://schemas.openxmlformats.org/officeDocument/2006/relationships/slideLayout" Target="../slideLayouts/slideLayout7.xml"/></Relationships>
</file>

<file path=ppt/slides/_rels/slide315.xml.rels><?xml version="1.0" encoding="UTF-8" standalone="yes"?>
<Relationships xmlns="http://schemas.openxmlformats.org/package/2006/relationships"><Relationship Id="rId3" Type="http://schemas.openxmlformats.org/officeDocument/2006/relationships/image" Target="../media/image342.jpeg"/><Relationship Id="rId2" Type="http://schemas.openxmlformats.org/officeDocument/2006/relationships/notesSlide" Target="../notesSlides/notesSlide235.xml"/><Relationship Id="rId1" Type="http://schemas.openxmlformats.org/officeDocument/2006/relationships/slideLayout" Target="../slideLayouts/slideLayout7.xml"/></Relationships>
</file>

<file path=ppt/slides/_rels/slide316.xml.rels><?xml version="1.0" encoding="UTF-8" standalone="yes"?>
<Relationships xmlns="http://schemas.openxmlformats.org/package/2006/relationships"><Relationship Id="rId3" Type="http://schemas.openxmlformats.org/officeDocument/2006/relationships/image" Target="../media/image343.jpeg"/><Relationship Id="rId2" Type="http://schemas.openxmlformats.org/officeDocument/2006/relationships/notesSlide" Target="../notesSlides/notesSlide236.xml"/><Relationship Id="rId1" Type="http://schemas.openxmlformats.org/officeDocument/2006/relationships/slideLayout" Target="../slideLayouts/slideLayout7.xml"/></Relationships>
</file>

<file path=ppt/slides/_rels/slide317.xml.rels><?xml version="1.0" encoding="UTF-8" standalone="yes"?>
<Relationships xmlns="http://schemas.openxmlformats.org/package/2006/relationships"><Relationship Id="rId3" Type="http://schemas.openxmlformats.org/officeDocument/2006/relationships/image" Target="../media/image344.jpeg"/><Relationship Id="rId2" Type="http://schemas.openxmlformats.org/officeDocument/2006/relationships/notesSlide" Target="../notesSlides/notesSlide237.xml"/><Relationship Id="rId1" Type="http://schemas.openxmlformats.org/officeDocument/2006/relationships/slideLayout" Target="../slideLayouts/slideLayout7.xml"/></Relationships>
</file>

<file path=ppt/slides/_rels/slide318.xml.rels><?xml version="1.0" encoding="UTF-8" standalone="yes"?>
<Relationships xmlns="http://schemas.openxmlformats.org/package/2006/relationships"><Relationship Id="rId3" Type="http://schemas.openxmlformats.org/officeDocument/2006/relationships/image" Target="../media/image345.jpeg"/><Relationship Id="rId2" Type="http://schemas.openxmlformats.org/officeDocument/2006/relationships/notesSlide" Target="../notesSlides/notesSlide238.xml"/><Relationship Id="rId1" Type="http://schemas.openxmlformats.org/officeDocument/2006/relationships/slideLayout" Target="../slideLayouts/slideLayout7.xml"/></Relationships>
</file>

<file path=ppt/slides/_rels/slide319.xml.rels><?xml version="1.0" encoding="UTF-8" standalone="yes"?>
<Relationships xmlns="http://schemas.openxmlformats.org/package/2006/relationships"><Relationship Id="rId3" Type="http://schemas.openxmlformats.org/officeDocument/2006/relationships/image" Target="../media/image346.jpeg"/><Relationship Id="rId2" Type="http://schemas.openxmlformats.org/officeDocument/2006/relationships/notesSlide" Target="../notesSlides/notesSlide23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37.xml"/><Relationship Id="rId4" Type="http://schemas.openxmlformats.org/officeDocument/2006/relationships/image" Target="../media/image67.png"/></Relationships>
</file>

<file path=ppt/slides/_rels/slide320.xml.rels><?xml version="1.0" encoding="UTF-8" standalone="yes"?>
<Relationships xmlns="http://schemas.openxmlformats.org/package/2006/relationships"><Relationship Id="rId3" Type="http://schemas.openxmlformats.org/officeDocument/2006/relationships/image" Target="../media/image347.jpeg"/><Relationship Id="rId2" Type="http://schemas.openxmlformats.org/officeDocument/2006/relationships/notesSlide" Target="../notesSlides/notesSlide240.xml"/><Relationship Id="rId1" Type="http://schemas.openxmlformats.org/officeDocument/2006/relationships/slideLayout" Target="../slideLayouts/slideLayout7.xml"/></Relationships>
</file>

<file path=ppt/slides/_rels/slide321.xml.rels><?xml version="1.0" encoding="UTF-8" standalone="yes"?>
<Relationships xmlns="http://schemas.openxmlformats.org/package/2006/relationships"><Relationship Id="rId3" Type="http://schemas.openxmlformats.org/officeDocument/2006/relationships/image" Target="../media/image348.jpeg"/><Relationship Id="rId2" Type="http://schemas.openxmlformats.org/officeDocument/2006/relationships/notesSlide" Target="../notesSlides/notesSlide241.xml"/><Relationship Id="rId1" Type="http://schemas.openxmlformats.org/officeDocument/2006/relationships/slideLayout" Target="../slideLayouts/slideLayout7.xml"/></Relationships>
</file>

<file path=ppt/slides/_rels/slide322.xml.rels><?xml version="1.0" encoding="UTF-8" standalone="yes"?>
<Relationships xmlns="http://schemas.openxmlformats.org/package/2006/relationships"><Relationship Id="rId3" Type="http://schemas.openxmlformats.org/officeDocument/2006/relationships/image" Target="../media/image349.jpeg"/><Relationship Id="rId2" Type="http://schemas.openxmlformats.org/officeDocument/2006/relationships/notesSlide" Target="../notesSlides/notesSlide242.xml"/><Relationship Id="rId1" Type="http://schemas.openxmlformats.org/officeDocument/2006/relationships/slideLayout" Target="../slideLayouts/slideLayout7.xml"/></Relationships>
</file>

<file path=ppt/slides/_rels/slide323.xml.rels><?xml version="1.0" encoding="UTF-8" standalone="yes"?>
<Relationships xmlns="http://schemas.openxmlformats.org/package/2006/relationships"><Relationship Id="rId3" Type="http://schemas.openxmlformats.org/officeDocument/2006/relationships/image" Target="../media/image350.jpeg"/><Relationship Id="rId2" Type="http://schemas.openxmlformats.org/officeDocument/2006/relationships/notesSlide" Target="../notesSlides/notesSlide243.xml"/><Relationship Id="rId1" Type="http://schemas.openxmlformats.org/officeDocument/2006/relationships/slideLayout" Target="../slideLayouts/slideLayout7.xml"/></Relationships>
</file>

<file path=ppt/slides/_rels/slide324.xml.rels><?xml version="1.0" encoding="UTF-8" standalone="yes"?>
<Relationships xmlns="http://schemas.openxmlformats.org/package/2006/relationships"><Relationship Id="rId3" Type="http://schemas.openxmlformats.org/officeDocument/2006/relationships/image" Target="../media/image351.jpeg"/><Relationship Id="rId2" Type="http://schemas.openxmlformats.org/officeDocument/2006/relationships/notesSlide" Target="../notesSlides/notesSlide244.xml"/><Relationship Id="rId1" Type="http://schemas.openxmlformats.org/officeDocument/2006/relationships/slideLayout" Target="../slideLayouts/slideLayout7.xml"/></Relationships>
</file>

<file path=ppt/slides/_rels/slide325.xml.rels><?xml version="1.0" encoding="UTF-8" standalone="yes"?>
<Relationships xmlns="http://schemas.openxmlformats.org/package/2006/relationships"><Relationship Id="rId3" Type="http://schemas.openxmlformats.org/officeDocument/2006/relationships/image" Target="../media/image352.jpeg"/><Relationship Id="rId2" Type="http://schemas.openxmlformats.org/officeDocument/2006/relationships/notesSlide" Target="../notesSlides/notesSlide245.xml"/><Relationship Id="rId1" Type="http://schemas.openxmlformats.org/officeDocument/2006/relationships/slideLayout" Target="../slideLayouts/slideLayout7.xml"/></Relationships>
</file>

<file path=ppt/slides/_rels/slide326.xml.rels><?xml version="1.0" encoding="UTF-8" standalone="yes"?>
<Relationships xmlns="http://schemas.openxmlformats.org/package/2006/relationships"><Relationship Id="rId3" Type="http://schemas.openxmlformats.org/officeDocument/2006/relationships/image" Target="../media/image353.jpeg"/><Relationship Id="rId2" Type="http://schemas.openxmlformats.org/officeDocument/2006/relationships/notesSlide" Target="../notesSlides/notesSlide246.xml"/><Relationship Id="rId1" Type="http://schemas.openxmlformats.org/officeDocument/2006/relationships/slideLayout" Target="../slideLayouts/slideLayout7.xml"/></Relationships>
</file>

<file path=ppt/slides/_rels/slide327.xml.rels><?xml version="1.0" encoding="UTF-8" standalone="yes"?>
<Relationships xmlns="http://schemas.openxmlformats.org/package/2006/relationships"><Relationship Id="rId3" Type="http://schemas.openxmlformats.org/officeDocument/2006/relationships/image" Target="../media/image354.jpeg"/><Relationship Id="rId2" Type="http://schemas.openxmlformats.org/officeDocument/2006/relationships/notesSlide" Target="../notesSlides/notesSlide247.xml"/><Relationship Id="rId1" Type="http://schemas.openxmlformats.org/officeDocument/2006/relationships/slideLayout" Target="../slideLayouts/slideLayout7.xml"/></Relationships>
</file>

<file path=ppt/slides/_rels/slide328.xml.rels><?xml version="1.0" encoding="UTF-8" standalone="yes"?>
<Relationships xmlns="http://schemas.openxmlformats.org/package/2006/relationships"><Relationship Id="rId3" Type="http://schemas.openxmlformats.org/officeDocument/2006/relationships/image" Target="../media/image355.jpeg"/><Relationship Id="rId2" Type="http://schemas.openxmlformats.org/officeDocument/2006/relationships/notesSlide" Target="../notesSlides/notesSlide248.xml"/><Relationship Id="rId1" Type="http://schemas.openxmlformats.org/officeDocument/2006/relationships/slideLayout" Target="../slideLayouts/slideLayout7.xml"/></Relationships>
</file>

<file path=ppt/slides/_rels/slide329.xml.rels><?xml version="1.0" encoding="UTF-8" standalone="yes"?>
<Relationships xmlns="http://schemas.openxmlformats.org/package/2006/relationships"><Relationship Id="rId2" Type="http://schemas.openxmlformats.org/officeDocument/2006/relationships/image" Target="../media/image336.jpeg"/><Relationship Id="rId1" Type="http://schemas.openxmlformats.org/officeDocument/2006/relationships/slideLayout" Target="../slideLayouts/slideLayout96.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68.jpeg"/><Relationship Id="rId1" Type="http://schemas.openxmlformats.org/officeDocument/2006/relationships/slideLayout" Target="../slideLayouts/slideLayout131.xml"/><Relationship Id="rId4" Type="http://schemas.openxmlformats.org/officeDocument/2006/relationships/image" Target="../media/image69.jpeg"/></Relationships>
</file>

<file path=ppt/slides/_rels/slide330.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2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3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56.jpeg"/><Relationship Id="rId1" Type="http://schemas.openxmlformats.org/officeDocument/2006/relationships/slideLayout" Target="../slideLayouts/slideLayout120.xml"/><Relationship Id="rId4" Type="http://schemas.openxmlformats.org/officeDocument/2006/relationships/image" Target="../media/image45.jpeg"/></Relationships>
</file>

<file path=ppt/slides/_rels/slide332.xml.rels><?xml version="1.0" encoding="UTF-8" standalone="yes"?>
<Relationships xmlns="http://schemas.openxmlformats.org/package/2006/relationships"><Relationship Id="rId3" Type="http://schemas.openxmlformats.org/officeDocument/2006/relationships/image" Target="../media/image357.jpeg"/><Relationship Id="rId2" Type="http://schemas.openxmlformats.org/officeDocument/2006/relationships/notesSlide" Target="../notesSlides/notesSlide249.xml"/><Relationship Id="rId1" Type="http://schemas.openxmlformats.org/officeDocument/2006/relationships/slideLayout" Target="../slideLayouts/slideLayout126.xml"/></Relationships>
</file>

<file path=ppt/slides/_rels/slide333.xml.rels><?xml version="1.0" encoding="UTF-8" standalone="yes"?>
<Relationships xmlns="http://schemas.openxmlformats.org/package/2006/relationships"><Relationship Id="rId3" Type="http://schemas.openxmlformats.org/officeDocument/2006/relationships/image" Target="../media/image358.jpeg"/><Relationship Id="rId2" Type="http://schemas.openxmlformats.org/officeDocument/2006/relationships/notesSlide" Target="../notesSlides/notesSlide250.xml"/><Relationship Id="rId1" Type="http://schemas.openxmlformats.org/officeDocument/2006/relationships/slideLayout" Target="../slideLayouts/slideLayout126.xml"/></Relationships>
</file>

<file path=ppt/slides/_rels/slide334.xml.rels><?xml version="1.0" encoding="UTF-8" standalone="yes"?>
<Relationships xmlns="http://schemas.openxmlformats.org/package/2006/relationships"><Relationship Id="rId3" Type="http://schemas.openxmlformats.org/officeDocument/2006/relationships/image" Target="../media/image359.jpeg"/><Relationship Id="rId2" Type="http://schemas.openxmlformats.org/officeDocument/2006/relationships/notesSlide" Target="../notesSlides/notesSlide251.xml"/><Relationship Id="rId1" Type="http://schemas.openxmlformats.org/officeDocument/2006/relationships/slideLayout" Target="../slideLayouts/slideLayout126.xml"/></Relationships>
</file>

<file path=ppt/slides/_rels/slide335.xml.rels><?xml version="1.0" encoding="UTF-8" standalone="yes"?>
<Relationships xmlns="http://schemas.openxmlformats.org/package/2006/relationships"><Relationship Id="rId3" Type="http://schemas.openxmlformats.org/officeDocument/2006/relationships/image" Target="../media/image360.jpeg"/><Relationship Id="rId2" Type="http://schemas.openxmlformats.org/officeDocument/2006/relationships/notesSlide" Target="../notesSlides/notesSlide252.xml"/><Relationship Id="rId1" Type="http://schemas.openxmlformats.org/officeDocument/2006/relationships/slideLayout" Target="../slideLayouts/slideLayout126.xml"/></Relationships>
</file>

<file path=ppt/slides/_rels/slide336.xml.rels><?xml version="1.0" encoding="UTF-8" standalone="yes"?>
<Relationships xmlns="http://schemas.openxmlformats.org/package/2006/relationships"><Relationship Id="rId3" Type="http://schemas.openxmlformats.org/officeDocument/2006/relationships/image" Target="../media/image361.jpeg"/><Relationship Id="rId2" Type="http://schemas.openxmlformats.org/officeDocument/2006/relationships/notesSlide" Target="../notesSlides/notesSlide253.xml"/><Relationship Id="rId1" Type="http://schemas.openxmlformats.org/officeDocument/2006/relationships/slideLayout" Target="../slideLayouts/slideLayout126.xml"/></Relationships>
</file>

<file path=ppt/slides/_rels/slide337.xml.rels><?xml version="1.0" encoding="UTF-8" standalone="yes"?>
<Relationships xmlns="http://schemas.openxmlformats.org/package/2006/relationships"><Relationship Id="rId3" Type="http://schemas.openxmlformats.org/officeDocument/2006/relationships/image" Target="../media/image362.jpeg"/><Relationship Id="rId2" Type="http://schemas.openxmlformats.org/officeDocument/2006/relationships/notesSlide" Target="../notesSlides/notesSlide254.xml"/><Relationship Id="rId1" Type="http://schemas.openxmlformats.org/officeDocument/2006/relationships/slideLayout" Target="../slideLayouts/slideLayout126.xml"/></Relationships>
</file>

<file path=ppt/slides/_rels/slide338.xml.rels><?xml version="1.0" encoding="UTF-8" standalone="yes"?>
<Relationships xmlns="http://schemas.openxmlformats.org/package/2006/relationships"><Relationship Id="rId3" Type="http://schemas.openxmlformats.org/officeDocument/2006/relationships/image" Target="../media/image363.jpeg"/><Relationship Id="rId2" Type="http://schemas.openxmlformats.org/officeDocument/2006/relationships/notesSlide" Target="../notesSlides/notesSlide255.xml"/><Relationship Id="rId1" Type="http://schemas.openxmlformats.org/officeDocument/2006/relationships/slideLayout" Target="../slideLayouts/slideLayout126.xml"/></Relationships>
</file>

<file path=ppt/slides/_rels/slide339.xml.rels><?xml version="1.0" encoding="UTF-8" standalone="yes"?>
<Relationships xmlns="http://schemas.openxmlformats.org/package/2006/relationships"><Relationship Id="rId3" Type="http://schemas.openxmlformats.org/officeDocument/2006/relationships/image" Target="../media/image339.jpeg"/><Relationship Id="rId2" Type="http://schemas.openxmlformats.org/officeDocument/2006/relationships/notesSlide" Target="../notesSlides/notesSlide256.xml"/><Relationship Id="rId1" Type="http://schemas.openxmlformats.org/officeDocument/2006/relationships/slideLayout" Target="../slideLayouts/slideLayout126.xml"/></Relationships>
</file>

<file path=ppt/slides/_rels/slide3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4.xml"/><Relationship Id="rId1" Type="http://schemas.openxmlformats.org/officeDocument/2006/relationships/slideLayout" Target="../slideLayouts/slideLayout137.xml"/></Relationships>
</file>

<file path=ppt/slides/_rels/slide340.xml.rels><?xml version="1.0" encoding="UTF-8" standalone="yes"?>
<Relationships xmlns="http://schemas.openxmlformats.org/package/2006/relationships"><Relationship Id="rId3" Type="http://schemas.openxmlformats.org/officeDocument/2006/relationships/image" Target="../media/image364.jpeg"/><Relationship Id="rId2" Type="http://schemas.openxmlformats.org/officeDocument/2006/relationships/notesSlide" Target="../notesSlides/notesSlide257.xml"/><Relationship Id="rId1" Type="http://schemas.openxmlformats.org/officeDocument/2006/relationships/slideLayout" Target="../slideLayouts/slideLayout126.xml"/></Relationships>
</file>

<file path=ppt/slides/_rels/slide341.xml.rels><?xml version="1.0" encoding="UTF-8" standalone="yes"?>
<Relationships xmlns="http://schemas.openxmlformats.org/package/2006/relationships"><Relationship Id="rId3" Type="http://schemas.openxmlformats.org/officeDocument/2006/relationships/image" Target="../media/image365.jpeg"/><Relationship Id="rId2" Type="http://schemas.openxmlformats.org/officeDocument/2006/relationships/notesSlide" Target="../notesSlides/notesSlide258.xml"/><Relationship Id="rId1" Type="http://schemas.openxmlformats.org/officeDocument/2006/relationships/slideLayout" Target="../slideLayouts/slideLayout126.xml"/></Relationships>
</file>

<file path=ppt/slides/_rels/slide342.xml.rels><?xml version="1.0" encoding="UTF-8" standalone="yes"?>
<Relationships xmlns="http://schemas.openxmlformats.org/package/2006/relationships"><Relationship Id="rId3" Type="http://schemas.openxmlformats.org/officeDocument/2006/relationships/image" Target="../media/image356.jpeg"/><Relationship Id="rId2" Type="http://schemas.openxmlformats.org/officeDocument/2006/relationships/notesSlide" Target="../notesSlides/notesSlide259.xml"/><Relationship Id="rId1" Type="http://schemas.openxmlformats.org/officeDocument/2006/relationships/slideLayout" Target="../slideLayouts/slideLayout126.xml"/></Relationships>
</file>

<file path=ppt/slides/_rels/slide343.xml.rels><?xml version="1.0" encoding="UTF-8" standalone="yes"?>
<Relationships xmlns="http://schemas.openxmlformats.org/package/2006/relationships"><Relationship Id="rId3" Type="http://schemas.openxmlformats.org/officeDocument/2006/relationships/image" Target="../media/image366.jpeg"/><Relationship Id="rId2" Type="http://schemas.openxmlformats.org/officeDocument/2006/relationships/notesSlide" Target="../notesSlides/notesSlide260.xml"/><Relationship Id="rId1" Type="http://schemas.openxmlformats.org/officeDocument/2006/relationships/slideLayout" Target="../slideLayouts/slideLayout126.xml"/></Relationships>
</file>

<file path=ppt/slides/_rels/slide344.xml.rels><?xml version="1.0" encoding="UTF-8" standalone="yes"?>
<Relationships xmlns="http://schemas.openxmlformats.org/package/2006/relationships"><Relationship Id="rId3" Type="http://schemas.openxmlformats.org/officeDocument/2006/relationships/image" Target="../media/image367.jpeg"/><Relationship Id="rId2" Type="http://schemas.openxmlformats.org/officeDocument/2006/relationships/notesSlide" Target="../notesSlides/notesSlide261.xml"/><Relationship Id="rId1" Type="http://schemas.openxmlformats.org/officeDocument/2006/relationships/slideLayout" Target="../slideLayouts/slideLayout126.xml"/></Relationships>
</file>

<file path=ppt/slides/_rels/slide345.xml.rels><?xml version="1.0" encoding="UTF-8" standalone="yes"?>
<Relationships xmlns="http://schemas.openxmlformats.org/package/2006/relationships"><Relationship Id="rId3" Type="http://schemas.openxmlformats.org/officeDocument/2006/relationships/image" Target="../media/image368.jpeg"/><Relationship Id="rId2" Type="http://schemas.openxmlformats.org/officeDocument/2006/relationships/notesSlide" Target="../notesSlides/notesSlide262.xml"/><Relationship Id="rId1" Type="http://schemas.openxmlformats.org/officeDocument/2006/relationships/slideLayout" Target="../slideLayouts/slideLayout126.xml"/></Relationships>
</file>

<file path=ppt/slides/_rels/slide346.xml.rels><?xml version="1.0" encoding="UTF-8" standalone="yes"?>
<Relationships xmlns="http://schemas.openxmlformats.org/package/2006/relationships"><Relationship Id="rId3" Type="http://schemas.openxmlformats.org/officeDocument/2006/relationships/image" Target="../media/image369.jpeg"/><Relationship Id="rId2" Type="http://schemas.openxmlformats.org/officeDocument/2006/relationships/notesSlide" Target="../notesSlides/notesSlide263.xml"/><Relationship Id="rId1" Type="http://schemas.openxmlformats.org/officeDocument/2006/relationships/slideLayout" Target="../slideLayouts/slideLayout126.xml"/></Relationships>
</file>

<file path=ppt/slides/_rels/slide347.xml.rels><?xml version="1.0" encoding="UTF-8" standalone="yes"?>
<Relationships xmlns="http://schemas.openxmlformats.org/package/2006/relationships"><Relationship Id="rId3" Type="http://schemas.openxmlformats.org/officeDocument/2006/relationships/image" Target="../media/image370.jpeg"/><Relationship Id="rId2" Type="http://schemas.openxmlformats.org/officeDocument/2006/relationships/notesSlide" Target="../notesSlides/notesSlide264.xml"/><Relationship Id="rId1" Type="http://schemas.openxmlformats.org/officeDocument/2006/relationships/slideLayout" Target="../slideLayouts/slideLayout126.xml"/></Relationships>
</file>

<file path=ppt/slides/_rels/slide348.xml.rels><?xml version="1.0" encoding="UTF-8" standalone="yes"?>
<Relationships xmlns="http://schemas.openxmlformats.org/package/2006/relationships"><Relationship Id="rId3" Type="http://schemas.openxmlformats.org/officeDocument/2006/relationships/image" Target="../media/image371.jpeg"/><Relationship Id="rId2" Type="http://schemas.openxmlformats.org/officeDocument/2006/relationships/notesSlide" Target="../notesSlides/notesSlide265.xml"/><Relationship Id="rId1" Type="http://schemas.openxmlformats.org/officeDocument/2006/relationships/slideLayout" Target="../slideLayouts/slideLayout126.xml"/></Relationships>
</file>

<file path=ppt/slides/_rels/slide349.xml.rels><?xml version="1.0" encoding="UTF-8" standalone="yes"?>
<Relationships xmlns="http://schemas.openxmlformats.org/package/2006/relationships"><Relationship Id="rId3" Type="http://schemas.openxmlformats.org/officeDocument/2006/relationships/image" Target="../media/image372.jpeg"/><Relationship Id="rId2" Type="http://schemas.openxmlformats.org/officeDocument/2006/relationships/notesSlide" Target="../notesSlides/notesSlide266.xml"/><Relationship Id="rId1" Type="http://schemas.openxmlformats.org/officeDocument/2006/relationships/slideLayout" Target="../slideLayouts/slideLayout126.xml"/></Relationships>
</file>

<file path=ppt/slides/_rels/slide3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5.xml"/><Relationship Id="rId1" Type="http://schemas.openxmlformats.org/officeDocument/2006/relationships/slideLayout" Target="../slideLayouts/slideLayout137.xml"/></Relationships>
</file>

<file path=ppt/slides/_rels/slide350.xml.rels><?xml version="1.0" encoding="UTF-8" standalone="yes"?>
<Relationships xmlns="http://schemas.openxmlformats.org/package/2006/relationships"><Relationship Id="rId2" Type="http://schemas.openxmlformats.org/officeDocument/2006/relationships/image" Target="../media/image336.jpeg"/><Relationship Id="rId1" Type="http://schemas.openxmlformats.org/officeDocument/2006/relationships/slideLayout" Target="../slideLayouts/slideLayout96.xml"/></Relationships>
</file>

<file path=ppt/slides/_rels/slide351.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2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352.xml.rels><?xml version="1.0" encoding="UTF-8" standalone="yes"?>
<Relationships xmlns="http://schemas.openxmlformats.org/package/2006/relationships"><Relationship Id="rId3" Type="http://schemas.openxmlformats.org/officeDocument/2006/relationships/image" Target="../media/image373.jpeg"/><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3" Type="http://schemas.openxmlformats.org/officeDocument/2006/relationships/image" Target="../media/image374.png"/><Relationship Id="rId2" Type="http://schemas.openxmlformats.org/officeDocument/2006/relationships/notesSlide" Target="../notesSlides/notesSlide268.xml"/><Relationship Id="rId1" Type="http://schemas.openxmlformats.org/officeDocument/2006/relationships/slideLayout" Target="../slideLayouts/slideLayout7.xml"/></Relationships>
</file>

<file path=ppt/slides/_rels/slide354.xml.rels><?xml version="1.0" encoding="UTF-8" standalone="yes"?>
<Relationships xmlns="http://schemas.openxmlformats.org/package/2006/relationships"><Relationship Id="rId3" Type="http://schemas.openxmlformats.org/officeDocument/2006/relationships/image" Target="../media/image375.jpeg"/><Relationship Id="rId2" Type="http://schemas.openxmlformats.org/officeDocument/2006/relationships/notesSlide" Target="../notesSlides/notesSlide269.xml"/><Relationship Id="rId1" Type="http://schemas.openxmlformats.org/officeDocument/2006/relationships/slideLayout" Target="../slideLayouts/slideLayout2.xml"/><Relationship Id="rId4" Type="http://schemas.openxmlformats.org/officeDocument/2006/relationships/image" Target="../media/image376.wmf"/></Relationships>
</file>

<file path=ppt/slides/_rels/slide355.xml.rels><?xml version="1.0" encoding="UTF-8" standalone="yes"?>
<Relationships xmlns="http://schemas.openxmlformats.org/package/2006/relationships"><Relationship Id="rId3" Type="http://schemas.openxmlformats.org/officeDocument/2006/relationships/image" Target="../media/image377.jpeg"/><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3" Type="http://schemas.openxmlformats.org/officeDocument/2006/relationships/image" Target="../media/image378.png"/><Relationship Id="rId2" Type="http://schemas.openxmlformats.org/officeDocument/2006/relationships/notesSlide" Target="../notesSlides/notesSlide271.xml"/><Relationship Id="rId1" Type="http://schemas.openxmlformats.org/officeDocument/2006/relationships/slideLayout" Target="../slideLayouts/slideLayout13.xml"/></Relationships>
</file>

<file path=ppt/slides/_rels/slide357.xml.rels><?xml version="1.0" encoding="UTF-8" standalone="yes"?>
<Relationships xmlns="http://schemas.openxmlformats.org/package/2006/relationships"><Relationship Id="rId3" Type="http://schemas.openxmlformats.org/officeDocument/2006/relationships/image" Target="../media/image379.jpeg"/><Relationship Id="rId2" Type="http://schemas.openxmlformats.org/officeDocument/2006/relationships/notesSlide" Target="../notesSlides/notesSlide272.xml"/><Relationship Id="rId1" Type="http://schemas.openxmlformats.org/officeDocument/2006/relationships/slideLayout" Target="../slideLayouts/slideLayout13.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0.jpeg"/><Relationship Id="rId1" Type="http://schemas.openxmlformats.org/officeDocument/2006/relationships/slideLayout" Target="../slideLayouts/slideLayout108.xml"/><Relationship Id="rId4" Type="http://schemas.openxmlformats.org/officeDocument/2006/relationships/image" Target="../media/image45.jpeg"/></Relationships>
</file>

<file path=ppt/slides/_rels/slide3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6.xml"/><Relationship Id="rId1" Type="http://schemas.openxmlformats.org/officeDocument/2006/relationships/slideLayout" Target="../slideLayouts/slideLayout137.xml"/></Relationships>
</file>

<file path=ppt/slides/_rels/slide360.xml.rels><?xml version="1.0" encoding="UTF-8" standalone="yes"?>
<Relationships xmlns="http://schemas.openxmlformats.org/package/2006/relationships"><Relationship Id="rId3" Type="http://schemas.openxmlformats.org/officeDocument/2006/relationships/image" Target="../media/image381.jpeg"/><Relationship Id="rId2" Type="http://schemas.openxmlformats.org/officeDocument/2006/relationships/notesSlide" Target="../notesSlides/notesSlide273.xml"/><Relationship Id="rId1" Type="http://schemas.openxmlformats.org/officeDocument/2006/relationships/slideLayout" Target="../slideLayouts/slideLayout114.xml"/></Relationships>
</file>

<file path=ppt/slides/_rels/slide361.xml.rels><?xml version="1.0" encoding="UTF-8" standalone="yes"?>
<Relationships xmlns="http://schemas.openxmlformats.org/package/2006/relationships"><Relationship Id="rId3" Type="http://schemas.openxmlformats.org/officeDocument/2006/relationships/image" Target="../media/image380.jpeg"/><Relationship Id="rId2" Type="http://schemas.openxmlformats.org/officeDocument/2006/relationships/notesSlide" Target="../notesSlides/notesSlide274.xml"/><Relationship Id="rId1" Type="http://schemas.openxmlformats.org/officeDocument/2006/relationships/slideLayout" Target="../slideLayouts/slideLayout114.xml"/></Relationships>
</file>

<file path=ppt/slides/_rels/slide362.xml.rels><?xml version="1.0" encoding="UTF-8" standalone="yes"?>
<Relationships xmlns="http://schemas.openxmlformats.org/package/2006/relationships"><Relationship Id="rId3" Type="http://schemas.openxmlformats.org/officeDocument/2006/relationships/image" Target="../media/image382.jpeg"/><Relationship Id="rId2" Type="http://schemas.openxmlformats.org/officeDocument/2006/relationships/notesSlide" Target="../notesSlides/notesSlide275.xml"/><Relationship Id="rId1" Type="http://schemas.openxmlformats.org/officeDocument/2006/relationships/slideLayout" Target="../slideLayouts/slideLayout114.xml"/></Relationships>
</file>

<file path=ppt/slides/_rels/slide363.xml.rels><?xml version="1.0" encoding="UTF-8" standalone="yes"?>
<Relationships xmlns="http://schemas.openxmlformats.org/package/2006/relationships"><Relationship Id="rId3" Type="http://schemas.openxmlformats.org/officeDocument/2006/relationships/image" Target="../media/image383.jpeg"/><Relationship Id="rId2" Type="http://schemas.openxmlformats.org/officeDocument/2006/relationships/notesSlide" Target="../notesSlides/notesSlide276.xml"/><Relationship Id="rId1" Type="http://schemas.openxmlformats.org/officeDocument/2006/relationships/slideLayout" Target="../slideLayouts/slideLayout114.xml"/></Relationships>
</file>

<file path=ppt/slides/_rels/slide364.xml.rels><?xml version="1.0" encoding="UTF-8" standalone="yes"?>
<Relationships xmlns="http://schemas.openxmlformats.org/package/2006/relationships"><Relationship Id="rId3" Type="http://schemas.openxmlformats.org/officeDocument/2006/relationships/image" Target="../media/image384.jpeg"/><Relationship Id="rId2" Type="http://schemas.openxmlformats.org/officeDocument/2006/relationships/notesSlide" Target="../notesSlides/notesSlide277.xml"/><Relationship Id="rId1" Type="http://schemas.openxmlformats.org/officeDocument/2006/relationships/slideLayout" Target="../slideLayouts/slideLayout114.xml"/></Relationships>
</file>

<file path=ppt/slides/_rels/slide365.xml.rels><?xml version="1.0" encoding="UTF-8" standalone="yes"?>
<Relationships xmlns="http://schemas.openxmlformats.org/package/2006/relationships"><Relationship Id="rId3" Type="http://schemas.openxmlformats.org/officeDocument/2006/relationships/image" Target="../media/image385.jpeg"/><Relationship Id="rId2" Type="http://schemas.openxmlformats.org/officeDocument/2006/relationships/notesSlide" Target="../notesSlides/notesSlide278.xml"/><Relationship Id="rId1" Type="http://schemas.openxmlformats.org/officeDocument/2006/relationships/slideLayout" Target="../slideLayouts/slideLayout114.xml"/></Relationships>
</file>

<file path=ppt/slides/_rels/slide366.xml.rels><?xml version="1.0" encoding="UTF-8" standalone="yes"?>
<Relationships xmlns="http://schemas.openxmlformats.org/package/2006/relationships"><Relationship Id="rId3" Type="http://schemas.openxmlformats.org/officeDocument/2006/relationships/image" Target="../media/image386.jpeg"/><Relationship Id="rId2" Type="http://schemas.openxmlformats.org/officeDocument/2006/relationships/notesSlide" Target="../notesSlides/notesSlide279.xml"/><Relationship Id="rId1" Type="http://schemas.openxmlformats.org/officeDocument/2006/relationships/slideLayout" Target="../slideLayouts/slideLayout114.xml"/></Relationships>
</file>

<file path=ppt/slides/_rels/slide367.xml.rels><?xml version="1.0" encoding="UTF-8" standalone="yes"?>
<Relationships xmlns="http://schemas.openxmlformats.org/package/2006/relationships"><Relationship Id="rId3" Type="http://schemas.openxmlformats.org/officeDocument/2006/relationships/image" Target="../media/image387.jpeg"/><Relationship Id="rId2" Type="http://schemas.openxmlformats.org/officeDocument/2006/relationships/notesSlide" Target="../notesSlides/notesSlide280.xml"/><Relationship Id="rId1" Type="http://schemas.openxmlformats.org/officeDocument/2006/relationships/slideLayout" Target="../slideLayouts/slideLayout114.xml"/></Relationships>
</file>

<file path=ppt/slides/_rels/slide368.xml.rels><?xml version="1.0" encoding="UTF-8" standalone="yes"?>
<Relationships xmlns="http://schemas.openxmlformats.org/package/2006/relationships"><Relationship Id="rId3" Type="http://schemas.openxmlformats.org/officeDocument/2006/relationships/image" Target="../media/image388.jpeg"/><Relationship Id="rId2" Type="http://schemas.openxmlformats.org/officeDocument/2006/relationships/notesSlide" Target="../notesSlides/notesSlide281.xml"/><Relationship Id="rId1" Type="http://schemas.openxmlformats.org/officeDocument/2006/relationships/slideLayout" Target="../slideLayouts/slideLayout114.xml"/></Relationships>
</file>

<file path=ppt/slides/_rels/slide369.xml.rels><?xml version="1.0" encoding="UTF-8" standalone="yes"?>
<Relationships xmlns="http://schemas.openxmlformats.org/package/2006/relationships"><Relationship Id="rId3" Type="http://schemas.openxmlformats.org/officeDocument/2006/relationships/image" Target="../media/image389.jpeg"/><Relationship Id="rId2" Type="http://schemas.openxmlformats.org/officeDocument/2006/relationships/notesSlide" Target="../notesSlides/notesSlide282.xml"/><Relationship Id="rId1" Type="http://schemas.openxmlformats.org/officeDocument/2006/relationships/slideLayout" Target="../slideLayouts/slideLayout114.xml"/></Relationships>
</file>

<file path=ppt/slides/_rels/slide3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7.xml"/><Relationship Id="rId1" Type="http://schemas.openxmlformats.org/officeDocument/2006/relationships/slideLayout" Target="../slideLayouts/slideLayout137.xml"/></Relationships>
</file>

<file path=ppt/slides/_rels/slide370.xml.rels><?xml version="1.0" encoding="UTF-8" standalone="yes"?>
<Relationships xmlns="http://schemas.openxmlformats.org/package/2006/relationships"><Relationship Id="rId3" Type="http://schemas.openxmlformats.org/officeDocument/2006/relationships/image" Target="../media/image390.jpeg"/><Relationship Id="rId2" Type="http://schemas.openxmlformats.org/officeDocument/2006/relationships/notesSlide" Target="../notesSlides/notesSlide283.xml"/><Relationship Id="rId1" Type="http://schemas.openxmlformats.org/officeDocument/2006/relationships/slideLayout" Target="../slideLayouts/slideLayout114.xml"/></Relationships>
</file>

<file path=ppt/slides/_rels/slide371.xml.rels><?xml version="1.0" encoding="UTF-8" standalone="yes"?>
<Relationships xmlns="http://schemas.openxmlformats.org/package/2006/relationships"><Relationship Id="rId3" Type="http://schemas.openxmlformats.org/officeDocument/2006/relationships/image" Target="../media/image391.jpeg"/><Relationship Id="rId2" Type="http://schemas.openxmlformats.org/officeDocument/2006/relationships/notesSlide" Target="../notesSlides/notesSlide284.xml"/><Relationship Id="rId1" Type="http://schemas.openxmlformats.org/officeDocument/2006/relationships/slideLayout" Target="../slideLayouts/slideLayout114.xml"/></Relationships>
</file>

<file path=ppt/slides/_rels/slide372.xml.rels><?xml version="1.0" encoding="UTF-8" standalone="yes"?>
<Relationships xmlns="http://schemas.openxmlformats.org/package/2006/relationships"><Relationship Id="rId3" Type="http://schemas.openxmlformats.org/officeDocument/2006/relationships/image" Target="../media/image392.jpeg"/><Relationship Id="rId2" Type="http://schemas.openxmlformats.org/officeDocument/2006/relationships/notesSlide" Target="../notesSlides/notesSlide285.xml"/><Relationship Id="rId1" Type="http://schemas.openxmlformats.org/officeDocument/2006/relationships/slideLayout" Target="../slideLayouts/slideLayout114.xml"/></Relationships>
</file>

<file path=ppt/slides/_rels/slide373.xml.rels><?xml version="1.0" encoding="UTF-8" standalone="yes"?>
<Relationships xmlns="http://schemas.openxmlformats.org/package/2006/relationships"><Relationship Id="rId3" Type="http://schemas.openxmlformats.org/officeDocument/2006/relationships/image" Target="../media/image393.jpeg"/><Relationship Id="rId2" Type="http://schemas.openxmlformats.org/officeDocument/2006/relationships/notesSlide" Target="../notesSlides/notesSlide286.xml"/><Relationship Id="rId1" Type="http://schemas.openxmlformats.org/officeDocument/2006/relationships/slideLayout" Target="../slideLayouts/slideLayout114.xml"/></Relationships>
</file>

<file path=ppt/slides/_rels/slide374.xml.rels><?xml version="1.0" encoding="UTF-8" standalone="yes"?>
<Relationships xmlns="http://schemas.openxmlformats.org/package/2006/relationships"><Relationship Id="rId3" Type="http://schemas.openxmlformats.org/officeDocument/2006/relationships/image" Target="../media/image394.jpeg"/><Relationship Id="rId2" Type="http://schemas.openxmlformats.org/officeDocument/2006/relationships/notesSlide" Target="../notesSlides/notesSlide287.xml"/><Relationship Id="rId1" Type="http://schemas.openxmlformats.org/officeDocument/2006/relationships/slideLayout" Target="../slideLayouts/slideLayout114.xml"/></Relationships>
</file>

<file path=ppt/slides/_rels/slide375.xml.rels><?xml version="1.0" encoding="UTF-8" standalone="yes"?>
<Relationships xmlns="http://schemas.openxmlformats.org/package/2006/relationships"><Relationship Id="rId3" Type="http://schemas.openxmlformats.org/officeDocument/2006/relationships/image" Target="../media/image395.jpeg"/><Relationship Id="rId2" Type="http://schemas.openxmlformats.org/officeDocument/2006/relationships/notesSlide" Target="../notesSlides/notesSlide288.xml"/><Relationship Id="rId1" Type="http://schemas.openxmlformats.org/officeDocument/2006/relationships/slideLayout" Target="../slideLayouts/slideLayout114.xml"/></Relationships>
</file>

<file path=ppt/slides/_rels/slide376.xml.rels><?xml version="1.0" encoding="UTF-8" standalone="yes"?>
<Relationships xmlns="http://schemas.openxmlformats.org/package/2006/relationships"><Relationship Id="rId3" Type="http://schemas.openxmlformats.org/officeDocument/2006/relationships/image" Target="../media/image396.jpeg"/><Relationship Id="rId2" Type="http://schemas.openxmlformats.org/officeDocument/2006/relationships/notesSlide" Target="../notesSlides/notesSlide289.xml"/><Relationship Id="rId1" Type="http://schemas.openxmlformats.org/officeDocument/2006/relationships/slideLayout" Target="../slideLayouts/slideLayout114.xml"/></Relationships>
</file>

<file path=ppt/slides/_rels/slide377.xml.rels><?xml version="1.0" encoding="UTF-8" standalone="yes"?>
<Relationships xmlns="http://schemas.openxmlformats.org/package/2006/relationships"><Relationship Id="rId3" Type="http://schemas.openxmlformats.org/officeDocument/2006/relationships/image" Target="../media/image397.jpeg"/><Relationship Id="rId2" Type="http://schemas.openxmlformats.org/officeDocument/2006/relationships/notesSlide" Target="../notesSlides/notesSlide290.xml"/><Relationship Id="rId1" Type="http://schemas.openxmlformats.org/officeDocument/2006/relationships/slideLayout" Target="../slideLayouts/slideLayout114.xml"/></Relationships>
</file>

<file path=ppt/slides/_rels/slide378.xml.rels><?xml version="1.0" encoding="UTF-8" standalone="yes"?>
<Relationships xmlns="http://schemas.openxmlformats.org/package/2006/relationships"><Relationship Id="rId3" Type="http://schemas.openxmlformats.org/officeDocument/2006/relationships/image" Target="../media/image398.jpeg"/><Relationship Id="rId2" Type="http://schemas.openxmlformats.org/officeDocument/2006/relationships/notesSlide" Target="../notesSlides/notesSlide291.xml"/><Relationship Id="rId1" Type="http://schemas.openxmlformats.org/officeDocument/2006/relationships/slideLayout" Target="../slideLayouts/slideLayout114.xml"/></Relationships>
</file>

<file path=ppt/slides/_rels/slide379.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2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8.xml"/><Relationship Id="rId1" Type="http://schemas.openxmlformats.org/officeDocument/2006/relationships/slideLayout" Target="../slideLayouts/slideLayout137.xml"/></Relationships>
</file>

<file path=ppt/slides/_rels/slide380.xml.rels><?xml version="1.0" encoding="UTF-8" standalone="yes"?>
<Relationships xmlns="http://schemas.openxmlformats.org/package/2006/relationships"><Relationship Id="rId3" Type="http://schemas.openxmlformats.org/officeDocument/2006/relationships/image" Target="../media/image400.jpeg"/><Relationship Id="rId2" Type="http://schemas.openxmlformats.org/officeDocument/2006/relationships/image" Target="../media/image399.jpeg"/><Relationship Id="rId1" Type="http://schemas.openxmlformats.org/officeDocument/2006/relationships/slideLayout" Target="../slideLayouts/slideLayout176.xml"/><Relationship Id="rId4" Type="http://schemas.openxmlformats.org/officeDocument/2006/relationships/image" Target="../media/image45.jpeg"/></Relationships>
</file>

<file path=ppt/slides/_rels/slide381.xml.rels><?xml version="1.0" encoding="UTF-8" standalone="yes"?>
<Relationships xmlns="http://schemas.openxmlformats.org/package/2006/relationships"><Relationship Id="rId3" Type="http://schemas.openxmlformats.org/officeDocument/2006/relationships/image" Target="../media/image401.jpeg"/><Relationship Id="rId2" Type="http://schemas.openxmlformats.org/officeDocument/2006/relationships/notesSlide" Target="../notesSlides/notesSlide292.xml"/><Relationship Id="rId1" Type="http://schemas.openxmlformats.org/officeDocument/2006/relationships/slideLayout" Target="../slideLayouts/slideLayout182.xml"/></Relationships>
</file>

<file path=ppt/slides/_rels/slide382.xml.rels><?xml version="1.0" encoding="UTF-8" standalone="yes"?>
<Relationships xmlns="http://schemas.openxmlformats.org/package/2006/relationships"><Relationship Id="rId3" Type="http://schemas.openxmlformats.org/officeDocument/2006/relationships/image" Target="../media/image402.jpeg"/><Relationship Id="rId2" Type="http://schemas.openxmlformats.org/officeDocument/2006/relationships/notesSlide" Target="../notesSlides/notesSlide293.xml"/><Relationship Id="rId1" Type="http://schemas.openxmlformats.org/officeDocument/2006/relationships/slideLayout" Target="../slideLayouts/slideLayout182.xml"/></Relationships>
</file>

<file path=ppt/slides/_rels/slide383.xml.rels><?xml version="1.0" encoding="UTF-8" standalone="yes"?>
<Relationships xmlns="http://schemas.openxmlformats.org/package/2006/relationships"><Relationship Id="rId3" Type="http://schemas.openxmlformats.org/officeDocument/2006/relationships/image" Target="../media/image403.jpeg"/><Relationship Id="rId2" Type="http://schemas.openxmlformats.org/officeDocument/2006/relationships/notesSlide" Target="../notesSlides/notesSlide294.xml"/><Relationship Id="rId1" Type="http://schemas.openxmlformats.org/officeDocument/2006/relationships/slideLayout" Target="../slideLayouts/slideLayout182.xml"/></Relationships>
</file>

<file path=ppt/slides/_rels/slide384.xml.rels><?xml version="1.0" encoding="UTF-8" standalone="yes"?>
<Relationships xmlns="http://schemas.openxmlformats.org/package/2006/relationships"><Relationship Id="rId3" Type="http://schemas.openxmlformats.org/officeDocument/2006/relationships/image" Target="../media/image404.jpeg"/><Relationship Id="rId2" Type="http://schemas.openxmlformats.org/officeDocument/2006/relationships/notesSlide" Target="../notesSlides/notesSlide295.xml"/><Relationship Id="rId1" Type="http://schemas.openxmlformats.org/officeDocument/2006/relationships/slideLayout" Target="../slideLayouts/slideLayout182.xml"/></Relationships>
</file>

<file path=ppt/slides/_rels/slide385.xml.rels><?xml version="1.0" encoding="UTF-8" standalone="yes"?>
<Relationships xmlns="http://schemas.openxmlformats.org/package/2006/relationships"><Relationship Id="rId3" Type="http://schemas.openxmlformats.org/officeDocument/2006/relationships/image" Target="../media/image405.jpeg"/><Relationship Id="rId2" Type="http://schemas.openxmlformats.org/officeDocument/2006/relationships/notesSlide" Target="../notesSlides/notesSlide296.xml"/><Relationship Id="rId1" Type="http://schemas.openxmlformats.org/officeDocument/2006/relationships/slideLayout" Target="../slideLayouts/slideLayout182.xml"/></Relationships>
</file>

<file path=ppt/slides/_rels/slide386.xml.rels><?xml version="1.0" encoding="UTF-8" standalone="yes"?>
<Relationships xmlns="http://schemas.openxmlformats.org/package/2006/relationships"><Relationship Id="rId3" Type="http://schemas.openxmlformats.org/officeDocument/2006/relationships/image" Target="../media/image406.jpeg"/><Relationship Id="rId2" Type="http://schemas.openxmlformats.org/officeDocument/2006/relationships/notesSlide" Target="../notesSlides/notesSlide297.xml"/><Relationship Id="rId1" Type="http://schemas.openxmlformats.org/officeDocument/2006/relationships/slideLayout" Target="../slideLayouts/slideLayout182.xml"/></Relationships>
</file>

<file path=ppt/slides/_rels/slide387.xml.rels><?xml version="1.0" encoding="UTF-8" standalone="yes"?>
<Relationships xmlns="http://schemas.openxmlformats.org/package/2006/relationships"><Relationship Id="rId3" Type="http://schemas.openxmlformats.org/officeDocument/2006/relationships/image" Target="../media/image407.jpeg"/><Relationship Id="rId2" Type="http://schemas.openxmlformats.org/officeDocument/2006/relationships/notesSlide" Target="../notesSlides/notesSlide298.xml"/><Relationship Id="rId1" Type="http://schemas.openxmlformats.org/officeDocument/2006/relationships/slideLayout" Target="../slideLayouts/slideLayout182.xml"/></Relationships>
</file>

<file path=ppt/slides/_rels/slide388.xml.rels><?xml version="1.0" encoding="UTF-8" standalone="yes"?>
<Relationships xmlns="http://schemas.openxmlformats.org/package/2006/relationships"><Relationship Id="rId3" Type="http://schemas.openxmlformats.org/officeDocument/2006/relationships/image" Target="../media/image408.jpeg"/><Relationship Id="rId2" Type="http://schemas.openxmlformats.org/officeDocument/2006/relationships/notesSlide" Target="../notesSlides/notesSlide299.xml"/><Relationship Id="rId1" Type="http://schemas.openxmlformats.org/officeDocument/2006/relationships/slideLayout" Target="../slideLayouts/slideLayout182.xml"/></Relationships>
</file>

<file path=ppt/slides/_rels/slide389.xml.rels><?xml version="1.0" encoding="UTF-8" standalone="yes"?>
<Relationships xmlns="http://schemas.openxmlformats.org/package/2006/relationships"><Relationship Id="rId3" Type="http://schemas.openxmlformats.org/officeDocument/2006/relationships/image" Target="../media/image409.jpeg"/><Relationship Id="rId2" Type="http://schemas.openxmlformats.org/officeDocument/2006/relationships/notesSlide" Target="../notesSlides/notesSlide300.xml"/><Relationship Id="rId1" Type="http://schemas.openxmlformats.org/officeDocument/2006/relationships/slideLayout" Target="../slideLayouts/slideLayout182.xml"/></Relationships>
</file>

<file path=ppt/slides/_rels/slide3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9.xml"/><Relationship Id="rId1" Type="http://schemas.openxmlformats.org/officeDocument/2006/relationships/slideLayout" Target="../slideLayouts/slideLayout137.xml"/></Relationships>
</file>

<file path=ppt/slides/_rels/slide39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1.xml"/></Relationships>
</file>

<file path=ppt/slides/_rels/slide391.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88.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392.xml.rels><?xml version="1.0" encoding="UTF-8" standalone="yes"?>
<Relationships xmlns="http://schemas.openxmlformats.org/package/2006/relationships"><Relationship Id="rId3" Type="http://schemas.openxmlformats.org/officeDocument/2006/relationships/image" Target="../media/image400.jpeg"/><Relationship Id="rId2" Type="http://schemas.openxmlformats.org/officeDocument/2006/relationships/image" Target="../media/image410.jpeg"/><Relationship Id="rId1" Type="http://schemas.openxmlformats.org/officeDocument/2006/relationships/slideLayout" Target="../slideLayouts/slideLayout108.xml"/><Relationship Id="rId4" Type="http://schemas.openxmlformats.org/officeDocument/2006/relationships/image" Target="../media/image45.jpeg"/></Relationships>
</file>

<file path=ppt/slides/_rels/slide393.xml.rels><?xml version="1.0" encoding="UTF-8" standalone="yes"?>
<Relationships xmlns="http://schemas.openxmlformats.org/package/2006/relationships"><Relationship Id="rId3" Type="http://schemas.openxmlformats.org/officeDocument/2006/relationships/image" Target="../media/image411.jpeg"/><Relationship Id="rId2" Type="http://schemas.openxmlformats.org/officeDocument/2006/relationships/notesSlide" Target="../notesSlides/notesSlide301.xml"/><Relationship Id="rId1" Type="http://schemas.openxmlformats.org/officeDocument/2006/relationships/slideLayout" Target="../slideLayouts/slideLayout114.xml"/></Relationships>
</file>

<file path=ppt/slides/_rels/slide394.xml.rels><?xml version="1.0" encoding="UTF-8" standalone="yes"?>
<Relationships xmlns="http://schemas.openxmlformats.org/package/2006/relationships"><Relationship Id="rId3" Type="http://schemas.openxmlformats.org/officeDocument/2006/relationships/image" Target="../media/image412.jpeg"/><Relationship Id="rId2" Type="http://schemas.openxmlformats.org/officeDocument/2006/relationships/notesSlide" Target="../notesSlides/notesSlide302.xml"/><Relationship Id="rId1" Type="http://schemas.openxmlformats.org/officeDocument/2006/relationships/slideLayout" Target="../slideLayouts/slideLayout114.xml"/></Relationships>
</file>

<file path=ppt/slides/_rels/slide395.xml.rels><?xml version="1.0" encoding="UTF-8" standalone="yes"?>
<Relationships xmlns="http://schemas.openxmlformats.org/package/2006/relationships"><Relationship Id="rId3" Type="http://schemas.openxmlformats.org/officeDocument/2006/relationships/image" Target="../media/image413.jpeg"/><Relationship Id="rId2" Type="http://schemas.openxmlformats.org/officeDocument/2006/relationships/notesSlide" Target="../notesSlides/notesSlide303.xml"/><Relationship Id="rId1" Type="http://schemas.openxmlformats.org/officeDocument/2006/relationships/slideLayout" Target="../slideLayouts/slideLayout114.xml"/></Relationships>
</file>

<file path=ppt/slides/_rels/slide396.xml.rels><?xml version="1.0" encoding="UTF-8" standalone="yes"?>
<Relationships xmlns="http://schemas.openxmlformats.org/package/2006/relationships"><Relationship Id="rId3" Type="http://schemas.openxmlformats.org/officeDocument/2006/relationships/image" Target="../media/image414.jpeg"/><Relationship Id="rId2" Type="http://schemas.openxmlformats.org/officeDocument/2006/relationships/notesSlide" Target="../notesSlides/notesSlide304.xml"/><Relationship Id="rId1" Type="http://schemas.openxmlformats.org/officeDocument/2006/relationships/slideLayout" Target="../slideLayouts/slideLayout114.xml"/></Relationships>
</file>

<file path=ppt/slides/_rels/slide397.xml.rels><?xml version="1.0" encoding="UTF-8" standalone="yes"?>
<Relationships xmlns="http://schemas.openxmlformats.org/package/2006/relationships"><Relationship Id="rId3" Type="http://schemas.openxmlformats.org/officeDocument/2006/relationships/image" Target="../media/image415.jpeg"/><Relationship Id="rId2" Type="http://schemas.openxmlformats.org/officeDocument/2006/relationships/notesSlide" Target="../notesSlides/notesSlide305.xml"/><Relationship Id="rId1" Type="http://schemas.openxmlformats.org/officeDocument/2006/relationships/slideLayout" Target="../slideLayouts/slideLayout114.xml"/></Relationships>
</file>

<file path=ppt/slides/_rels/slide398.xml.rels><?xml version="1.0" encoding="UTF-8" standalone="yes"?>
<Relationships xmlns="http://schemas.openxmlformats.org/package/2006/relationships"><Relationship Id="rId3" Type="http://schemas.openxmlformats.org/officeDocument/2006/relationships/image" Target="../media/image416.jpeg"/><Relationship Id="rId2" Type="http://schemas.openxmlformats.org/officeDocument/2006/relationships/notesSlide" Target="../notesSlides/notesSlide306.xml"/><Relationship Id="rId1" Type="http://schemas.openxmlformats.org/officeDocument/2006/relationships/slideLayout" Target="../slideLayouts/slideLayout114.xml"/></Relationships>
</file>

<file path=ppt/slides/_rels/slide399.xml.rels><?xml version="1.0" encoding="UTF-8" standalone="yes"?>
<Relationships xmlns="http://schemas.openxmlformats.org/package/2006/relationships"><Relationship Id="rId3" Type="http://schemas.openxmlformats.org/officeDocument/2006/relationships/image" Target="../media/image417.jpeg"/><Relationship Id="rId2" Type="http://schemas.openxmlformats.org/officeDocument/2006/relationships/notesSlide" Target="../notesSlides/notesSlide307.xml"/><Relationship Id="rId1" Type="http://schemas.openxmlformats.org/officeDocument/2006/relationships/slideLayout" Target="../slideLayouts/slideLayout114.xml"/></Relationships>
</file>

<file path=ppt/slides/_rels/slide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0.xml"/><Relationship Id="rId1" Type="http://schemas.openxmlformats.org/officeDocument/2006/relationships/slideLayout" Target="../slideLayouts/slideLayout137.xml"/></Relationships>
</file>

<file path=ppt/slides/_rels/slide400.xml.rels><?xml version="1.0" encoding="UTF-8" standalone="yes"?>
<Relationships xmlns="http://schemas.openxmlformats.org/package/2006/relationships"><Relationship Id="rId3" Type="http://schemas.openxmlformats.org/officeDocument/2006/relationships/image" Target="../media/image418.jpeg"/><Relationship Id="rId2" Type="http://schemas.openxmlformats.org/officeDocument/2006/relationships/notesSlide" Target="../notesSlides/notesSlide308.xml"/><Relationship Id="rId1" Type="http://schemas.openxmlformats.org/officeDocument/2006/relationships/slideLayout" Target="../slideLayouts/slideLayout114.xml"/></Relationships>
</file>

<file path=ppt/slides/_rels/slide401.xml.rels><?xml version="1.0" encoding="UTF-8" standalone="yes"?>
<Relationships xmlns="http://schemas.openxmlformats.org/package/2006/relationships"><Relationship Id="rId3" Type="http://schemas.openxmlformats.org/officeDocument/2006/relationships/image" Target="../media/image410.jpeg"/><Relationship Id="rId2" Type="http://schemas.openxmlformats.org/officeDocument/2006/relationships/notesSlide" Target="../notesSlides/notesSlide309.xml"/><Relationship Id="rId1" Type="http://schemas.openxmlformats.org/officeDocument/2006/relationships/slideLayout" Target="../slideLayouts/slideLayout114.xml"/></Relationships>
</file>

<file path=ppt/slides/_rels/slide402.xml.rels><?xml version="1.0" encoding="UTF-8" standalone="yes"?>
<Relationships xmlns="http://schemas.openxmlformats.org/package/2006/relationships"><Relationship Id="rId3" Type="http://schemas.openxmlformats.org/officeDocument/2006/relationships/image" Target="../media/image419.jpeg"/><Relationship Id="rId2" Type="http://schemas.openxmlformats.org/officeDocument/2006/relationships/notesSlide" Target="../notesSlides/notesSlide310.xml"/><Relationship Id="rId1" Type="http://schemas.openxmlformats.org/officeDocument/2006/relationships/slideLayout" Target="../slideLayouts/slideLayout114.xml"/></Relationships>
</file>

<file path=ppt/slides/_rels/slide403.xml.rels><?xml version="1.0" encoding="UTF-8" standalone="yes"?>
<Relationships xmlns="http://schemas.openxmlformats.org/package/2006/relationships"><Relationship Id="rId3" Type="http://schemas.openxmlformats.org/officeDocument/2006/relationships/image" Target="../media/image420.jpeg"/><Relationship Id="rId2" Type="http://schemas.openxmlformats.org/officeDocument/2006/relationships/notesSlide" Target="../notesSlides/notesSlide311.xml"/><Relationship Id="rId1" Type="http://schemas.openxmlformats.org/officeDocument/2006/relationships/slideLayout" Target="../slideLayouts/slideLayout114.xml"/></Relationships>
</file>

<file path=ppt/slides/_rels/slide404.xml.rels><?xml version="1.0" encoding="UTF-8" standalone="yes"?>
<Relationships xmlns="http://schemas.openxmlformats.org/package/2006/relationships"><Relationship Id="rId3" Type="http://schemas.openxmlformats.org/officeDocument/2006/relationships/image" Target="../media/image421.jpeg"/><Relationship Id="rId2" Type="http://schemas.openxmlformats.org/officeDocument/2006/relationships/notesSlide" Target="../notesSlides/notesSlide312.xml"/><Relationship Id="rId1" Type="http://schemas.openxmlformats.org/officeDocument/2006/relationships/slideLayout" Target="../slideLayouts/slideLayout114.xml"/></Relationships>
</file>

<file path=ppt/slides/_rels/slide40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1.xml"/></Relationships>
</file>

<file path=ppt/slides/_rels/slide406.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2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407.xml.rels><?xml version="1.0" encoding="UTF-8" standalone="yes"?>
<Relationships xmlns="http://schemas.openxmlformats.org/package/2006/relationships"><Relationship Id="rId3" Type="http://schemas.openxmlformats.org/officeDocument/2006/relationships/image" Target="../media/image422.jpeg"/><Relationship Id="rId2" Type="http://schemas.openxmlformats.org/officeDocument/2006/relationships/notesSlide" Target="../notesSlides/notesSlide313.xml"/><Relationship Id="rId1" Type="http://schemas.openxmlformats.org/officeDocument/2006/relationships/slideLayout" Target="../slideLayouts/slideLayout270.xml"/></Relationships>
</file>

<file path=ppt/slides/_rels/slide408.xml.rels><?xml version="1.0" encoding="UTF-8" standalone="yes"?>
<Relationships xmlns="http://schemas.openxmlformats.org/package/2006/relationships"><Relationship Id="rId3" Type="http://schemas.openxmlformats.org/officeDocument/2006/relationships/image" Target="../media/image423.jpeg"/><Relationship Id="rId2" Type="http://schemas.openxmlformats.org/officeDocument/2006/relationships/notesSlide" Target="../notesSlides/notesSlide314.xml"/><Relationship Id="rId1" Type="http://schemas.openxmlformats.org/officeDocument/2006/relationships/slideLayout" Target="../slideLayouts/slideLayout14.xml"/></Relationships>
</file>

<file path=ppt/slides/_rels/slide409.xml.rels><?xml version="1.0" encoding="UTF-8" standalone="yes"?>
<Relationships xmlns="http://schemas.openxmlformats.org/package/2006/relationships"><Relationship Id="rId3" Type="http://schemas.openxmlformats.org/officeDocument/2006/relationships/image" Target="../media/image424.jpeg"/><Relationship Id="rId2" Type="http://schemas.openxmlformats.org/officeDocument/2006/relationships/notesSlide" Target="../notesSlides/notesSlide315.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1.xml"/><Relationship Id="rId1" Type="http://schemas.openxmlformats.org/officeDocument/2006/relationships/slideLayout" Target="../slideLayouts/slideLayout137.xml"/></Relationships>
</file>

<file path=ppt/slides/_rels/slide410.xml.rels><?xml version="1.0" encoding="UTF-8" standalone="yes"?>
<Relationships xmlns="http://schemas.openxmlformats.org/package/2006/relationships"><Relationship Id="rId3" Type="http://schemas.openxmlformats.org/officeDocument/2006/relationships/image" Target="../media/image425.jpeg"/><Relationship Id="rId2" Type="http://schemas.openxmlformats.org/officeDocument/2006/relationships/notesSlide" Target="../notesSlides/notesSlide316.xml"/><Relationship Id="rId1" Type="http://schemas.openxmlformats.org/officeDocument/2006/relationships/slideLayout" Target="../slideLayouts/slideLayout13.xml"/></Relationships>
</file>

<file path=ppt/slides/_rels/slide411.xml.rels><?xml version="1.0" encoding="UTF-8" standalone="yes"?>
<Relationships xmlns="http://schemas.openxmlformats.org/package/2006/relationships"><Relationship Id="rId3" Type="http://schemas.openxmlformats.org/officeDocument/2006/relationships/image" Target="../media/image426.jpeg"/><Relationship Id="rId2" Type="http://schemas.openxmlformats.org/officeDocument/2006/relationships/notesSlide" Target="../notesSlides/notesSlide317.xml"/><Relationship Id="rId1" Type="http://schemas.openxmlformats.org/officeDocument/2006/relationships/slideLayout" Target="../slideLayouts/slideLayout13.xml"/></Relationships>
</file>

<file path=ppt/slides/_rels/slide412.xml.rels><?xml version="1.0" encoding="UTF-8" standalone="yes"?>
<Relationships xmlns="http://schemas.openxmlformats.org/package/2006/relationships"><Relationship Id="rId3" Type="http://schemas.openxmlformats.org/officeDocument/2006/relationships/image" Target="../media/image427.jpeg"/><Relationship Id="rId2" Type="http://schemas.openxmlformats.org/officeDocument/2006/relationships/notesSlide" Target="../notesSlides/notesSlide318.xml"/><Relationship Id="rId1" Type="http://schemas.openxmlformats.org/officeDocument/2006/relationships/slideLayout" Target="../slideLayouts/slideLayout13.xml"/></Relationships>
</file>

<file path=ppt/slides/_rels/slide413.xml.rels><?xml version="1.0" encoding="UTF-8" standalone="yes"?>
<Relationships xmlns="http://schemas.openxmlformats.org/package/2006/relationships"><Relationship Id="rId2" Type="http://schemas.openxmlformats.org/officeDocument/2006/relationships/notesSlide" Target="../notesSlides/notesSlide319.xml"/><Relationship Id="rId1" Type="http://schemas.openxmlformats.org/officeDocument/2006/relationships/slideLayout" Target="../slideLayouts/slideLayout332.xml"/></Relationships>
</file>

<file path=ppt/slides/_rels/slide414.xml.rels><?xml version="1.0" encoding="UTF-8" standalone="yes"?>
<Relationships xmlns="http://schemas.openxmlformats.org/package/2006/relationships"><Relationship Id="rId2" Type="http://schemas.openxmlformats.org/officeDocument/2006/relationships/notesSlide" Target="../notesSlides/notesSlide320.xml"/><Relationship Id="rId1" Type="http://schemas.openxmlformats.org/officeDocument/2006/relationships/slideLayout" Target="../slideLayouts/slideLayout332.xml"/></Relationships>
</file>

<file path=ppt/slides/_rels/slide415.xml.rels><?xml version="1.0" encoding="UTF-8" standalone="yes"?>
<Relationships xmlns="http://schemas.openxmlformats.org/package/2006/relationships"><Relationship Id="rId3" Type="http://schemas.openxmlformats.org/officeDocument/2006/relationships/image" Target="../media/image428.jpeg"/><Relationship Id="rId2" Type="http://schemas.openxmlformats.org/officeDocument/2006/relationships/notesSlide" Target="../notesSlides/notesSlide321.xml"/><Relationship Id="rId1" Type="http://schemas.openxmlformats.org/officeDocument/2006/relationships/slideLayout" Target="../slideLayouts/slideLayout337.xml"/><Relationship Id="rId4" Type="http://schemas.openxmlformats.org/officeDocument/2006/relationships/image" Target="../media/image429.jpeg"/></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17.xml.rels><?xml version="1.0" encoding="UTF-8" standalone="yes"?>
<Relationships xmlns="http://schemas.openxmlformats.org/package/2006/relationships"><Relationship Id="rId2" Type="http://schemas.openxmlformats.org/officeDocument/2006/relationships/notesSlide" Target="../notesSlides/notesSlide322.xml"/><Relationship Id="rId1" Type="http://schemas.openxmlformats.org/officeDocument/2006/relationships/slideLayout" Target="../slideLayouts/slideLayout73.xml"/></Relationships>
</file>

<file path=ppt/slides/_rels/slide418.xml.rels><?xml version="1.0" encoding="UTF-8" standalone="yes"?>
<Relationships xmlns="http://schemas.openxmlformats.org/package/2006/relationships"><Relationship Id="rId3" Type="http://schemas.openxmlformats.org/officeDocument/2006/relationships/image" Target="../media/image430.jpeg"/><Relationship Id="rId2" Type="http://schemas.openxmlformats.org/officeDocument/2006/relationships/notesSlide" Target="../notesSlides/notesSlide323.xml"/><Relationship Id="rId1" Type="http://schemas.openxmlformats.org/officeDocument/2006/relationships/slideLayout" Target="../slideLayouts/slideLayout73.xml"/><Relationship Id="rId5" Type="http://schemas.openxmlformats.org/officeDocument/2006/relationships/image" Target="../media/image45.jpeg"/><Relationship Id="rId4" Type="http://schemas.openxmlformats.org/officeDocument/2006/relationships/image" Target="../media/image44.jpeg"/></Relationships>
</file>

<file path=ppt/slides/_rels/slide419.xml.rels><?xml version="1.0" encoding="UTF-8" standalone="yes"?>
<Relationships xmlns="http://schemas.openxmlformats.org/package/2006/relationships"><Relationship Id="rId3" Type="http://schemas.openxmlformats.org/officeDocument/2006/relationships/image" Target="../media/image431.jpeg"/><Relationship Id="rId2" Type="http://schemas.openxmlformats.org/officeDocument/2006/relationships/notesSlide" Target="../notesSlides/notesSlide324.xml"/><Relationship Id="rId1" Type="http://schemas.openxmlformats.org/officeDocument/2006/relationships/slideLayout" Target="../slideLayouts/slideLayout79.xml"/></Relationships>
</file>

<file path=ppt/slides/_rels/slide4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2.xml"/><Relationship Id="rId1" Type="http://schemas.openxmlformats.org/officeDocument/2006/relationships/slideLayout" Target="../slideLayouts/slideLayout137.xml"/></Relationships>
</file>

<file path=ppt/slides/_rels/slide420.xml.rels><?xml version="1.0" encoding="UTF-8" standalone="yes"?>
<Relationships xmlns="http://schemas.openxmlformats.org/package/2006/relationships"><Relationship Id="rId3" Type="http://schemas.openxmlformats.org/officeDocument/2006/relationships/image" Target="../media/image432.jpeg"/><Relationship Id="rId2" Type="http://schemas.openxmlformats.org/officeDocument/2006/relationships/notesSlide" Target="../notesSlides/notesSlide325.xml"/><Relationship Id="rId1" Type="http://schemas.openxmlformats.org/officeDocument/2006/relationships/slideLayout" Target="../slideLayouts/slideLayout79.xml"/></Relationships>
</file>

<file path=ppt/slides/_rels/slide421.xml.rels><?xml version="1.0" encoding="UTF-8" standalone="yes"?>
<Relationships xmlns="http://schemas.openxmlformats.org/package/2006/relationships"><Relationship Id="rId3" Type="http://schemas.openxmlformats.org/officeDocument/2006/relationships/image" Target="../media/image433.jpeg"/><Relationship Id="rId2" Type="http://schemas.openxmlformats.org/officeDocument/2006/relationships/notesSlide" Target="../notesSlides/notesSlide326.xml"/><Relationship Id="rId1" Type="http://schemas.openxmlformats.org/officeDocument/2006/relationships/slideLayout" Target="../slideLayouts/slideLayout79.xml"/></Relationships>
</file>

<file path=ppt/slides/_rels/slide422.xml.rels><?xml version="1.0" encoding="UTF-8" standalone="yes"?>
<Relationships xmlns="http://schemas.openxmlformats.org/package/2006/relationships"><Relationship Id="rId3" Type="http://schemas.openxmlformats.org/officeDocument/2006/relationships/image" Target="../media/image434.jpeg"/><Relationship Id="rId2" Type="http://schemas.openxmlformats.org/officeDocument/2006/relationships/notesSlide" Target="../notesSlides/notesSlide327.xml"/><Relationship Id="rId1" Type="http://schemas.openxmlformats.org/officeDocument/2006/relationships/slideLayout" Target="../slideLayouts/slideLayout79.xml"/></Relationships>
</file>

<file path=ppt/slides/_rels/slide423.xml.rels><?xml version="1.0" encoding="UTF-8" standalone="yes"?>
<Relationships xmlns="http://schemas.openxmlformats.org/package/2006/relationships"><Relationship Id="rId3" Type="http://schemas.openxmlformats.org/officeDocument/2006/relationships/image" Target="../media/image435.jpeg"/><Relationship Id="rId2" Type="http://schemas.openxmlformats.org/officeDocument/2006/relationships/notesSlide" Target="../notesSlides/notesSlide328.xml"/><Relationship Id="rId1" Type="http://schemas.openxmlformats.org/officeDocument/2006/relationships/slideLayout" Target="../slideLayouts/slideLayout79.xml"/></Relationships>
</file>

<file path=ppt/slides/_rels/slide424.xml.rels><?xml version="1.0" encoding="UTF-8" standalone="yes"?>
<Relationships xmlns="http://schemas.openxmlformats.org/package/2006/relationships"><Relationship Id="rId3" Type="http://schemas.openxmlformats.org/officeDocument/2006/relationships/image" Target="../media/image436.jpeg"/><Relationship Id="rId2" Type="http://schemas.openxmlformats.org/officeDocument/2006/relationships/notesSlide" Target="../notesSlides/notesSlide329.xml"/><Relationship Id="rId1" Type="http://schemas.openxmlformats.org/officeDocument/2006/relationships/slideLayout" Target="../slideLayouts/slideLayout79.xml"/></Relationships>
</file>

<file path=ppt/slides/_rels/slide425.xml.rels><?xml version="1.0" encoding="UTF-8" standalone="yes"?>
<Relationships xmlns="http://schemas.openxmlformats.org/package/2006/relationships"><Relationship Id="rId3" Type="http://schemas.openxmlformats.org/officeDocument/2006/relationships/image" Target="../media/image437.jpeg"/><Relationship Id="rId2" Type="http://schemas.openxmlformats.org/officeDocument/2006/relationships/notesSlide" Target="../notesSlides/notesSlide330.xml"/><Relationship Id="rId1" Type="http://schemas.openxmlformats.org/officeDocument/2006/relationships/slideLayout" Target="../slideLayouts/slideLayout79.xml"/></Relationships>
</file>

<file path=ppt/slides/_rels/slide426.xml.rels><?xml version="1.0" encoding="UTF-8" standalone="yes"?>
<Relationships xmlns="http://schemas.openxmlformats.org/package/2006/relationships"><Relationship Id="rId3" Type="http://schemas.openxmlformats.org/officeDocument/2006/relationships/image" Target="../media/image430.jpeg"/><Relationship Id="rId2" Type="http://schemas.openxmlformats.org/officeDocument/2006/relationships/notesSlide" Target="../notesSlides/notesSlide331.xml"/><Relationship Id="rId1" Type="http://schemas.openxmlformats.org/officeDocument/2006/relationships/slideLayout" Target="../slideLayouts/slideLayout79.xml"/></Relationships>
</file>

<file path=ppt/slides/_rels/slide427.xml.rels><?xml version="1.0" encoding="UTF-8" standalone="yes"?>
<Relationships xmlns="http://schemas.openxmlformats.org/package/2006/relationships"><Relationship Id="rId3" Type="http://schemas.openxmlformats.org/officeDocument/2006/relationships/image" Target="../media/image438.jpeg"/><Relationship Id="rId2" Type="http://schemas.openxmlformats.org/officeDocument/2006/relationships/notesSlide" Target="../notesSlides/notesSlide332.xml"/><Relationship Id="rId1" Type="http://schemas.openxmlformats.org/officeDocument/2006/relationships/slideLayout" Target="../slideLayouts/slideLayout79.xml"/></Relationships>
</file>

<file path=ppt/slides/_rels/slide428.xml.rels><?xml version="1.0" encoding="UTF-8" standalone="yes"?>
<Relationships xmlns="http://schemas.openxmlformats.org/package/2006/relationships"><Relationship Id="rId3" Type="http://schemas.openxmlformats.org/officeDocument/2006/relationships/image" Target="../media/image439.jpeg"/><Relationship Id="rId2" Type="http://schemas.openxmlformats.org/officeDocument/2006/relationships/notesSlide" Target="../notesSlides/notesSlide333.xml"/><Relationship Id="rId1" Type="http://schemas.openxmlformats.org/officeDocument/2006/relationships/slideLayout" Target="../slideLayouts/slideLayout79.xml"/></Relationships>
</file>

<file path=ppt/slides/_rels/slide429.xml.rels><?xml version="1.0" encoding="UTF-8" standalone="yes"?>
<Relationships xmlns="http://schemas.openxmlformats.org/package/2006/relationships"><Relationship Id="rId3" Type="http://schemas.openxmlformats.org/officeDocument/2006/relationships/image" Target="../media/image440.jpeg"/><Relationship Id="rId2" Type="http://schemas.openxmlformats.org/officeDocument/2006/relationships/notesSlide" Target="../notesSlides/notesSlide334.xml"/><Relationship Id="rId1" Type="http://schemas.openxmlformats.org/officeDocument/2006/relationships/slideLayout" Target="../slideLayouts/slideLayout79.xml"/></Relationships>
</file>

<file path=ppt/slides/_rels/slide4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3.xml"/><Relationship Id="rId1" Type="http://schemas.openxmlformats.org/officeDocument/2006/relationships/slideLayout" Target="../slideLayouts/slideLayout137.xml"/></Relationships>
</file>

<file path=ppt/slides/_rels/slide430.xml.rels><?xml version="1.0" encoding="UTF-8" standalone="yes"?>
<Relationships xmlns="http://schemas.openxmlformats.org/package/2006/relationships"><Relationship Id="rId3" Type="http://schemas.openxmlformats.org/officeDocument/2006/relationships/image" Target="../media/image441.jpeg"/><Relationship Id="rId2" Type="http://schemas.openxmlformats.org/officeDocument/2006/relationships/notesSlide" Target="../notesSlides/notesSlide335.xml"/><Relationship Id="rId1" Type="http://schemas.openxmlformats.org/officeDocument/2006/relationships/slideLayout" Target="../slideLayouts/slideLayout79.xml"/></Relationships>
</file>

<file path=ppt/slides/_rels/slide431.xml.rels><?xml version="1.0" encoding="UTF-8" standalone="yes"?>
<Relationships xmlns="http://schemas.openxmlformats.org/package/2006/relationships"><Relationship Id="rId3" Type="http://schemas.openxmlformats.org/officeDocument/2006/relationships/image" Target="../media/image442.jpeg"/><Relationship Id="rId2" Type="http://schemas.openxmlformats.org/officeDocument/2006/relationships/notesSlide" Target="../notesSlides/notesSlide336.xml"/><Relationship Id="rId1" Type="http://schemas.openxmlformats.org/officeDocument/2006/relationships/slideLayout" Target="../slideLayouts/slideLayout79.xml"/></Relationships>
</file>

<file path=ppt/slides/_rels/slide432.xml.rels><?xml version="1.0" encoding="UTF-8" standalone="yes"?>
<Relationships xmlns="http://schemas.openxmlformats.org/package/2006/relationships"><Relationship Id="rId3" Type="http://schemas.openxmlformats.org/officeDocument/2006/relationships/image" Target="../media/image443.jpeg"/><Relationship Id="rId2" Type="http://schemas.openxmlformats.org/officeDocument/2006/relationships/notesSlide" Target="../notesSlides/notesSlide337.xml"/><Relationship Id="rId1" Type="http://schemas.openxmlformats.org/officeDocument/2006/relationships/slideLayout" Target="../slideLayouts/slideLayout79.xml"/></Relationships>
</file>

<file path=ppt/slides/_rels/slide4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1.xml"/></Relationships>
</file>

<file path=ppt/slides/_rels/slide434.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2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4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44.jpeg"/><Relationship Id="rId1" Type="http://schemas.openxmlformats.org/officeDocument/2006/relationships/slideLayout" Target="../slideLayouts/slideLayout73.xml"/><Relationship Id="rId4" Type="http://schemas.openxmlformats.org/officeDocument/2006/relationships/image" Target="../media/image45.jpeg"/></Relationships>
</file>

<file path=ppt/slides/_rels/slide436.xml.rels><?xml version="1.0" encoding="UTF-8" standalone="yes"?>
<Relationships xmlns="http://schemas.openxmlformats.org/package/2006/relationships"><Relationship Id="rId3" Type="http://schemas.openxmlformats.org/officeDocument/2006/relationships/image" Target="../media/image445.jpeg"/><Relationship Id="rId2" Type="http://schemas.openxmlformats.org/officeDocument/2006/relationships/notesSlide" Target="../notesSlides/notesSlide338.xml"/><Relationship Id="rId1" Type="http://schemas.openxmlformats.org/officeDocument/2006/relationships/slideLayout" Target="../slideLayouts/slideLayout79.xml"/></Relationships>
</file>

<file path=ppt/slides/_rels/slide437.xml.rels><?xml version="1.0" encoding="UTF-8" standalone="yes"?>
<Relationships xmlns="http://schemas.openxmlformats.org/package/2006/relationships"><Relationship Id="rId3" Type="http://schemas.openxmlformats.org/officeDocument/2006/relationships/image" Target="../media/image446.jpeg"/><Relationship Id="rId2" Type="http://schemas.openxmlformats.org/officeDocument/2006/relationships/notesSlide" Target="../notesSlides/notesSlide339.xml"/><Relationship Id="rId1" Type="http://schemas.openxmlformats.org/officeDocument/2006/relationships/slideLayout" Target="../slideLayouts/slideLayout79.xml"/></Relationships>
</file>

<file path=ppt/slides/_rels/slide438.xml.rels><?xml version="1.0" encoding="UTF-8" standalone="yes"?>
<Relationships xmlns="http://schemas.openxmlformats.org/package/2006/relationships"><Relationship Id="rId3" Type="http://schemas.openxmlformats.org/officeDocument/2006/relationships/image" Target="../media/image444.jpeg"/><Relationship Id="rId2" Type="http://schemas.openxmlformats.org/officeDocument/2006/relationships/notesSlide" Target="../notesSlides/notesSlide340.xml"/><Relationship Id="rId1" Type="http://schemas.openxmlformats.org/officeDocument/2006/relationships/slideLayout" Target="../slideLayouts/slideLayout79.xml"/></Relationships>
</file>

<file path=ppt/slides/_rels/slide439.xml.rels><?xml version="1.0" encoding="UTF-8" standalone="yes"?>
<Relationships xmlns="http://schemas.openxmlformats.org/package/2006/relationships"><Relationship Id="rId3" Type="http://schemas.openxmlformats.org/officeDocument/2006/relationships/image" Target="../media/image447.jpeg"/><Relationship Id="rId2" Type="http://schemas.openxmlformats.org/officeDocument/2006/relationships/notesSlide" Target="../notesSlides/notesSlide341.xml"/><Relationship Id="rId1" Type="http://schemas.openxmlformats.org/officeDocument/2006/relationships/slideLayout" Target="../slideLayouts/slideLayout79.xml"/></Relationships>
</file>

<file path=ppt/slides/_rels/slide4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4.xml"/><Relationship Id="rId1" Type="http://schemas.openxmlformats.org/officeDocument/2006/relationships/slideLayout" Target="../slideLayouts/slideLayout137.xml"/></Relationships>
</file>

<file path=ppt/slides/_rels/slide440.xml.rels><?xml version="1.0" encoding="UTF-8" standalone="yes"?>
<Relationships xmlns="http://schemas.openxmlformats.org/package/2006/relationships"><Relationship Id="rId3" Type="http://schemas.openxmlformats.org/officeDocument/2006/relationships/image" Target="../media/image448.jpeg"/><Relationship Id="rId2" Type="http://schemas.openxmlformats.org/officeDocument/2006/relationships/notesSlide" Target="../notesSlides/notesSlide342.xml"/><Relationship Id="rId1" Type="http://schemas.openxmlformats.org/officeDocument/2006/relationships/slideLayout" Target="../slideLayouts/slideLayout79.xml"/></Relationships>
</file>

<file path=ppt/slides/_rels/slide441.xml.rels><?xml version="1.0" encoding="UTF-8" standalone="yes"?>
<Relationships xmlns="http://schemas.openxmlformats.org/package/2006/relationships"><Relationship Id="rId3" Type="http://schemas.openxmlformats.org/officeDocument/2006/relationships/image" Target="../media/image449.jpeg"/><Relationship Id="rId2" Type="http://schemas.openxmlformats.org/officeDocument/2006/relationships/notesSlide" Target="../notesSlides/notesSlide343.xml"/><Relationship Id="rId1" Type="http://schemas.openxmlformats.org/officeDocument/2006/relationships/slideLayout" Target="../slideLayouts/slideLayout79.xml"/></Relationships>
</file>

<file path=ppt/slides/_rels/slide442.xml.rels><?xml version="1.0" encoding="UTF-8" standalone="yes"?>
<Relationships xmlns="http://schemas.openxmlformats.org/package/2006/relationships"><Relationship Id="rId3" Type="http://schemas.openxmlformats.org/officeDocument/2006/relationships/image" Target="../media/image450.jpeg"/><Relationship Id="rId2" Type="http://schemas.openxmlformats.org/officeDocument/2006/relationships/notesSlide" Target="../notesSlides/notesSlide344.xml"/><Relationship Id="rId1" Type="http://schemas.openxmlformats.org/officeDocument/2006/relationships/slideLayout" Target="../slideLayouts/slideLayout79.xml"/></Relationships>
</file>

<file path=ppt/slides/_rels/slide443.xml.rels><?xml version="1.0" encoding="UTF-8" standalone="yes"?>
<Relationships xmlns="http://schemas.openxmlformats.org/package/2006/relationships"><Relationship Id="rId3" Type="http://schemas.openxmlformats.org/officeDocument/2006/relationships/image" Target="../media/image451.jpeg"/><Relationship Id="rId2" Type="http://schemas.openxmlformats.org/officeDocument/2006/relationships/notesSlide" Target="../notesSlides/notesSlide345.xml"/><Relationship Id="rId1" Type="http://schemas.openxmlformats.org/officeDocument/2006/relationships/slideLayout" Target="../slideLayouts/slideLayout79.xml"/></Relationships>
</file>

<file path=ppt/slides/_rels/slide444.xml.rels><?xml version="1.0" encoding="UTF-8" standalone="yes"?>
<Relationships xmlns="http://schemas.openxmlformats.org/package/2006/relationships"><Relationship Id="rId3" Type="http://schemas.openxmlformats.org/officeDocument/2006/relationships/image" Target="../media/image452.jpeg"/><Relationship Id="rId2" Type="http://schemas.openxmlformats.org/officeDocument/2006/relationships/notesSlide" Target="../notesSlides/notesSlide346.xml"/><Relationship Id="rId1" Type="http://schemas.openxmlformats.org/officeDocument/2006/relationships/slideLayout" Target="../slideLayouts/slideLayout79.xml"/></Relationships>
</file>

<file path=ppt/slides/_rels/slide445.xml.rels><?xml version="1.0" encoding="UTF-8" standalone="yes"?>
<Relationships xmlns="http://schemas.openxmlformats.org/package/2006/relationships"><Relationship Id="rId3" Type="http://schemas.openxmlformats.org/officeDocument/2006/relationships/image" Target="../media/image453.jpeg"/><Relationship Id="rId2" Type="http://schemas.openxmlformats.org/officeDocument/2006/relationships/notesSlide" Target="../notesSlides/notesSlide347.xml"/><Relationship Id="rId1" Type="http://schemas.openxmlformats.org/officeDocument/2006/relationships/slideLayout" Target="../slideLayouts/slideLayout79.xml"/></Relationships>
</file>

<file path=ppt/slides/_rels/slide446.xml.rels><?xml version="1.0" encoding="UTF-8" standalone="yes"?>
<Relationships xmlns="http://schemas.openxmlformats.org/package/2006/relationships"><Relationship Id="rId3" Type="http://schemas.openxmlformats.org/officeDocument/2006/relationships/image" Target="../media/image454.jpeg"/><Relationship Id="rId2" Type="http://schemas.openxmlformats.org/officeDocument/2006/relationships/notesSlide" Target="../notesSlides/notesSlide348.xml"/><Relationship Id="rId1" Type="http://schemas.openxmlformats.org/officeDocument/2006/relationships/slideLayout" Target="../slideLayouts/slideLayout79.xml"/></Relationships>
</file>

<file path=ppt/slides/_rels/slide4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1.xml"/></Relationships>
</file>

<file path=ppt/slides/_rels/slide448.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2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449.xml.rels><?xml version="1.0" encoding="UTF-8" standalone="yes"?>
<Relationships xmlns="http://schemas.openxmlformats.org/package/2006/relationships"><Relationship Id="rId2" Type="http://schemas.openxmlformats.org/officeDocument/2006/relationships/image" Target="../media/image455.jpeg"/><Relationship Id="rId1" Type="http://schemas.openxmlformats.org/officeDocument/2006/relationships/slideLayout" Target="../slideLayouts/slideLayout539.xml"/></Relationships>
</file>

<file path=ppt/slides/_rels/slide4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5.xml"/><Relationship Id="rId1" Type="http://schemas.openxmlformats.org/officeDocument/2006/relationships/slideLayout" Target="../slideLayouts/slideLayout137.xml"/></Relationships>
</file>

<file path=ppt/slides/_rels/slide450.xml.rels><?xml version="1.0" encoding="UTF-8" standalone="yes"?>
<Relationships xmlns="http://schemas.openxmlformats.org/package/2006/relationships"><Relationship Id="rId2" Type="http://schemas.openxmlformats.org/officeDocument/2006/relationships/image" Target="../media/image456.jpeg"/><Relationship Id="rId1" Type="http://schemas.openxmlformats.org/officeDocument/2006/relationships/slideLayout" Target="../slideLayouts/slideLayout539.xml"/></Relationships>
</file>

<file path=ppt/slides/_rels/slide451.xml.rels><?xml version="1.0" encoding="UTF-8" standalone="yes"?>
<Relationships xmlns="http://schemas.openxmlformats.org/package/2006/relationships"><Relationship Id="rId2" Type="http://schemas.openxmlformats.org/officeDocument/2006/relationships/image" Target="../media/image457.jpeg"/><Relationship Id="rId1" Type="http://schemas.openxmlformats.org/officeDocument/2006/relationships/slideLayout" Target="../slideLayouts/slideLayout539.xml"/></Relationships>
</file>

<file path=ppt/slides/_rels/slide452.xml.rels><?xml version="1.0" encoding="UTF-8" standalone="yes"?>
<Relationships xmlns="http://schemas.openxmlformats.org/package/2006/relationships"><Relationship Id="rId3" Type="http://schemas.openxmlformats.org/officeDocument/2006/relationships/image" Target="../media/image458.png"/><Relationship Id="rId2" Type="http://schemas.openxmlformats.org/officeDocument/2006/relationships/notesSlide" Target="../notesSlides/notesSlide349.xml"/><Relationship Id="rId1" Type="http://schemas.openxmlformats.org/officeDocument/2006/relationships/slideLayout" Target="../slideLayouts/slideLayout535.xml"/></Relationships>
</file>

<file path=ppt/slides/_rels/slide453.xml.rels><?xml version="1.0" encoding="UTF-8" standalone="yes"?>
<Relationships xmlns="http://schemas.openxmlformats.org/package/2006/relationships"><Relationship Id="rId2" Type="http://schemas.openxmlformats.org/officeDocument/2006/relationships/notesSlide" Target="../notesSlides/notesSlide350.xml"/><Relationship Id="rId1" Type="http://schemas.openxmlformats.org/officeDocument/2006/relationships/slideLayout" Target="../slideLayouts/slideLayout545.xml"/></Relationships>
</file>

<file path=ppt/slides/_rels/slide454.xml.rels><?xml version="1.0" encoding="UTF-8" standalone="yes"?>
<Relationships xmlns="http://schemas.openxmlformats.org/package/2006/relationships"><Relationship Id="rId2" Type="http://schemas.openxmlformats.org/officeDocument/2006/relationships/image" Target="../media/image459.jpeg"/><Relationship Id="rId1" Type="http://schemas.openxmlformats.org/officeDocument/2006/relationships/slideLayout" Target="../slideLayouts/slideLayout539.xml"/></Relationships>
</file>

<file path=ppt/slides/_rels/slide455.xml.rels><?xml version="1.0" encoding="UTF-8" standalone="yes"?>
<Relationships xmlns="http://schemas.openxmlformats.org/package/2006/relationships"><Relationship Id="rId3" Type="http://schemas.openxmlformats.org/officeDocument/2006/relationships/image" Target="../media/image460.jpeg"/><Relationship Id="rId2" Type="http://schemas.openxmlformats.org/officeDocument/2006/relationships/notesSlide" Target="../notesSlides/notesSlide351.xml"/><Relationship Id="rId1" Type="http://schemas.openxmlformats.org/officeDocument/2006/relationships/slideLayout" Target="../slideLayouts/slideLayout535.xml"/></Relationships>
</file>

<file path=ppt/slides/_rels/slide456.xml.rels><?xml version="1.0" encoding="UTF-8" standalone="yes"?>
<Relationships xmlns="http://schemas.openxmlformats.org/package/2006/relationships"><Relationship Id="rId3" Type="http://schemas.openxmlformats.org/officeDocument/2006/relationships/image" Target="../media/image461.jpeg"/><Relationship Id="rId2" Type="http://schemas.openxmlformats.org/officeDocument/2006/relationships/notesSlide" Target="../notesSlides/notesSlide352.xml"/><Relationship Id="rId1" Type="http://schemas.openxmlformats.org/officeDocument/2006/relationships/slideLayout" Target="../slideLayouts/slideLayout535.xml"/></Relationships>
</file>

<file path=ppt/slides/_rels/slide457.xml.rels><?xml version="1.0" encoding="UTF-8" standalone="yes"?>
<Relationships xmlns="http://schemas.openxmlformats.org/package/2006/relationships"><Relationship Id="rId3" Type="http://schemas.openxmlformats.org/officeDocument/2006/relationships/image" Target="../media/image462.jpeg"/><Relationship Id="rId2" Type="http://schemas.openxmlformats.org/officeDocument/2006/relationships/notesSlide" Target="../notesSlides/notesSlide353.xml"/><Relationship Id="rId1" Type="http://schemas.openxmlformats.org/officeDocument/2006/relationships/slideLayout" Target="../slideLayouts/slideLayout535.xml"/></Relationships>
</file>

<file path=ppt/slides/_rels/slide458.xml.rels><?xml version="1.0" encoding="UTF-8" standalone="yes"?>
<Relationships xmlns="http://schemas.openxmlformats.org/package/2006/relationships"><Relationship Id="rId3" Type="http://schemas.openxmlformats.org/officeDocument/2006/relationships/image" Target="../media/image463.jpeg"/><Relationship Id="rId2" Type="http://schemas.openxmlformats.org/officeDocument/2006/relationships/notesSlide" Target="../notesSlides/notesSlide354.xml"/><Relationship Id="rId1" Type="http://schemas.openxmlformats.org/officeDocument/2006/relationships/slideLayout" Target="../slideLayouts/slideLayout535.xml"/></Relationships>
</file>

<file path=ppt/slides/_rels/slide459.xml.rels><?xml version="1.0" encoding="UTF-8" standalone="yes"?>
<Relationships xmlns="http://schemas.openxmlformats.org/package/2006/relationships"><Relationship Id="rId3" Type="http://schemas.openxmlformats.org/officeDocument/2006/relationships/image" Target="../media/image464.jpeg"/><Relationship Id="rId2" Type="http://schemas.openxmlformats.org/officeDocument/2006/relationships/notesSlide" Target="../notesSlides/notesSlide355.xml"/><Relationship Id="rId1" Type="http://schemas.openxmlformats.org/officeDocument/2006/relationships/slideLayout" Target="../slideLayouts/slideLayout534.xml"/></Relationships>
</file>

<file path=ppt/slides/_rels/slide4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6.xml"/><Relationship Id="rId1" Type="http://schemas.openxmlformats.org/officeDocument/2006/relationships/slideLayout" Target="../slideLayouts/slideLayout137.xml"/></Relationships>
</file>

<file path=ppt/slides/_rels/slide460.xml.rels><?xml version="1.0" encoding="UTF-8" standalone="yes"?>
<Relationships xmlns="http://schemas.openxmlformats.org/package/2006/relationships"><Relationship Id="rId3" Type="http://schemas.openxmlformats.org/officeDocument/2006/relationships/image" Target="../media/image465.jpeg"/><Relationship Id="rId2" Type="http://schemas.openxmlformats.org/officeDocument/2006/relationships/notesSlide" Target="../notesSlides/notesSlide356.xml"/><Relationship Id="rId1" Type="http://schemas.openxmlformats.org/officeDocument/2006/relationships/slideLayout" Target="../slideLayouts/slideLayout535.xml"/></Relationships>
</file>

<file path=ppt/slides/_rels/slide461.xml.rels><?xml version="1.0" encoding="UTF-8" standalone="yes"?>
<Relationships xmlns="http://schemas.openxmlformats.org/package/2006/relationships"><Relationship Id="rId3" Type="http://schemas.openxmlformats.org/officeDocument/2006/relationships/image" Target="../media/image460.jpeg"/><Relationship Id="rId2" Type="http://schemas.openxmlformats.org/officeDocument/2006/relationships/notesSlide" Target="../notesSlides/notesSlide357.xml"/><Relationship Id="rId1" Type="http://schemas.openxmlformats.org/officeDocument/2006/relationships/slideLayout" Target="../slideLayouts/slideLayout535.xml"/></Relationships>
</file>

<file path=ppt/slides/_rels/slide462.xml.rels><?xml version="1.0" encoding="UTF-8" standalone="yes"?>
<Relationships xmlns="http://schemas.openxmlformats.org/package/2006/relationships"><Relationship Id="rId2" Type="http://schemas.openxmlformats.org/officeDocument/2006/relationships/image" Target="../media/image466.jpeg"/><Relationship Id="rId1" Type="http://schemas.openxmlformats.org/officeDocument/2006/relationships/slideLayout" Target="../slideLayouts/slideLayout539.xml"/></Relationships>
</file>

<file path=ppt/slides/_rels/slide463.xml.rels><?xml version="1.0" encoding="UTF-8" standalone="yes"?>
<Relationships xmlns="http://schemas.openxmlformats.org/package/2006/relationships"><Relationship Id="rId2" Type="http://schemas.openxmlformats.org/officeDocument/2006/relationships/image" Target="../media/image459.jpeg"/><Relationship Id="rId1" Type="http://schemas.openxmlformats.org/officeDocument/2006/relationships/slideLayout" Target="../slideLayouts/slideLayout539.xml"/></Relationships>
</file>

<file path=ppt/slides/_rels/slide464.xml.rels><?xml version="1.0" encoding="UTF-8" standalone="yes"?>
<Relationships xmlns="http://schemas.openxmlformats.org/package/2006/relationships"><Relationship Id="rId2" Type="http://schemas.openxmlformats.org/officeDocument/2006/relationships/image" Target="../media/image467.jpeg"/><Relationship Id="rId1" Type="http://schemas.openxmlformats.org/officeDocument/2006/relationships/slideLayout" Target="../slideLayouts/slideLayout539.xml"/></Relationships>
</file>

<file path=ppt/slides/_rels/slide465.xml.rels><?xml version="1.0" encoding="UTF-8" standalone="yes"?>
<Relationships xmlns="http://schemas.openxmlformats.org/package/2006/relationships"><Relationship Id="rId2" Type="http://schemas.openxmlformats.org/officeDocument/2006/relationships/notesSlide" Target="../notesSlides/notesSlide358.xml"/><Relationship Id="rId1" Type="http://schemas.openxmlformats.org/officeDocument/2006/relationships/slideLayout" Target="../slideLayouts/slideLayout556.xml"/></Relationships>
</file>

<file path=ppt/slides/_rels/slide466.xml.rels><?xml version="1.0" encoding="UTF-8" standalone="yes"?>
<Relationships xmlns="http://schemas.openxmlformats.org/package/2006/relationships"><Relationship Id="rId2" Type="http://schemas.openxmlformats.org/officeDocument/2006/relationships/notesSlide" Target="../notesSlides/notesSlide359.xml"/><Relationship Id="rId1" Type="http://schemas.openxmlformats.org/officeDocument/2006/relationships/slideLayout" Target="../slideLayouts/slideLayout567.xml"/></Relationships>
</file>

<file path=ppt/slides/_rels/slide467.xml.rels><?xml version="1.0" encoding="UTF-8" standalone="yes"?>
<Relationships xmlns="http://schemas.openxmlformats.org/package/2006/relationships"><Relationship Id="rId3" Type="http://schemas.openxmlformats.org/officeDocument/2006/relationships/image" Target="../media/image468.jpeg"/><Relationship Id="rId2" Type="http://schemas.openxmlformats.org/officeDocument/2006/relationships/notesSlide" Target="../notesSlides/notesSlide360.xml"/><Relationship Id="rId1" Type="http://schemas.openxmlformats.org/officeDocument/2006/relationships/slideLayout" Target="../slideLayouts/slideLayout578.xml"/></Relationships>
</file>

<file path=ppt/slides/_rels/slide468.xml.rels><?xml version="1.0" encoding="UTF-8" standalone="yes"?>
<Relationships xmlns="http://schemas.openxmlformats.org/package/2006/relationships"><Relationship Id="rId2" Type="http://schemas.openxmlformats.org/officeDocument/2006/relationships/image" Target="../media/image469.jpeg"/><Relationship Id="rId1" Type="http://schemas.openxmlformats.org/officeDocument/2006/relationships/slideLayout" Target="../slideLayouts/slideLayout539.xml"/></Relationships>
</file>

<file path=ppt/slides/_rels/slide469.xml.rels><?xml version="1.0" encoding="UTF-8" standalone="yes"?>
<Relationships xmlns="http://schemas.openxmlformats.org/package/2006/relationships"><Relationship Id="rId2" Type="http://schemas.openxmlformats.org/officeDocument/2006/relationships/image" Target="../media/image470.jpeg"/><Relationship Id="rId1" Type="http://schemas.openxmlformats.org/officeDocument/2006/relationships/slideLayout" Target="../slideLayouts/slideLayout539.xml"/></Relationships>
</file>

<file path=ppt/slides/_rels/slide4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27.xml"/><Relationship Id="rId1" Type="http://schemas.openxmlformats.org/officeDocument/2006/relationships/slideLayout" Target="../slideLayouts/slideLayout137.xml"/></Relationships>
</file>

<file path=ppt/slides/_rels/slide470.xml.rels><?xml version="1.0" encoding="UTF-8" standalone="yes"?>
<Relationships xmlns="http://schemas.openxmlformats.org/package/2006/relationships"><Relationship Id="rId2" Type="http://schemas.openxmlformats.org/officeDocument/2006/relationships/image" Target="../media/image471.jpeg"/><Relationship Id="rId1" Type="http://schemas.openxmlformats.org/officeDocument/2006/relationships/slideLayout" Target="../slideLayouts/slideLayout539.xml"/></Relationships>
</file>

<file path=ppt/slides/_rels/slide471.xml.rels><?xml version="1.0" encoding="UTF-8" standalone="yes"?>
<Relationships xmlns="http://schemas.openxmlformats.org/package/2006/relationships"><Relationship Id="rId2" Type="http://schemas.openxmlformats.org/officeDocument/2006/relationships/image" Target="../media/image472.jpeg"/><Relationship Id="rId1" Type="http://schemas.openxmlformats.org/officeDocument/2006/relationships/slideLayout" Target="../slideLayouts/slideLayout539.xml"/></Relationships>
</file>

<file path=ppt/slides/_rels/slide472.xml.rels><?xml version="1.0" encoding="UTF-8" standalone="yes"?>
<Relationships xmlns="http://schemas.openxmlformats.org/package/2006/relationships"><Relationship Id="rId2" Type="http://schemas.openxmlformats.org/officeDocument/2006/relationships/image" Target="../media/image473.jpeg"/><Relationship Id="rId1" Type="http://schemas.openxmlformats.org/officeDocument/2006/relationships/slideLayout" Target="../slideLayouts/slideLayout539.xml"/></Relationships>
</file>

<file path=ppt/slides/_rels/slide473.xml.rels><?xml version="1.0" encoding="UTF-8" standalone="yes"?>
<Relationships xmlns="http://schemas.openxmlformats.org/package/2006/relationships"><Relationship Id="rId3" Type="http://schemas.openxmlformats.org/officeDocument/2006/relationships/image" Target="../media/image474.jpeg"/><Relationship Id="rId2" Type="http://schemas.openxmlformats.org/officeDocument/2006/relationships/notesSlide" Target="../notesSlides/notesSlide361.xml"/><Relationship Id="rId1" Type="http://schemas.openxmlformats.org/officeDocument/2006/relationships/slideLayout" Target="../slideLayouts/slideLayout534.xml"/></Relationships>
</file>

<file path=ppt/slides/_rels/slide474.xml.rels><?xml version="1.0" encoding="UTF-8" standalone="yes"?>
<Relationships xmlns="http://schemas.openxmlformats.org/package/2006/relationships"><Relationship Id="rId2" Type="http://schemas.openxmlformats.org/officeDocument/2006/relationships/notesSlide" Target="../notesSlides/notesSlide362.xml"/><Relationship Id="rId1" Type="http://schemas.openxmlformats.org/officeDocument/2006/relationships/slideLayout" Target="../slideLayouts/slideLayout567.xml"/></Relationships>
</file>

<file path=ppt/slides/_rels/slide475.xml.rels><?xml version="1.0" encoding="UTF-8" standalone="yes"?>
<Relationships xmlns="http://schemas.openxmlformats.org/package/2006/relationships"><Relationship Id="rId2" Type="http://schemas.openxmlformats.org/officeDocument/2006/relationships/image" Target="../media/image475.jpeg"/><Relationship Id="rId1" Type="http://schemas.openxmlformats.org/officeDocument/2006/relationships/slideLayout" Target="../slideLayouts/slideLayout594.xml"/></Relationships>
</file>

<file path=ppt/slides/_rels/slide476.xml.rels><?xml version="1.0" encoding="UTF-8" standalone="yes"?>
<Relationships xmlns="http://schemas.openxmlformats.org/package/2006/relationships"><Relationship Id="rId2" Type="http://schemas.openxmlformats.org/officeDocument/2006/relationships/notesSlide" Target="../notesSlides/notesSlide363.xml"/><Relationship Id="rId1" Type="http://schemas.openxmlformats.org/officeDocument/2006/relationships/slideLayout" Target="../slideLayouts/slideLayout606.xml"/></Relationships>
</file>

<file path=ppt/slides/_rels/slide477.xml.rels><?xml version="1.0" encoding="UTF-8" standalone="yes"?>
<Relationships xmlns="http://schemas.openxmlformats.org/package/2006/relationships"><Relationship Id="rId2" Type="http://schemas.openxmlformats.org/officeDocument/2006/relationships/image" Target="../media/image459.jpeg"/><Relationship Id="rId1" Type="http://schemas.openxmlformats.org/officeDocument/2006/relationships/slideLayout" Target="../slideLayouts/slideLayout605.xml"/></Relationships>
</file>

<file path=ppt/slides/_rels/slide478.xml.rels><?xml version="1.0" encoding="UTF-8" standalone="yes"?>
<Relationships xmlns="http://schemas.openxmlformats.org/package/2006/relationships"><Relationship Id="rId2" Type="http://schemas.openxmlformats.org/officeDocument/2006/relationships/image" Target="../media/image467.jpeg"/><Relationship Id="rId1" Type="http://schemas.openxmlformats.org/officeDocument/2006/relationships/slideLayout" Target="../slideLayouts/slideLayout605.xml"/></Relationships>
</file>

<file path=ppt/slides/_rels/slide479.xml.rels><?xml version="1.0" encoding="UTF-8" standalone="yes"?>
<Relationships xmlns="http://schemas.openxmlformats.org/package/2006/relationships"><Relationship Id="rId2" Type="http://schemas.openxmlformats.org/officeDocument/2006/relationships/image" Target="../media/image476.jpeg"/><Relationship Id="rId1" Type="http://schemas.openxmlformats.org/officeDocument/2006/relationships/slideLayout" Target="../slideLayouts/slideLayout616.xml"/></Relationships>
</file>

<file path=ppt/slides/_rels/slide4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8.xml"/><Relationship Id="rId1" Type="http://schemas.openxmlformats.org/officeDocument/2006/relationships/slideLayout" Target="../slideLayouts/slideLayout137.xml"/></Relationships>
</file>

<file path=ppt/slides/_rels/slide480.xml.rels><?xml version="1.0" encoding="UTF-8" standalone="yes"?>
<Relationships xmlns="http://schemas.openxmlformats.org/package/2006/relationships"><Relationship Id="rId3" Type="http://schemas.openxmlformats.org/officeDocument/2006/relationships/image" Target="../media/image477.png"/><Relationship Id="rId2" Type="http://schemas.openxmlformats.org/officeDocument/2006/relationships/notesSlide" Target="../notesSlides/notesSlide364.xml"/><Relationship Id="rId1" Type="http://schemas.openxmlformats.org/officeDocument/2006/relationships/slideLayout" Target="../slideLayouts/slideLayout540.xml"/></Relationships>
</file>

<file path=ppt/slides/_rels/slide481.xml.rels><?xml version="1.0" encoding="UTF-8" standalone="yes"?>
<Relationships xmlns="http://schemas.openxmlformats.org/package/2006/relationships"><Relationship Id="rId3" Type="http://schemas.openxmlformats.org/officeDocument/2006/relationships/image" Target="../media/image478.jpeg"/><Relationship Id="rId2" Type="http://schemas.openxmlformats.org/officeDocument/2006/relationships/notesSlide" Target="../notesSlides/notesSlide365.xml"/><Relationship Id="rId1" Type="http://schemas.openxmlformats.org/officeDocument/2006/relationships/slideLayout" Target="../slideLayouts/slideLayout601.xml"/></Relationships>
</file>

<file path=ppt/slides/_rels/slide482.xml.rels><?xml version="1.0" encoding="UTF-8" standalone="yes"?>
<Relationships xmlns="http://schemas.openxmlformats.org/package/2006/relationships"><Relationship Id="rId3" Type="http://schemas.openxmlformats.org/officeDocument/2006/relationships/image" Target="../media/image479.jpeg"/><Relationship Id="rId2" Type="http://schemas.openxmlformats.org/officeDocument/2006/relationships/notesSlide" Target="../notesSlides/notesSlide366.xml"/><Relationship Id="rId1" Type="http://schemas.openxmlformats.org/officeDocument/2006/relationships/slideLayout" Target="../slideLayouts/slideLayout601.xml"/></Relationships>
</file>

<file path=ppt/slides/_rels/slide483.xml.rels><?xml version="1.0" encoding="UTF-8" standalone="yes"?>
<Relationships xmlns="http://schemas.openxmlformats.org/package/2006/relationships"><Relationship Id="rId3" Type="http://schemas.openxmlformats.org/officeDocument/2006/relationships/image" Target="../media/image478.jpeg"/><Relationship Id="rId2" Type="http://schemas.openxmlformats.org/officeDocument/2006/relationships/notesSlide" Target="../notesSlides/notesSlide367.xml"/><Relationship Id="rId1" Type="http://schemas.openxmlformats.org/officeDocument/2006/relationships/slideLayout" Target="../slideLayouts/slideLayout601.xml"/></Relationships>
</file>

<file path=ppt/slides/_rels/slide484.xml.rels><?xml version="1.0" encoding="UTF-8" standalone="yes"?>
<Relationships xmlns="http://schemas.openxmlformats.org/package/2006/relationships"><Relationship Id="rId2" Type="http://schemas.openxmlformats.org/officeDocument/2006/relationships/image" Target="../media/image480.jpeg"/><Relationship Id="rId1" Type="http://schemas.openxmlformats.org/officeDocument/2006/relationships/slideLayout" Target="../slideLayouts/slideLayout627.xml"/></Relationships>
</file>

<file path=ppt/slides/_rels/slide485.xml.rels><?xml version="1.0" encoding="UTF-8" standalone="yes"?>
<Relationships xmlns="http://schemas.openxmlformats.org/package/2006/relationships"><Relationship Id="rId2" Type="http://schemas.openxmlformats.org/officeDocument/2006/relationships/image" Target="../media/image481.jpeg"/><Relationship Id="rId1" Type="http://schemas.openxmlformats.org/officeDocument/2006/relationships/slideLayout" Target="../slideLayouts/slideLayout627.xml"/></Relationships>
</file>

<file path=ppt/slides/_rels/slide486.xml.rels><?xml version="1.0" encoding="UTF-8" standalone="yes"?>
<Relationships xmlns="http://schemas.openxmlformats.org/package/2006/relationships"><Relationship Id="rId2" Type="http://schemas.openxmlformats.org/officeDocument/2006/relationships/image" Target="../media/image482.jpeg"/><Relationship Id="rId1" Type="http://schemas.openxmlformats.org/officeDocument/2006/relationships/slideLayout" Target="../slideLayouts/slideLayout627.xml"/></Relationships>
</file>

<file path=ppt/slides/_rels/slide487.xml.rels><?xml version="1.0" encoding="UTF-8" standalone="yes"?>
<Relationships xmlns="http://schemas.openxmlformats.org/package/2006/relationships"><Relationship Id="rId2" Type="http://schemas.openxmlformats.org/officeDocument/2006/relationships/image" Target="../media/image459.jpeg"/><Relationship Id="rId1" Type="http://schemas.openxmlformats.org/officeDocument/2006/relationships/slideLayout" Target="../slideLayouts/slideLayout627.xml"/></Relationships>
</file>

<file path=ppt/slides/_rels/slide488.xml.rels><?xml version="1.0" encoding="UTF-8" standalone="yes"?>
<Relationships xmlns="http://schemas.openxmlformats.org/package/2006/relationships"><Relationship Id="rId2" Type="http://schemas.openxmlformats.org/officeDocument/2006/relationships/image" Target="../media/image467.jpeg"/><Relationship Id="rId1" Type="http://schemas.openxmlformats.org/officeDocument/2006/relationships/slideLayout" Target="../slideLayouts/slideLayout627.xml"/></Relationships>
</file>

<file path=ppt/slides/_rels/slide489.xml.rels><?xml version="1.0" encoding="UTF-8" standalone="yes"?>
<Relationships xmlns="http://schemas.openxmlformats.org/package/2006/relationships"><Relationship Id="rId2" Type="http://schemas.openxmlformats.org/officeDocument/2006/relationships/image" Target="../media/image476.jpeg"/><Relationship Id="rId1" Type="http://schemas.openxmlformats.org/officeDocument/2006/relationships/slideLayout" Target="../slideLayouts/slideLayout627.xml"/></Relationships>
</file>

<file path=ppt/slides/_rels/slide4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9.xml"/><Relationship Id="rId1" Type="http://schemas.openxmlformats.org/officeDocument/2006/relationships/slideLayout" Target="../slideLayouts/slideLayout137.xml"/></Relationships>
</file>

<file path=ppt/slides/_rels/slide490.xml.rels><?xml version="1.0" encoding="UTF-8" standalone="yes"?>
<Relationships xmlns="http://schemas.openxmlformats.org/package/2006/relationships"><Relationship Id="rId3" Type="http://schemas.openxmlformats.org/officeDocument/2006/relationships/image" Target="../media/image483.jpeg"/><Relationship Id="rId2" Type="http://schemas.openxmlformats.org/officeDocument/2006/relationships/notesSlide" Target="../notesSlides/notesSlide368.xml"/><Relationship Id="rId1" Type="http://schemas.openxmlformats.org/officeDocument/2006/relationships/slideLayout" Target="../slideLayouts/slideLayout634.xml"/></Relationships>
</file>

<file path=ppt/slides/_rels/slide491.xml.rels><?xml version="1.0" encoding="UTF-8" standalone="yes"?>
<Relationships xmlns="http://schemas.openxmlformats.org/package/2006/relationships"><Relationship Id="rId2" Type="http://schemas.openxmlformats.org/officeDocument/2006/relationships/image" Target="../media/image484.jpeg"/><Relationship Id="rId1" Type="http://schemas.openxmlformats.org/officeDocument/2006/relationships/slideLayout" Target="../slideLayouts/slideLayout539.xml"/></Relationships>
</file>

<file path=ppt/slides/_rels/slide492.xml.rels><?xml version="1.0" encoding="UTF-8" standalone="yes"?>
<Relationships xmlns="http://schemas.openxmlformats.org/package/2006/relationships"><Relationship Id="rId3" Type="http://schemas.openxmlformats.org/officeDocument/2006/relationships/image" Target="../media/image428.jpeg"/><Relationship Id="rId2" Type="http://schemas.openxmlformats.org/officeDocument/2006/relationships/notesSlide" Target="../notesSlides/notesSlide369.xml"/><Relationship Id="rId1" Type="http://schemas.openxmlformats.org/officeDocument/2006/relationships/slideLayout" Target="../slideLayouts/slideLayout337.xml"/><Relationship Id="rId4" Type="http://schemas.openxmlformats.org/officeDocument/2006/relationships/image" Target="../media/image429.jpeg"/></Relationships>
</file>

<file path=ppt/slides/_rels/slide493.xml.rels><?xml version="1.0" encoding="UTF-8" standalone="yes"?>
<Relationships xmlns="http://schemas.openxmlformats.org/package/2006/relationships"><Relationship Id="rId2" Type="http://schemas.openxmlformats.org/officeDocument/2006/relationships/image" Target="../media/image485.jpeg"/><Relationship Id="rId1" Type="http://schemas.openxmlformats.org/officeDocument/2006/relationships/slideLayout" Target="../slideLayouts/slideLayout627.xml"/></Relationships>
</file>

<file path=ppt/slides/_rels/slide494.xml.rels><?xml version="1.0" encoding="UTF-8" standalone="yes"?>
<Relationships xmlns="http://schemas.openxmlformats.org/package/2006/relationships"><Relationship Id="rId3" Type="http://schemas.openxmlformats.org/officeDocument/2006/relationships/image" Target="../media/image486.jpeg"/><Relationship Id="rId2" Type="http://schemas.openxmlformats.org/officeDocument/2006/relationships/notesSlide" Target="../notesSlides/notesSlide370.xml"/><Relationship Id="rId1" Type="http://schemas.openxmlformats.org/officeDocument/2006/relationships/slideLayout" Target="../slideLayouts/slideLayout302.xml"/></Relationships>
</file>

<file path=ppt/slides/_rels/slide495.xml.rels><?xml version="1.0" encoding="UTF-8" standalone="yes"?>
<Relationships xmlns="http://schemas.openxmlformats.org/package/2006/relationships"><Relationship Id="rId3" Type="http://schemas.openxmlformats.org/officeDocument/2006/relationships/image" Target="../media/image487.jpeg"/><Relationship Id="rId2" Type="http://schemas.openxmlformats.org/officeDocument/2006/relationships/notesSlide" Target="../notesSlides/notesSlide371.xml"/><Relationship Id="rId1" Type="http://schemas.openxmlformats.org/officeDocument/2006/relationships/slideLayout" Target="../slideLayouts/slideLayout302.xml"/></Relationships>
</file>

<file path=ppt/slides/_rels/slide496.xml.rels><?xml version="1.0" encoding="UTF-8" standalone="yes"?>
<Relationships xmlns="http://schemas.openxmlformats.org/package/2006/relationships"><Relationship Id="rId3" Type="http://schemas.openxmlformats.org/officeDocument/2006/relationships/image" Target="../media/image295.jpeg"/><Relationship Id="rId2" Type="http://schemas.openxmlformats.org/officeDocument/2006/relationships/notesSlide" Target="../notesSlides/notesSlide372.xml"/><Relationship Id="rId1" Type="http://schemas.openxmlformats.org/officeDocument/2006/relationships/slideLayout" Target="../slideLayouts/slideLayout302.xml"/></Relationships>
</file>

<file path=ppt/slides/_rels/slide497.xml.rels><?xml version="1.0" encoding="UTF-8" standalone="yes"?>
<Relationships xmlns="http://schemas.openxmlformats.org/package/2006/relationships"><Relationship Id="rId3" Type="http://schemas.openxmlformats.org/officeDocument/2006/relationships/image" Target="../media/image488.jpeg"/><Relationship Id="rId2" Type="http://schemas.openxmlformats.org/officeDocument/2006/relationships/notesSlide" Target="../notesSlides/notesSlide373.xml"/><Relationship Id="rId1" Type="http://schemas.openxmlformats.org/officeDocument/2006/relationships/slideLayout" Target="../slideLayouts/slideLayout302.xml"/></Relationships>
</file>

<file path=ppt/slides/_rels/slide498.xml.rels><?xml version="1.0" encoding="UTF-8" standalone="yes"?>
<Relationships xmlns="http://schemas.openxmlformats.org/package/2006/relationships"><Relationship Id="rId3" Type="http://schemas.openxmlformats.org/officeDocument/2006/relationships/image" Target="../media/image489.png"/><Relationship Id="rId2" Type="http://schemas.openxmlformats.org/officeDocument/2006/relationships/notesSlide" Target="../notesSlides/notesSlide374.xml"/><Relationship Id="rId1" Type="http://schemas.openxmlformats.org/officeDocument/2006/relationships/slideLayout" Target="../slideLayouts/slideLayout15.xml"/></Relationships>
</file>

<file path=ppt/slides/_rels/slide499.xml.rels><?xml version="1.0" encoding="UTF-8" standalone="yes"?>
<Relationships xmlns="http://schemas.openxmlformats.org/package/2006/relationships"><Relationship Id="rId3" Type="http://schemas.openxmlformats.org/officeDocument/2006/relationships/image" Target="../media/image490.jpeg"/><Relationship Id="rId2" Type="http://schemas.openxmlformats.org/officeDocument/2006/relationships/notesSlide" Target="../notesSlides/notesSlide375.xml"/><Relationship Id="rId1" Type="http://schemas.openxmlformats.org/officeDocument/2006/relationships/slideLayout" Target="../slideLayouts/slideLayout13.xml"/><Relationship Id="rId4" Type="http://schemas.openxmlformats.org/officeDocument/2006/relationships/image" Target="../media/image491.jpeg"/></Relationships>
</file>

<file path=ppt/slides/_rels/slide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154.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5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0.xml"/><Relationship Id="rId1" Type="http://schemas.openxmlformats.org/officeDocument/2006/relationships/slideLayout" Target="../slideLayouts/slideLayout137.xml"/></Relationships>
</file>

<file path=ppt/slides/_rels/slide500.xml.rels><?xml version="1.0" encoding="UTF-8" standalone="yes"?>
<Relationships xmlns="http://schemas.openxmlformats.org/package/2006/relationships"><Relationship Id="rId3" Type="http://schemas.openxmlformats.org/officeDocument/2006/relationships/image" Target="../media/image492.jpeg"/><Relationship Id="rId2" Type="http://schemas.openxmlformats.org/officeDocument/2006/relationships/notesSlide" Target="../notesSlides/notesSlide376.xml"/><Relationship Id="rId1" Type="http://schemas.openxmlformats.org/officeDocument/2006/relationships/slideLayout" Target="../slideLayouts/slideLayout13.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308.xml"/></Relationships>
</file>

<file path=ppt/slides/_rels/slide502.xml.rels><?xml version="1.0" encoding="UTF-8" standalone="yes"?>
<Relationships xmlns="http://schemas.openxmlformats.org/package/2006/relationships"><Relationship Id="rId3" Type="http://schemas.openxmlformats.org/officeDocument/2006/relationships/image" Target="../media/image493.png"/><Relationship Id="rId2" Type="http://schemas.openxmlformats.org/officeDocument/2006/relationships/notesSlide" Target="../notesSlides/notesSlide377.xml"/><Relationship Id="rId1" Type="http://schemas.openxmlformats.org/officeDocument/2006/relationships/slideLayout" Target="../slideLayouts/slideLayout302.xml"/><Relationship Id="rId4" Type="http://schemas.openxmlformats.org/officeDocument/2006/relationships/image" Target="../media/image494.png"/></Relationships>
</file>

<file path=ppt/slides/_rels/slide503.xml.rels><?xml version="1.0" encoding="UTF-8" standalone="yes"?>
<Relationships xmlns="http://schemas.openxmlformats.org/package/2006/relationships"><Relationship Id="rId3" Type="http://schemas.openxmlformats.org/officeDocument/2006/relationships/image" Target="../media/image495.png"/><Relationship Id="rId2" Type="http://schemas.openxmlformats.org/officeDocument/2006/relationships/notesSlide" Target="../notesSlides/notesSlide378.xml"/><Relationship Id="rId1" Type="http://schemas.openxmlformats.org/officeDocument/2006/relationships/slideLayout" Target="../slideLayouts/slideLayout1.xml"/></Relationships>
</file>

<file path=ppt/slides/_rels/slide50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0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0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0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0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1.xml"/><Relationship Id="rId1" Type="http://schemas.openxmlformats.org/officeDocument/2006/relationships/slideLayout" Target="../slideLayouts/slideLayout137.xml"/></Relationships>
</file>

<file path=ppt/slides/_rels/slide5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4.xml.rels><?xml version="1.0" encoding="UTF-8" standalone="yes"?>
<Relationships xmlns="http://schemas.openxmlformats.org/package/2006/relationships"><Relationship Id="rId2" Type="http://schemas.openxmlformats.org/officeDocument/2006/relationships/image" Target="../media/image496.jpeg"/><Relationship Id="rId1" Type="http://schemas.openxmlformats.org/officeDocument/2006/relationships/slideLayout" Target="../slideLayouts/slideLayout23.xml"/></Relationships>
</file>

<file path=ppt/slides/_rels/slide5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19.xml.rels><?xml version="1.0" encoding="UTF-8" standalone="yes"?>
<Relationships xmlns="http://schemas.openxmlformats.org/package/2006/relationships"><Relationship Id="rId3" Type="http://schemas.openxmlformats.org/officeDocument/2006/relationships/image" Target="../media/image497.png"/><Relationship Id="rId2" Type="http://schemas.openxmlformats.org/officeDocument/2006/relationships/notesSlide" Target="../notesSlides/notesSlide379.xml"/><Relationship Id="rId1" Type="http://schemas.openxmlformats.org/officeDocument/2006/relationships/slideLayout" Target="../slideLayouts/slideLayout23.xml"/><Relationship Id="rId4" Type="http://schemas.openxmlformats.org/officeDocument/2006/relationships/image" Target="../media/image498.png"/></Relationships>
</file>

<file path=ppt/slides/_rels/slide5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2.xml"/><Relationship Id="rId1" Type="http://schemas.openxmlformats.org/officeDocument/2006/relationships/slideLayout" Target="../slideLayouts/slideLayout137.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1.xml"/></Relationships>
</file>

<file path=ppt/slides/_rels/slide54.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43.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3.xml"/><Relationship Id="rId1" Type="http://schemas.openxmlformats.org/officeDocument/2006/relationships/slideLayout" Target="../slideLayouts/slideLayout302.xml"/></Relationships>
</file>

<file path=ppt/slides/_rels/slide5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4.xml"/><Relationship Id="rId1" Type="http://schemas.openxmlformats.org/officeDocument/2006/relationships/slideLayout" Target="../slideLayouts/slideLayout302.xml"/></Relationships>
</file>

<file path=ppt/slides/_rels/slide5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5.xml"/><Relationship Id="rId1" Type="http://schemas.openxmlformats.org/officeDocument/2006/relationships/slideLayout" Target="../slideLayouts/slideLayout26.xml"/><Relationship Id="rId4" Type="http://schemas.openxmlformats.org/officeDocument/2006/relationships/image" Target="../media/image91.jpeg"/></Relationships>
</file>

<file path=ppt/slides/_rels/slide5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6.xml"/><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7.xml"/><Relationship Id="rId1" Type="http://schemas.openxmlformats.org/officeDocument/2006/relationships/slideLayout" Target="../slideLayouts/slideLayout26.xml"/><Relationship Id="rId4" Type="http://schemas.openxmlformats.org/officeDocument/2006/relationships/image" Target="../media/image94.jpeg"/></Relationships>
</file>

<file path=ppt/slides/_rels/slide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xml"/><Relationship Id="rId1" Type="http://schemas.openxmlformats.org/officeDocument/2006/relationships/slideLayout" Target="../slideLayouts/slideLayout667.xml"/></Relationships>
</file>

<file path=ppt/slides/_rels/slide6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8.xml"/><Relationship Id="rId1" Type="http://schemas.openxmlformats.org/officeDocument/2006/relationships/slideLayout" Target="../slideLayouts/slideLayout661.xml"/></Relationships>
</file>

<file path=ppt/slides/_rels/slide6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9.xml"/><Relationship Id="rId1" Type="http://schemas.openxmlformats.org/officeDocument/2006/relationships/slideLayout" Target="../slideLayouts/slideLayout661.xml"/><Relationship Id="rId5" Type="http://schemas.openxmlformats.org/officeDocument/2006/relationships/image" Target="../media/image97.gif"/><Relationship Id="rId4" Type="http://schemas.openxmlformats.org/officeDocument/2006/relationships/image" Target="../media/image96.jpeg"/></Relationships>
</file>

<file path=ppt/slides/_rels/slide6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0.xml"/><Relationship Id="rId1" Type="http://schemas.openxmlformats.org/officeDocument/2006/relationships/slideLayout" Target="../slideLayouts/slideLayout661.xml"/><Relationship Id="rId6" Type="http://schemas.openxmlformats.org/officeDocument/2006/relationships/image" Target="../media/image97.gif"/><Relationship Id="rId5" Type="http://schemas.openxmlformats.org/officeDocument/2006/relationships/image" Target="../media/image96.jpeg"/><Relationship Id="rId4" Type="http://schemas.openxmlformats.org/officeDocument/2006/relationships/image" Target="../media/image98.jpeg"/></Relationships>
</file>

<file path=ppt/slides/_rels/slide6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1.xml"/><Relationship Id="rId1" Type="http://schemas.openxmlformats.org/officeDocument/2006/relationships/slideLayout" Target="../slideLayouts/slideLayout661.xml"/><Relationship Id="rId6" Type="http://schemas.openxmlformats.org/officeDocument/2006/relationships/image" Target="../media/image101.emf"/><Relationship Id="rId5" Type="http://schemas.openxmlformats.org/officeDocument/2006/relationships/image" Target="../media/image100.emf"/><Relationship Id="rId4" Type="http://schemas.openxmlformats.org/officeDocument/2006/relationships/image" Target="../media/image99.emf"/></Relationships>
</file>

<file path=ppt/slides/_rels/slide6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2.xml"/><Relationship Id="rId1" Type="http://schemas.openxmlformats.org/officeDocument/2006/relationships/slideLayout" Target="../slideLayouts/slideLayout661.xml"/><Relationship Id="rId5" Type="http://schemas.openxmlformats.org/officeDocument/2006/relationships/image" Target="../media/image103.jpeg"/><Relationship Id="rId4" Type="http://schemas.openxmlformats.org/officeDocument/2006/relationships/image" Target="../media/image102.jpeg"/></Relationships>
</file>

<file path=ppt/slides/_rels/slide6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3.xml"/><Relationship Id="rId1" Type="http://schemas.openxmlformats.org/officeDocument/2006/relationships/slideLayout" Target="../slideLayouts/slideLayout661.xml"/></Relationships>
</file>

<file path=ppt/slides/_rels/slide6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4.xml"/><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5.xml"/><Relationship Id="rId1" Type="http://schemas.openxmlformats.org/officeDocument/2006/relationships/slideLayout" Target="../slideLayouts/slideLayout51.xml"/></Relationships>
</file>

<file path=ppt/slides/_rels/slide6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51.xml"/></Relationships>
</file>

<file path=ppt/slides/_rels/slide69.x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66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02.xml"/></Relationships>
</file>

<file path=ppt/slides/_rels/slide7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48.xml"/><Relationship Id="rId1" Type="http://schemas.openxmlformats.org/officeDocument/2006/relationships/slideLayout" Target="../slideLayouts/slideLayout409.xml"/></Relationships>
</file>

<file path=ppt/slides/_rels/slide7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09.jpeg"/><Relationship Id="rId1" Type="http://schemas.openxmlformats.org/officeDocument/2006/relationships/slideLayout" Target="../slideLayouts/slideLayout120.xml"/><Relationship Id="rId4" Type="http://schemas.openxmlformats.org/officeDocument/2006/relationships/image" Target="../media/image45.jpeg"/></Relationships>
</file>

<file path=ppt/slides/_rels/slide7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9.xml"/><Relationship Id="rId1" Type="http://schemas.openxmlformats.org/officeDocument/2006/relationships/slideLayout" Target="../slideLayouts/slideLayout126.xml"/></Relationships>
</file>

<file path=ppt/slides/_rels/slide75.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50.xml"/><Relationship Id="rId1" Type="http://schemas.openxmlformats.org/officeDocument/2006/relationships/slideLayout" Target="../slideLayouts/slideLayout126.xml"/></Relationships>
</file>

<file path=ppt/slides/_rels/slide7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51.xml"/><Relationship Id="rId1" Type="http://schemas.openxmlformats.org/officeDocument/2006/relationships/slideLayout" Target="../slideLayouts/slideLayout126.xml"/></Relationships>
</file>

<file path=ppt/slides/_rels/slide77.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52.xml"/><Relationship Id="rId1" Type="http://schemas.openxmlformats.org/officeDocument/2006/relationships/slideLayout" Target="../slideLayouts/slideLayout126.xml"/></Relationships>
</file>

<file path=ppt/slides/_rels/slide78.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53.xml"/><Relationship Id="rId1" Type="http://schemas.openxmlformats.org/officeDocument/2006/relationships/slideLayout" Target="../slideLayouts/slideLayout126.xml"/></Relationships>
</file>

<file path=ppt/slides/_rels/slide7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4.xml"/><Relationship Id="rId1" Type="http://schemas.openxmlformats.org/officeDocument/2006/relationships/slideLayout" Target="../slideLayouts/slideLayout126.xml"/></Relationships>
</file>

<file path=ppt/slides/_rels/slide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67.xml"/></Relationships>
</file>

<file path=ppt/slides/_rels/slide8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5.xml"/><Relationship Id="rId1" Type="http://schemas.openxmlformats.org/officeDocument/2006/relationships/slideLayout" Target="../slideLayouts/slideLayout126.xml"/></Relationships>
</file>

<file path=ppt/slides/_rels/slide81.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56.xml"/><Relationship Id="rId1" Type="http://schemas.openxmlformats.org/officeDocument/2006/relationships/slideLayout" Target="../slideLayouts/slideLayout126.xml"/></Relationships>
</file>

<file path=ppt/slides/_rels/slide82.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57.xml"/><Relationship Id="rId1" Type="http://schemas.openxmlformats.org/officeDocument/2006/relationships/slideLayout" Target="../slideLayouts/slideLayout126.xml"/></Relationships>
</file>

<file path=ppt/slides/_rels/slide8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58.xml"/><Relationship Id="rId1" Type="http://schemas.openxmlformats.org/officeDocument/2006/relationships/slideLayout" Target="../slideLayouts/slideLayout126.xml"/></Relationships>
</file>

<file path=ppt/slides/_rels/slide84.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59.xml"/><Relationship Id="rId1" Type="http://schemas.openxmlformats.org/officeDocument/2006/relationships/slideLayout" Target="../slideLayouts/slideLayout126.xml"/></Relationships>
</file>

<file path=ppt/slides/_rels/slide8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60.xml"/><Relationship Id="rId1" Type="http://schemas.openxmlformats.org/officeDocument/2006/relationships/slideLayout" Target="../slideLayouts/slideLayout126.xml"/></Relationships>
</file>

<file path=ppt/slides/_rels/slide8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1.xml"/></Relationships>
</file>

<file path=ppt/slides/_rels/slide87.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88.jpeg"/><Relationship Id="rId1" Type="http://schemas.openxmlformats.org/officeDocument/2006/relationships/slideLayout" Target="../slideLayouts/slideLayout12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21.jpeg"/><Relationship Id="rId1" Type="http://schemas.openxmlformats.org/officeDocument/2006/relationships/slideLayout" Target="../slideLayouts/slideLayout120.xml"/><Relationship Id="rId4" Type="http://schemas.openxmlformats.org/officeDocument/2006/relationships/image" Target="../media/image45.jpeg"/></Relationships>
</file>

<file path=ppt/slides/_rels/slide89.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61.xml"/><Relationship Id="rId1" Type="http://schemas.openxmlformats.org/officeDocument/2006/relationships/slideLayout" Target="../slideLayouts/slideLayout126.xml"/></Relationships>
</file>

<file path=ppt/slides/_rels/slide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67.xml"/></Relationships>
</file>

<file path=ppt/slides/_rels/slide90.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62.xml"/><Relationship Id="rId1" Type="http://schemas.openxmlformats.org/officeDocument/2006/relationships/slideLayout" Target="../slideLayouts/slideLayout126.xml"/></Relationships>
</file>

<file path=ppt/slides/_rels/slide9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63.xml"/><Relationship Id="rId1" Type="http://schemas.openxmlformats.org/officeDocument/2006/relationships/slideLayout" Target="../slideLayouts/slideLayout126.xml"/></Relationships>
</file>

<file path=ppt/slides/_rels/slide9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64.xml"/><Relationship Id="rId1" Type="http://schemas.openxmlformats.org/officeDocument/2006/relationships/slideLayout" Target="../slideLayouts/slideLayout126.xml"/></Relationships>
</file>

<file path=ppt/slides/_rels/slide93.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65.xml"/><Relationship Id="rId1" Type="http://schemas.openxmlformats.org/officeDocument/2006/relationships/slideLayout" Target="../slideLayouts/slideLayout126.xml"/></Relationships>
</file>

<file path=ppt/slides/_rels/slide94.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66.xml"/><Relationship Id="rId1" Type="http://schemas.openxmlformats.org/officeDocument/2006/relationships/slideLayout" Target="../slideLayouts/slideLayout126.xml"/></Relationships>
</file>

<file path=ppt/slides/_rels/slide95.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67.xml"/><Relationship Id="rId1" Type="http://schemas.openxmlformats.org/officeDocument/2006/relationships/slideLayout" Target="../slideLayouts/slideLayout126.xml"/></Relationships>
</file>

<file path=ppt/slides/_rels/slide96.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68.xml"/><Relationship Id="rId1" Type="http://schemas.openxmlformats.org/officeDocument/2006/relationships/slideLayout" Target="../slideLayouts/slideLayout126.xml"/></Relationships>
</file>

<file path=ppt/slides/_rels/slide9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69.xml"/><Relationship Id="rId1" Type="http://schemas.openxmlformats.org/officeDocument/2006/relationships/slideLayout" Target="../slideLayouts/slideLayout126.xml"/></Relationships>
</file>

<file path=ppt/slides/_rels/slide98.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70.xml"/><Relationship Id="rId1" Type="http://schemas.openxmlformats.org/officeDocument/2006/relationships/slideLayout" Target="../slideLayouts/slideLayout126.xml"/></Relationships>
</file>

<file path=ppt/slides/_rels/slide99.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71.xml"/><Relationship Id="rId1" Type="http://schemas.openxmlformats.org/officeDocument/2006/relationships/slideLayout" Target="../slideLayouts/slideLayout12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8"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2050" name="Rectangle 2"/>
          <p:cNvSpPr>
            <a:spLocks noGrp="1" noChangeArrowheads="1"/>
          </p:cNvSpPr>
          <p:nvPr>
            <p:ph type="title"/>
          </p:nvPr>
        </p:nvSpPr>
        <p:spPr>
          <a:xfrm>
            <a:off x="34924" y="-27383"/>
            <a:ext cx="9109075" cy="1570141"/>
          </a:xfrm>
        </p:spPr>
        <p:txBody>
          <a:bodyPr wrap="square">
            <a:spAutoFit/>
          </a:bodyPr>
          <a:lstStyle/>
          <a:p>
            <a:pPr eaLnBrk="1" hangingPunct="1">
              <a:defRPr/>
            </a:pPr>
            <a:r>
              <a:rPr lang="en-US" sz="9600" b="1" kern="1200" dirty="0">
                <a:solidFill>
                  <a:schemeClr val="tx1"/>
                </a:solidFill>
                <a:effectLst>
                  <a:glow rad="177800">
                    <a:schemeClr val="bg2"/>
                  </a:glow>
                </a:effectLst>
                <a:latin typeface="Arial" charset="0"/>
                <a:ea typeface="ＭＳ Ｐゴシック" charset="0"/>
                <a:cs typeface="Arial" charset="0"/>
              </a:rPr>
              <a:t>John 12–21</a:t>
            </a:r>
            <a:endParaRPr lang="en-US" sz="2400" b="1" kern="1200" dirty="0">
              <a:solidFill>
                <a:schemeClr val="tx1"/>
              </a:solidFill>
              <a:effectLst>
                <a:glow rad="177800">
                  <a:schemeClr val="bg2"/>
                </a:glow>
              </a:effectLst>
              <a:latin typeface="Arial" charset="0"/>
              <a:ea typeface="ＭＳ Ｐゴシック" charset="0"/>
              <a:cs typeface="Arial" charset="0"/>
            </a:endParaRPr>
          </a:p>
        </p:txBody>
      </p:sp>
      <p:sp>
        <p:nvSpPr>
          <p:cNvPr id="5" name="Rectangle 4">
            <a:extLst>
              <a:ext uri="{FF2B5EF4-FFF2-40B4-BE49-F238E27FC236}">
                <a16:creationId xmlns:a16="http://schemas.microsoft.com/office/drawing/2014/main" id="{17C1F304-C361-6740-BD59-9CE10F3FB43D}"/>
              </a:ext>
            </a:extLst>
          </p:cNvPr>
          <p:cNvSpPr>
            <a:spLocks noChangeArrowheads="1"/>
          </p:cNvSpPr>
          <p:nvPr/>
        </p:nvSpPr>
        <p:spPr bwMode="auto">
          <a:xfrm>
            <a:off x="0" y="6385034"/>
            <a:ext cx="9144000" cy="468339"/>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lIns="91430" tIns="45715" rIns="91430" bIns="45715" anchor="ctr"/>
          <a:lstStyle/>
          <a:p>
            <a:pPr marL="0" marR="0" lvl="0" indent="0" algn="ctr" defTabSz="457150" rtl="0" eaLnBrk="1" fontAlgn="auto" latinLnBrk="0" hangingPunct="1">
              <a:lnSpc>
                <a:spcPct val="100000"/>
              </a:lnSpc>
              <a:spcBef>
                <a:spcPct val="20000"/>
              </a:spcBef>
              <a:spcAft>
                <a:spcPts val="0"/>
              </a:spcAft>
              <a:buClr>
                <a:srgbClr val="FFCC00"/>
              </a:buClr>
              <a:buSzPct val="70000"/>
              <a:buFontTx/>
              <a:buNone/>
              <a:tabLst/>
              <a:defRPr/>
            </a:pP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Arial"/>
              </a:rPr>
              <a:t>Dr. Rick Griffith • </a:t>
            </a: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Jordan Evangelical Theological Seminary</a:t>
            </a: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Arial"/>
              </a:rPr>
              <a:t> • BibleStudyDownloads.org</a:t>
            </a:r>
          </a:p>
        </p:txBody>
      </p:sp>
    </p:spTree>
    <p:extLst>
      <p:ext uri="{BB962C8B-B14F-4D97-AF65-F5344CB8AC3E}">
        <p14:creationId xmlns:p14="http://schemas.microsoft.com/office/powerpoint/2010/main" val="1578977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05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12700" y="381000"/>
            <a:ext cx="9232900" cy="1430239"/>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And once it was broken and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 fragrance filled all the room.</a:t>
            </a:r>
          </a:p>
        </p:txBody>
      </p:sp>
    </p:spTree>
    <p:extLst>
      <p:ext uri="{BB962C8B-B14F-4D97-AF65-F5344CB8AC3E}">
        <p14:creationId xmlns:p14="http://schemas.microsoft.com/office/powerpoint/2010/main" val="4880174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7546452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1706061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8047146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1110834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212675024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59106" name="Title 1"/>
          <p:cNvSpPr>
            <a:spLocks noGrp="1"/>
          </p:cNvSpPr>
          <p:nvPr>
            <p:ph type="ctrTitle"/>
          </p:nvPr>
        </p:nvSpPr>
        <p:spPr>
          <a:xfrm>
            <a:off x="685800" y="76235"/>
            <a:ext cx="7772400" cy="917575"/>
          </a:xfrm>
        </p:spPr>
        <p:txBody>
          <a:bodyPr/>
          <a:lstStyle/>
          <a:p>
            <a:r>
              <a:rPr lang="en-US" sz="6000" b="1">
                <a:solidFill>
                  <a:schemeClr val="bg1"/>
                </a:solidFill>
                <a:latin typeface="Arial" charset="0"/>
                <a:ea typeface="ヒラギノ角ゴ Pro W3" charset="0"/>
                <a:cs typeface="ヒラギノ角ゴ Pro W3" charset="0"/>
              </a:rPr>
              <a:t>Washing of Hands</a:t>
            </a:r>
          </a:p>
        </p:txBody>
      </p:sp>
      <p:pic>
        <p:nvPicPr>
          <p:cNvPr id="559107" name="Picture 2" descr="John 13 washing hands.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2286035" y="1219200"/>
            <a:ext cx="4524375" cy="396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ctrTitle"/>
          </p:nvPr>
        </p:nvSpPr>
        <p:spPr>
          <a:xfrm>
            <a:off x="304800" y="381001"/>
            <a:ext cx="3276600" cy="2209800"/>
          </a:xfrm>
          <a:effectLst>
            <a:outerShdw blurRad="63500" dist="35921" dir="2700000" algn="ctr" rotWithShape="0">
              <a:srgbClr val="000000">
                <a:alpha val="99962"/>
              </a:srgbClr>
            </a:outerShdw>
          </a:effectLst>
        </p:spPr>
        <p:txBody>
          <a:bodyPr/>
          <a:lstStyle/>
          <a:p>
            <a:pPr eaLnBrk="1" hangingPunct="1">
              <a:defRPr/>
            </a:pPr>
            <a:r>
              <a:rPr lang="en-US">
                <a:solidFill>
                  <a:srgbClr val="FFFFFF"/>
                </a:solidFill>
                <a:latin typeface="Trebuchet MS" charset="0"/>
                <a:ea typeface="Osaka" charset="0"/>
                <a:cs typeface="Osaka" charset="0"/>
              </a:rPr>
              <a:t>Feet instead of hands</a:t>
            </a:r>
            <a:endParaRPr lang="en-US">
              <a:latin typeface="Trebuchet MS" charset="0"/>
              <a:ea typeface="Osaka" charset="0"/>
              <a:cs typeface="Osaka" charset="0"/>
            </a:endParaRPr>
          </a:p>
        </p:txBody>
      </p:sp>
      <p:pic>
        <p:nvPicPr>
          <p:cNvPr id="560130" name="Picture 4" descr="Washing fee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40165" y="0"/>
            <a:ext cx="5303837" cy="6967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7" name="Title 1"/>
          <p:cNvSpPr>
            <a:spLocks noGrp="1"/>
          </p:cNvSpPr>
          <p:nvPr>
            <p:ph type="title"/>
          </p:nvPr>
        </p:nvSpPr>
        <p:spPr/>
        <p:txBody>
          <a:bodyPr/>
          <a:lstStyle/>
          <a:p>
            <a:r>
              <a:rPr lang="en-US">
                <a:latin typeface="Arial" charset="0"/>
                <a:ea typeface="ＭＳ Ｐゴシック" charset="0"/>
                <a:cs typeface="ＭＳ Ｐゴシック" charset="0"/>
              </a:rPr>
              <a:t>Upper Room Seating</a:t>
            </a:r>
          </a:p>
        </p:txBody>
      </p:sp>
      <p:pic>
        <p:nvPicPr>
          <p:cNvPr id="562178" name="Picture 5" descr="John 14 upper room.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1" name="Title 1"/>
          <p:cNvSpPr>
            <a:spLocks noGrp="1"/>
          </p:cNvSpPr>
          <p:nvPr>
            <p:ph type="title"/>
          </p:nvPr>
        </p:nvSpPr>
        <p:spPr>
          <a:xfrm>
            <a:off x="0" y="17463"/>
            <a:ext cx="9144000" cy="1143000"/>
          </a:xfrm>
        </p:spPr>
        <p:txBody>
          <a:bodyPr/>
          <a:lstStyle/>
          <a:p>
            <a:r>
              <a:rPr lang="mr-IN" altLang="ja-JP">
                <a:latin typeface="Arial" charset="0"/>
                <a:ea typeface="ＭＳ Ｐゴシック" charset="0"/>
                <a:cs typeface="ＭＳ Ｐゴシック" charset="0"/>
              </a:rPr>
              <a:t>"</a:t>
            </a:r>
            <a:r>
              <a:rPr lang="en-US" altLang="ja-JP">
                <a:latin typeface="Arial" charset="0"/>
                <a:ea typeface="ＭＳ Ｐゴシック" charset="0"/>
                <a:cs typeface="ＭＳ Ｐゴシック" charset="0"/>
              </a:rPr>
              <a:t>U</a:t>
            </a:r>
            <a:r>
              <a:rPr lang="mr-IN" altLang="ja-JP">
                <a:latin typeface="Arial" charset="0"/>
                <a:ea typeface="ＭＳ Ｐゴシック" charset="0"/>
                <a:cs typeface="ＭＳ Ｐゴシック" charset="0"/>
              </a:rPr>
              <a:t>"</a:t>
            </a:r>
            <a:r>
              <a:rPr lang="en-US" altLang="ja-JP">
                <a:latin typeface="Arial" charset="0"/>
                <a:ea typeface="ＭＳ Ｐゴシック" charset="0"/>
                <a:cs typeface="ＭＳ Ｐゴシック" charset="0"/>
              </a:rPr>
              <a:t> Shaped Table</a:t>
            </a:r>
            <a:endParaRPr lang="en-US">
              <a:latin typeface="Arial" charset="0"/>
              <a:ea typeface="ＭＳ Ｐゴシック" charset="0"/>
              <a:cs typeface="ＭＳ Ｐゴシック" charset="0"/>
            </a:endParaRPr>
          </a:p>
        </p:txBody>
      </p:sp>
      <p:pic>
        <p:nvPicPr>
          <p:cNvPr id="563202" name="Picture 2" descr="Table Seating.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143000"/>
            <a:ext cx="9144000" cy="527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descr="05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88900" y="1"/>
            <a:ext cx="9321800" cy="1899357"/>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Like a prisoner released from his shackles</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Like a spirit set free from the tomb</a:t>
            </a:r>
          </a:p>
        </p:txBody>
      </p:sp>
    </p:spTree>
    <p:extLst>
      <p:ext uri="{BB962C8B-B14F-4D97-AF65-F5344CB8AC3E}">
        <p14:creationId xmlns:p14="http://schemas.microsoft.com/office/powerpoint/2010/main" val="230602728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4225" name="Picture 2" descr="eating the passover mea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 y="-26953"/>
            <a:ext cx="9186863" cy="6958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64226" name="Rectangle 3"/>
          <p:cNvSpPr>
            <a:spLocks noGrp="1" noChangeArrowheads="1"/>
          </p:cNvSpPr>
          <p:nvPr>
            <p:ph type="title"/>
          </p:nvPr>
        </p:nvSpPr>
        <p:spPr>
          <a:xfrm>
            <a:off x="-541337" y="274638"/>
            <a:ext cx="10153651" cy="1143000"/>
          </a:xfrm>
        </p:spPr>
        <p:txBody>
          <a:bodyPr/>
          <a:lstStyle/>
          <a:p>
            <a:r>
              <a:rPr lang="en-US" sz="4800">
                <a:solidFill>
                  <a:srgbClr val="FFFFFF"/>
                </a:solidFill>
                <a:latin typeface="Arial" charset="0"/>
                <a:ea typeface="ＭＳ Ｐゴシック" charset="0"/>
                <a:cs typeface="ＭＳ Ｐゴシック" charset="0"/>
              </a:rPr>
              <a:t>Seating at Jesus</a:t>
            </a:r>
            <a:r>
              <a:rPr lang="mr-IN" altLang="ja-JP" sz="4800">
                <a:solidFill>
                  <a:srgbClr val="FFFFFF"/>
                </a:solidFill>
                <a:latin typeface="Arial" charset="0"/>
                <a:ea typeface="ＭＳ Ｐゴシック" charset="0"/>
                <a:cs typeface="ＭＳ Ｐゴシック" charset="0"/>
              </a:rPr>
              <a:t>'</a:t>
            </a:r>
            <a:r>
              <a:rPr lang="en-US" altLang="ja-JP" sz="4800">
                <a:solidFill>
                  <a:srgbClr val="FFFFFF"/>
                </a:solidFill>
                <a:latin typeface="Arial" charset="0"/>
                <a:ea typeface="ＭＳ Ｐゴシック" charset="0"/>
                <a:cs typeface="ＭＳ Ｐゴシック" charset="0"/>
              </a:rPr>
              <a:t> Passover</a:t>
            </a:r>
            <a:endParaRPr lang="en-US" sz="4800">
              <a:solidFill>
                <a:srgbClr val="FFFFFF"/>
              </a:solidFill>
              <a:latin typeface="Arial" charset="0"/>
              <a:ea typeface="ＭＳ Ｐゴシック" charset="0"/>
              <a:cs typeface="ＭＳ Ｐゴシック" charset="0"/>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6273" name="Content Placeholder 3" descr="Passover seating.jpg"/>
          <p:cNvPicPr>
            <a:picLocks noGrp="1" noChangeAspect="1"/>
          </p:cNvPicPr>
          <p:nvPr>
            <p:ph idx="1"/>
          </p:nvPr>
        </p:nvPicPr>
        <p:blipFill>
          <a:blip r:embed="rId3" cstate="screen">
            <a:extLst>
              <a:ext uri="{28A0092B-C50C-407E-A947-70E740481C1C}">
                <a14:useLocalDpi xmlns:a14="http://schemas.microsoft.com/office/drawing/2010/main"/>
              </a:ext>
            </a:extLst>
          </a:blip>
          <a:srcRect t="-2217" b="-2217"/>
          <a:stretch>
            <a:fillRect/>
          </a:stretch>
        </p:blipFill>
        <p:spPr>
          <a:xfrm>
            <a:off x="-196815" y="-387350"/>
            <a:ext cx="9593263" cy="7588250"/>
          </a:xfrm>
        </p:spPr>
      </p:pic>
      <p:sp>
        <p:nvSpPr>
          <p:cNvPr id="99331" name="Title 1"/>
          <p:cNvSpPr>
            <a:spLocks noGrp="1"/>
          </p:cNvSpPr>
          <p:nvPr>
            <p:ph type="title"/>
          </p:nvPr>
        </p:nvSpPr>
        <p:spPr>
          <a:xfrm>
            <a:off x="0" y="6018213"/>
            <a:ext cx="9372600" cy="763587"/>
          </a:xfrm>
        </p:spPr>
        <p:txBody>
          <a:bodyPr/>
          <a:lstStyle/>
          <a:p>
            <a:pPr>
              <a:defRPr/>
            </a:pPr>
            <a:r>
              <a:rPr lang="en-US" i="1">
                <a:solidFill>
                  <a:srgbClr val="FFFFFF"/>
                </a:solidFill>
                <a:effectLst>
                  <a:glow rad="203200">
                    <a:schemeClr val="tx1">
                      <a:alpha val="91000"/>
                    </a:schemeClr>
                  </a:glow>
                </a:effectLst>
                <a:latin typeface="Arial" charset="0"/>
                <a:ea typeface="ＭＳ Ｐゴシック" charset="0"/>
                <a:cs typeface="ＭＳ Ｐゴシック" charset="0"/>
              </a:rPr>
              <a:t>Passover Seating</a:t>
            </a:r>
          </a:p>
        </p:txBody>
      </p:sp>
      <p:sp>
        <p:nvSpPr>
          <p:cNvPr id="4" name="Oval 3"/>
          <p:cNvSpPr>
            <a:spLocks noChangeArrowheads="1"/>
          </p:cNvSpPr>
          <p:nvPr/>
        </p:nvSpPr>
        <p:spPr bwMode="auto">
          <a:xfrm>
            <a:off x="2819400" y="533400"/>
            <a:ext cx="914400" cy="1143000"/>
          </a:xfrm>
          <a:prstGeom prst="ellipse">
            <a:avLst/>
          </a:prstGeom>
          <a:noFill/>
          <a:ln w="76200">
            <a:solidFill>
              <a:srgbClr val="FFFFFF"/>
            </a:solidFill>
            <a:round/>
            <a:headEnd/>
            <a:tailEnd/>
          </a:ln>
          <a:extLst>
            <a:ext uri="{909E8E84-426E-40dd-AFC4-6F175D3DCCD1}">
              <a14:hiddenFill xmlns:a14="http://schemas.microsoft.com/office/drawing/2010/main" xmlns="">
                <a:solidFill>
                  <a:srgbClr val="FFFFFF"/>
                </a:solidFill>
              </a14:hiddenFill>
            </a:ext>
          </a:extLst>
        </p:spPr>
        <p:txBody>
          <a:bodyPr lIns="91275" tIns="45638" rIns="91275" bIns="45638"/>
          <a:lstStyle/>
          <a:p>
            <a:endParaRPr lang="en-US">
              <a:solidFill>
                <a:srgbClr val="FF0000"/>
              </a:solidFill>
              <a:latin typeface="Tahoma" charset="0"/>
            </a:endParaRPr>
          </a:p>
        </p:txBody>
      </p:sp>
      <p:sp>
        <p:nvSpPr>
          <p:cNvPr id="5" name="Title 1"/>
          <p:cNvSpPr txBox="1">
            <a:spLocks/>
          </p:cNvSpPr>
          <p:nvPr/>
        </p:nvSpPr>
        <p:spPr bwMode="auto">
          <a:xfrm>
            <a:off x="3657600" y="76201"/>
            <a:ext cx="5791200" cy="838200"/>
          </a:xfrm>
          <a:prstGeom prst="rect">
            <a:avLst/>
          </a:prstGeom>
          <a:noFill/>
          <a:ln w="9525">
            <a:noFill/>
            <a:miter lim="800000"/>
            <a:headEnd/>
            <a:tailEnd/>
          </a:ln>
        </p:spPr>
        <p:txBody>
          <a:bodyPr lIns="91275" tIns="45638" rIns="91275" bIns="45638"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defRPr/>
            </a:pPr>
            <a:r>
              <a:rPr lang="en-US" sz="4400" b="1" i="1" dirty="0">
                <a:solidFill>
                  <a:srgbClr val="FFFFFF"/>
                </a:solidFill>
                <a:effectLst>
                  <a:glow rad="203200">
                    <a:schemeClr val="tx1">
                      <a:alpha val="91000"/>
                    </a:schemeClr>
                  </a:glow>
                </a:effectLst>
                <a:latin typeface="Arial" charset="0"/>
              </a:rPr>
              <a:t>Head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1" name="Title 1"/>
          <p:cNvSpPr>
            <a:spLocks noGrp="1"/>
          </p:cNvSpPr>
          <p:nvPr>
            <p:ph type="title"/>
          </p:nvPr>
        </p:nvSpPr>
        <p:spPr>
          <a:xfrm>
            <a:off x="0" y="76200"/>
            <a:ext cx="9144000" cy="1143000"/>
          </a:xfrm>
        </p:spPr>
        <p:txBody>
          <a:bodyPr/>
          <a:lstStyle/>
          <a:p>
            <a:r>
              <a:rPr lang="en-US">
                <a:latin typeface="Arial" charset="0"/>
                <a:ea typeface="ＭＳ Ｐゴシック" charset="0"/>
                <a:cs typeface="ＭＳ Ｐゴシック" charset="0"/>
              </a:rPr>
              <a:t>The Head of the Table</a:t>
            </a:r>
          </a:p>
        </p:txBody>
      </p:sp>
      <p:pic>
        <p:nvPicPr>
          <p:cNvPr id="568322" name="Picture 4" descr="Passover Seats of Judas, Jesus &amp; John.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285875"/>
            <a:ext cx="9144000" cy="5114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itle 1"/>
          <p:cNvSpPr txBox="1">
            <a:spLocks/>
          </p:cNvSpPr>
          <p:nvPr/>
        </p:nvSpPr>
        <p:spPr bwMode="auto">
          <a:xfrm>
            <a:off x="1676400" y="1143001"/>
            <a:ext cx="2590800" cy="685800"/>
          </a:xfrm>
          <a:prstGeom prst="rect">
            <a:avLst/>
          </a:prstGeom>
          <a:noFill/>
          <a:ln w="9525">
            <a:noFill/>
            <a:miter lim="800000"/>
            <a:headEnd/>
            <a:tailEnd/>
          </a:ln>
          <a:effectLst/>
        </p:spPr>
        <p:txBody>
          <a:bodyPr lIns="91275" tIns="45638" rIns="91275" bIns="45638"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defRPr/>
            </a:pPr>
            <a:r>
              <a:rPr lang="en-US" sz="4400">
                <a:solidFill>
                  <a:srgbClr val="FFFFFF"/>
                </a:solidFill>
                <a:effectLst>
                  <a:glow rad="190500">
                    <a:schemeClr val="tx1">
                      <a:alpha val="93000"/>
                    </a:schemeClr>
                  </a:glow>
                </a:effectLst>
                <a:latin typeface="Arial" charset="0"/>
              </a:rPr>
              <a:t>Jesus</a:t>
            </a:r>
          </a:p>
        </p:txBody>
      </p:sp>
      <p:sp>
        <p:nvSpPr>
          <p:cNvPr id="5" name="Title 1"/>
          <p:cNvSpPr txBox="1">
            <a:spLocks/>
          </p:cNvSpPr>
          <p:nvPr/>
        </p:nvSpPr>
        <p:spPr bwMode="auto">
          <a:xfrm>
            <a:off x="76200" y="1828800"/>
            <a:ext cx="2286000" cy="685800"/>
          </a:xfrm>
          <a:prstGeom prst="rect">
            <a:avLst/>
          </a:prstGeom>
          <a:noFill/>
          <a:ln w="9525">
            <a:noFill/>
            <a:miter lim="800000"/>
            <a:headEnd/>
            <a:tailEnd/>
          </a:ln>
          <a:effectLst/>
        </p:spPr>
        <p:txBody>
          <a:bodyPr lIns="91275" tIns="45638" rIns="91275" bIns="45638"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defRPr/>
            </a:pPr>
            <a:r>
              <a:rPr lang="en-US" sz="4400" dirty="0">
                <a:solidFill>
                  <a:srgbClr val="FFFFFF"/>
                </a:solidFill>
                <a:effectLst>
                  <a:glow rad="190500">
                    <a:schemeClr val="tx1">
                      <a:alpha val="93000"/>
                    </a:schemeClr>
                  </a:glow>
                </a:effectLst>
                <a:latin typeface="Arial" charset="0"/>
              </a:rPr>
              <a:t>John</a:t>
            </a:r>
          </a:p>
        </p:txBody>
      </p:sp>
      <p:sp>
        <p:nvSpPr>
          <p:cNvPr id="6" name="Title 1"/>
          <p:cNvSpPr txBox="1">
            <a:spLocks/>
          </p:cNvSpPr>
          <p:nvPr/>
        </p:nvSpPr>
        <p:spPr bwMode="auto">
          <a:xfrm>
            <a:off x="4572001" y="2286000"/>
            <a:ext cx="2286000" cy="685800"/>
          </a:xfrm>
          <a:prstGeom prst="rect">
            <a:avLst/>
          </a:prstGeom>
          <a:noFill/>
          <a:ln w="9525">
            <a:noFill/>
            <a:miter lim="800000"/>
            <a:headEnd/>
            <a:tailEnd/>
          </a:ln>
          <a:effectLst/>
        </p:spPr>
        <p:txBody>
          <a:bodyPr lIns="91275" tIns="45638" rIns="91275" bIns="45638"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defRPr/>
            </a:pPr>
            <a:r>
              <a:rPr lang="en-US" sz="4400">
                <a:solidFill>
                  <a:srgbClr val="FFFFFF"/>
                </a:solidFill>
                <a:effectLst>
                  <a:glow rad="190500">
                    <a:schemeClr val="tx1">
                      <a:alpha val="93000"/>
                    </a:schemeClr>
                  </a:glow>
                </a:effectLst>
                <a:latin typeface="Arial" charset="0"/>
              </a:rPr>
              <a:t>Judas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EAA4-4B4D-4BBF-8DED-06FDB390FEC3}"/>
              </a:ext>
            </a:extLst>
          </p:cNvPr>
          <p:cNvSpPr>
            <a:spLocks noGrp="1"/>
          </p:cNvSpPr>
          <p:nvPr>
            <p:ph type="ctrTitle"/>
          </p:nvPr>
        </p:nvSpPr>
        <p:spPr/>
        <p:txBody>
          <a:bodyPr/>
          <a:lstStyle/>
          <a:p>
            <a:pPr eaLnBrk="1" hangingPunct="1"/>
            <a:r>
              <a:rPr lang="en-US" altLang="en-US" sz="5400">
                <a:solidFill>
                  <a:srgbClr val="4E341A"/>
                </a:solidFill>
                <a:effectLst>
                  <a:outerShdw blurRad="38100" dist="38100" dir="2700000" algn="tl">
                    <a:srgbClr val="000000"/>
                  </a:outerShdw>
                </a:effectLst>
              </a:rPr>
              <a:t>Dirty Saints</a:t>
            </a:r>
          </a:p>
        </p:txBody>
      </p:sp>
      <p:sp>
        <p:nvSpPr>
          <p:cNvPr id="4" name="Subtitle 3">
            <a:extLst>
              <a:ext uri="{FF2B5EF4-FFF2-40B4-BE49-F238E27FC236}">
                <a16:creationId xmlns:a16="http://schemas.microsoft.com/office/drawing/2014/main" id="{228E351C-C0D4-487B-94B8-5DDE602DE9EB}"/>
              </a:ext>
            </a:extLst>
          </p:cNvPr>
          <p:cNvSpPr>
            <a:spLocks noGrp="1"/>
          </p:cNvSpPr>
          <p:nvPr>
            <p:ph type="subTitle" idx="1"/>
          </p:nvPr>
        </p:nvSpPr>
        <p:spPr>
          <a:xfrm>
            <a:off x="1371600" y="3733800"/>
            <a:ext cx="6400800" cy="1752600"/>
          </a:xfrm>
        </p:spPr>
        <p:txBody>
          <a:bodyPr/>
          <a:lstStyle/>
          <a:p>
            <a:pPr eaLnBrk="1" hangingPunct="1"/>
            <a:r>
              <a:rPr lang="en-US" altLang="en-US" sz="5400">
                <a:effectLst>
                  <a:outerShdw blurRad="38100" dist="38100" dir="2700000" algn="tl">
                    <a:srgbClr val="000000"/>
                  </a:outerShdw>
                </a:effectLst>
              </a:rPr>
              <a:t>John 13:1-17</a:t>
            </a:r>
          </a:p>
        </p:txBody>
      </p:sp>
    </p:spTree>
    <p:extLst>
      <p:ext uri="{BB962C8B-B14F-4D97-AF65-F5344CB8AC3E}">
        <p14:creationId xmlns:p14="http://schemas.microsoft.com/office/powerpoint/2010/main" val="41388109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5" descr="dirt in hands.jpg">
            <a:extLst>
              <a:ext uri="{FF2B5EF4-FFF2-40B4-BE49-F238E27FC236}">
                <a16:creationId xmlns:a16="http://schemas.microsoft.com/office/drawing/2014/main" id="{CF6250F9-A87B-4B12-B93C-382D3EA999F8}"/>
              </a:ext>
            </a:extLst>
          </p:cNvPr>
          <p:cNvPicPr>
            <a:picLocks noChangeAspect="1"/>
          </p:cNvPicPr>
          <p:nvPr/>
        </p:nvPicPr>
        <p:blipFill>
          <a:blip r:embed="rId2">
            <a:lum bright="-12000"/>
            <a:extLst>
              <a:ext uri="{28A0092B-C50C-407E-A947-70E740481C1C}">
                <a14:useLocalDpi xmlns:a14="http://schemas.microsoft.com/office/drawing/2010/main" val="0"/>
              </a:ext>
            </a:extLst>
          </a:blip>
          <a:srcRect/>
          <a:stretch>
            <a:fillRect/>
          </a:stretch>
        </p:blipFill>
        <p:spPr bwMode="auto">
          <a:xfrm>
            <a:off x="2286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6" descr="dirt in hands.jpg">
            <a:extLst>
              <a:ext uri="{FF2B5EF4-FFF2-40B4-BE49-F238E27FC236}">
                <a16:creationId xmlns:a16="http://schemas.microsoft.com/office/drawing/2014/main" id="{60F2CFD2-FFE3-4999-83AA-BCBE68398389}"/>
              </a:ext>
            </a:extLst>
          </p:cNvPr>
          <p:cNvPicPr>
            <a:picLocks noChangeAspect="1"/>
          </p:cNvPicPr>
          <p:nvPr/>
        </p:nvPicPr>
        <p:blipFill>
          <a:blip r:embed="rId2">
            <a:lum bright="-12000"/>
            <a:extLst>
              <a:ext uri="{28A0092B-C50C-407E-A947-70E740481C1C}">
                <a14:useLocalDpi xmlns:a14="http://schemas.microsoft.com/office/drawing/2010/main" val="0"/>
              </a:ext>
            </a:extLst>
          </a:blip>
          <a:srcRect t="10892" r="70297"/>
          <a:stretch>
            <a:fillRect/>
          </a:stretch>
        </p:blipFill>
        <p:spPr bwMode="auto">
          <a:xfrm rot="10800000">
            <a:off x="0" y="0"/>
            <a:ext cx="228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43EAD9A8-3E55-4ABE-AA65-55222237C528}"/>
              </a:ext>
            </a:extLst>
          </p:cNvPr>
          <p:cNvSpPr>
            <a:spLocks noGrp="1"/>
          </p:cNvSpPr>
          <p:nvPr>
            <p:ph type="title"/>
          </p:nvPr>
        </p:nvSpPr>
        <p:spPr>
          <a:xfrm>
            <a:off x="0" y="228600"/>
            <a:ext cx="9144000" cy="1143000"/>
          </a:xfrm>
        </p:spPr>
        <p:txBody>
          <a:bodyPr/>
          <a:lstStyle/>
          <a:p>
            <a:pPr algn="l" eaLnBrk="1" hangingPunct="1"/>
            <a:r>
              <a:rPr lang="en-US" altLang="en-US" sz="5400">
                <a:effectLst>
                  <a:outerShdw blurRad="38100" dist="38100" dir="2700000" algn="tl">
                    <a:srgbClr val="000000"/>
                  </a:outerShdw>
                </a:effectLst>
              </a:rPr>
              <a:t>Why get dirty for others?</a:t>
            </a:r>
            <a:endParaRPr lang="en-US" altLang="en-US">
              <a:effectLst>
                <a:outerShdw blurRad="38100" dist="38100" dir="2700000" algn="tl">
                  <a:srgbClr val="000000"/>
                </a:outerShdw>
              </a:effectLst>
            </a:endParaRPr>
          </a:p>
        </p:txBody>
      </p:sp>
      <p:sp>
        <p:nvSpPr>
          <p:cNvPr id="8" name="Title 1">
            <a:extLst>
              <a:ext uri="{FF2B5EF4-FFF2-40B4-BE49-F238E27FC236}">
                <a16:creationId xmlns:a16="http://schemas.microsoft.com/office/drawing/2014/main" id="{FC6AAACD-C933-47C0-B551-D3B960F02778}"/>
              </a:ext>
            </a:extLst>
          </p:cNvPr>
          <p:cNvSpPr txBox="1">
            <a:spLocks/>
          </p:cNvSpPr>
          <p:nvPr/>
        </p:nvSpPr>
        <p:spPr bwMode="auto">
          <a:xfrm>
            <a:off x="0" y="2667000"/>
            <a:ext cx="3657600" cy="1143000"/>
          </a:xfrm>
          <a:prstGeom prst="rect">
            <a:avLst/>
          </a:prstGeom>
          <a:noFill/>
          <a:ln w="9525">
            <a:noFill/>
            <a:miter lim="800000"/>
            <a:headEnd/>
            <a:tailEnd/>
          </a:ln>
          <a:effec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3 reasons</a:t>
            </a:r>
            <a:endParaRPr kumimoji="0" lang="en-US" alt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4163768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3" descr="ap_eating_dirt8_080130_ssh1.jpg">
            <a:extLst>
              <a:ext uri="{FF2B5EF4-FFF2-40B4-BE49-F238E27FC236}">
                <a16:creationId xmlns:a16="http://schemas.microsoft.com/office/drawing/2014/main" id="{B0F7B2AE-E775-471E-A1D3-9768566C707F}"/>
              </a:ext>
            </a:extLst>
          </p:cNvPr>
          <p:cNvPicPr>
            <a:picLocks noChangeAspect="1"/>
          </p:cNvPicPr>
          <p:nvPr/>
        </p:nvPicPr>
        <p:blipFill>
          <a:blip r:embed="rId2">
            <a:lum bright="-28000"/>
            <a:extLst>
              <a:ext uri="{28A0092B-C50C-407E-A947-70E740481C1C}">
                <a14:useLocalDpi xmlns:a14="http://schemas.microsoft.com/office/drawing/2010/main" val="0"/>
              </a:ext>
            </a:extLst>
          </a:blip>
          <a:srcRect t="6630" b="7237"/>
          <a:stretch>
            <a:fillRect/>
          </a:stretch>
        </p:blipFill>
        <p:spPr bwMode="auto">
          <a:xfrm>
            <a:off x="-118533" y="0"/>
            <a:ext cx="9262533"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3F17B87-67A2-4AC0-B45A-1AFDB2CC491B}"/>
              </a:ext>
            </a:extLst>
          </p:cNvPr>
          <p:cNvSpPr>
            <a:spLocks noGrp="1"/>
          </p:cNvSpPr>
          <p:nvPr>
            <p:ph type="title"/>
          </p:nvPr>
        </p:nvSpPr>
        <p:spPr/>
        <p:txBody>
          <a:bodyPr/>
          <a:lstStyle/>
          <a:p>
            <a:pPr eaLnBrk="1" hangingPunct="1"/>
            <a:r>
              <a:rPr lang="en-US" altLang="en-US" sz="5400">
                <a:effectLst>
                  <a:outerShdw blurRad="38100" dist="38100" dir="2700000" algn="tl">
                    <a:srgbClr val="000000"/>
                  </a:outerShdw>
                </a:effectLst>
              </a:rPr>
              <a:t>I.  Getting dirty shows your </a:t>
            </a:r>
            <a:r>
              <a:rPr lang="en-US" altLang="en-US" sz="5400">
                <a:solidFill>
                  <a:srgbClr val="E9E90A"/>
                </a:solidFill>
                <a:effectLst>
                  <a:outerShdw blurRad="38100" dist="38100" dir="2700000" algn="tl">
                    <a:srgbClr val="000000"/>
                  </a:outerShdw>
                </a:effectLst>
              </a:rPr>
              <a:t>love</a:t>
            </a:r>
            <a:r>
              <a:rPr lang="en-US" altLang="en-US" sz="5400">
                <a:effectLst>
                  <a:outerShdw blurRad="38100" dist="38100" dir="2700000" algn="tl">
                    <a:srgbClr val="000000"/>
                  </a:outerShdw>
                </a:effectLst>
              </a:rPr>
              <a:t>.</a:t>
            </a:r>
            <a:endParaRPr lang="en-US" altLang="en-US">
              <a:effectLst>
                <a:outerShdw blurRad="38100" dist="38100" dir="2700000" algn="tl">
                  <a:srgbClr val="000000"/>
                </a:outerShdw>
              </a:effectLst>
            </a:endParaRPr>
          </a:p>
        </p:txBody>
      </p:sp>
    </p:spTree>
    <p:extLst>
      <p:ext uri="{BB962C8B-B14F-4D97-AF65-F5344CB8AC3E}">
        <p14:creationId xmlns:p14="http://schemas.microsoft.com/office/powerpoint/2010/main" val="48888913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4" descr="Washing feet">
            <a:extLst>
              <a:ext uri="{FF2B5EF4-FFF2-40B4-BE49-F238E27FC236}">
                <a16:creationId xmlns:a16="http://schemas.microsoft.com/office/drawing/2014/main" id="{798AF1CE-B89A-4DBF-BFF2-2C15A4DA0A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0163" y="0"/>
            <a:ext cx="5303837" cy="696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a:extLst>
              <a:ext uri="{FF2B5EF4-FFF2-40B4-BE49-F238E27FC236}">
                <a16:creationId xmlns:a16="http://schemas.microsoft.com/office/drawing/2014/main" id="{A83B5D1B-CEDE-4E9B-8B75-C8FDF2B01A82}"/>
              </a:ext>
            </a:extLst>
          </p:cNvPr>
          <p:cNvSpPr>
            <a:spLocks noGrp="1" noChangeArrowheads="1"/>
          </p:cNvSpPr>
          <p:nvPr>
            <p:ph type="ctrTitle"/>
          </p:nvPr>
        </p:nvSpPr>
        <p:spPr>
          <a:xfrm>
            <a:off x="0" y="0"/>
            <a:ext cx="3886200" cy="2209800"/>
          </a:xfrm>
          <a:effectLst>
            <a:outerShdw blurRad="38100" dist="35921" dir="2700000" algn="ctr" rotWithShape="0">
              <a:srgbClr val="000000">
                <a:alpha val="99962"/>
              </a:srgbClr>
            </a:outerShdw>
          </a:effectLst>
        </p:spPr>
        <p:txBody>
          <a:bodyPr/>
          <a:lstStyle/>
          <a:p>
            <a:pPr eaLnBrk="1" hangingPunct="1">
              <a:spcBef>
                <a:spcPct val="20000"/>
              </a:spcBef>
            </a:pPr>
            <a:r>
              <a:rPr lang="en-US" altLang="en-US" sz="4800" dirty="0">
                <a:solidFill>
                  <a:srgbClr val="FFFF66"/>
                </a:solidFill>
              </a:rPr>
              <a:t>Love Exemplified</a:t>
            </a:r>
          </a:p>
        </p:txBody>
      </p:sp>
      <p:sp>
        <p:nvSpPr>
          <p:cNvPr id="7" name="Rectangle 2">
            <a:extLst>
              <a:ext uri="{FF2B5EF4-FFF2-40B4-BE49-F238E27FC236}">
                <a16:creationId xmlns:a16="http://schemas.microsoft.com/office/drawing/2014/main" id="{5BC0A96B-DA1D-46D2-B520-F998653A9859}"/>
              </a:ext>
            </a:extLst>
          </p:cNvPr>
          <p:cNvSpPr txBox="1">
            <a:spLocks noChangeArrowheads="1"/>
          </p:cNvSpPr>
          <p:nvPr/>
        </p:nvSpPr>
        <p:spPr bwMode="auto">
          <a:xfrm>
            <a:off x="0" y="2209800"/>
            <a:ext cx="3886200" cy="2209800"/>
          </a:xfrm>
          <a:prstGeom prst="rect">
            <a:avLst/>
          </a:prstGeom>
          <a:noFill/>
          <a:ln>
            <a:noFill/>
          </a:ln>
          <a:effectLst>
            <a:outerShdw blurRad="38100" dist="35921" dir="2700000" algn="ctr" rotWithShape="0">
              <a:srgbClr val="808080">
                <a:alpha val="99962"/>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altLang="en-US" sz="4000" b="1" i="0" u="none" strike="noStrike" kern="1200" cap="none" spc="0" normalizeH="0" baseline="0" noProof="0">
                <a:ln>
                  <a:noFill/>
                </a:ln>
                <a:solidFill>
                  <a:srgbClr val="FFFFFF"/>
                </a:solidFill>
                <a:effectLst/>
                <a:uLnTx/>
                <a:uFillTx/>
                <a:latin typeface="Trebuchet MS" panose="020B0603020202020204" pitchFamily="34" charset="0"/>
                <a:ea typeface="Osaka" charset="-128"/>
              </a:rPr>
              <a:t>“... He showed them the full extent of his love” (1).</a:t>
            </a:r>
          </a:p>
        </p:txBody>
      </p:sp>
    </p:spTree>
    <p:extLst>
      <p:ext uri="{BB962C8B-B14F-4D97-AF65-F5344CB8AC3E}">
        <p14:creationId xmlns:p14="http://schemas.microsoft.com/office/powerpoint/2010/main" val="31602868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5" descr="mud02.jpg">
            <a:extLst>
              <a:ext uri="{FF2B5EF4-FFF2-40B4-BE49-F238E27FC236}">
                <a16:creationId xmlns:a16="http://schemas.microsoft.com/office/drawing/2014/main" id="{51CB2A33-ADC1-4D31-9F6F-BD8CEB103944}"/>
              </a:ext>
            </a:extLst>
          </p:cNvPr>
          <p:cNvPicPr>
            <a:picLocks noChangeAspect="1"/>
          </p:cNvPicPr>
          <p:nvPr/>
        </p:nvPicPr>
        <p:blipFill>
          <a:blip r:embed="rId2">
            <a:lum bright="-14000"/>
            <a:extLst>
              <a:ext uri="{28A0092B-C50C-407E-A947-70E740481C1C}">
                <a14:useLocalDpi xmlns:a14="http://schemas.microsoft.com/office/drawing/2010/main" val="0"/>
              </a:ext>
            </a:extLst>
          </a:blip>
          <a:srcRect r="10001"/>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CF9FE61-8313-4634-9112-636831A785CE}"/>
              </a:ext>
            </a:extLst>
          </p:cNvPr>
          <p:cNvSpPr>
            <a:spLocks noGrp="1"/>
          </p:cNvSpPr>
          <p:nvPr>
            <p:ph type="title"/>
          </p:nvPr>
        </p:nvSpPr>
        <p:spPr>
          <a:xfrm>
            <a:off x="0" y="381000"/>
            <a:ext cx="9144000" cy="1371600"/>
          </a:xfrm>
        </p:spPr>
        <p:txBody>
          <a:bodyPr/>
          <a:lstStyle/>
          <a:p>
            <a:pPr eaLnBrk="1" hangingPunct="1"/>
            <a:r>
              <a:rPr lang="en-US" altLang="en-US" sz="5400">
                <a:effectLst>
                  <a:outerShdw blurRad="38100" dist="38100" dir="2700000" algn="tl">
                    <a:srgbClr val="000000"/>
                  </a:outerShdw>
                </a:effectLst>
              </a:rPr>
              <a:t>II.  Getting dirty shows your </a:t>
            </a:r>
            <a:r>
              <a:rPr lang="en-US" altLang="en-US" sz="5400">
                <a:solidFill>
                  <a:srgbClr val="E9E90A"/>
                </a:solidFill>
                <a:effectLst>
                  <a:outerShdw blurRad="38100" dist="38100" dir="2700000" algn="tl">
                    <a:srgbClr val="000000"/>
                  </a:outerShdw>
                </a:effectLst>
              </a:rPr>
              <a:t>humility</a:t>
            </a:r>
            <a:r>
              <a:rPr lang="en-US" altLang="en-US" sz="5400">
                <a:effectLst>
                  <a:outerShdw blurRad="38100" dist="38100" dir="2700000" algn="tl">
                    <a:srgbClr val="000000"/>
                  </a:outerShdw>
                </a:effectLst>
              </a:rPr>
              <a:t>.</a:t>
            </a:r>
            <a:endParaRPr lang="en-US" altLang="en-US">
              <a:effectLst>
                <a:outerShdw blurRad="38100" dist="38100" dir="2700000" algn="tl">
                  <a:srgbClr val="000000"/>
                </a:outerShdw>
              </a:effectLst>
            </a:endParaRPr>
          </a:p>
        </p:txBody>
      </p:sp>
    </p:spTree>
    <p:extLst>
      <p:ext uri="{BB962C8B-B14F-4D97-AF65-F5344CB8AC3E}">
        <p14:creationId xmlns:p14="http://schemas.microsoft.com/office/powerpoint/2010/main" val="541274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3" descr="13.2 Supper.jpg">
            <a:extLst>
              <a:ext uri="{FF2B5EF4-FFF2-40B4-BE49-F238E27FC236}">
                <a16:creationId xmlns:a16="http://schemas.microsoft.com/office/drawing/2014/main" id="{6FD40C6B-5FAD-493B-AC29-4C95D943D245}"/>
              </a:ext>
            </a:extLst>
          </p:cNvPr>
          <p:cNvPicPr>
            <a:picLocks noChangeAspect="1"/>
          </p:cNvPicPr>
          <p:nvPr/>
        </p:nvPicPr>
        <p:blipFill>
          <a:blip r:embed="rId3">
            <a:extLst>
              <a:ext uri="{28A0092B-C50C-407E-A947-70E740481C1C}">
                <a14:useLocalDpi xmlns:a14="http://schemas.microsoft.com/office/drawing/2010/main" val="0"/>
              </a:ext>
            </a:extLst>
          </a:blip>
          <a:srcRect l="2525" r="2173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Text Box 2">
            <a:extLst>
              <a:ext uri="{FF2B5EF4-FFF2-40B4-BE49-F238E27FC236}">
                <a16:creationId xmlns:a16="http://schemas.microsoft.com/office/drawing/2014/main" id="{9849FF17-441B-4AEE-9997-B6C8B9B92E64}"/>
              </a:ext>
            </a:extLst>
          </p:cNvPr>
          <p:cNvSpPr txBox="1">
            <a:spLocks noChangeArrowheads="1"/>
          </p:cNvSpPr>
          <p:nvPr/>
        </p:nvSpPr>
        <p:spPr bwMode="auto">
          <a:xfrm>
            <a:off x="1981200" y="1676400"/>
            <a:ext cx="366713"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8383AD"/>
                </a:solidFill>
                <a:effectLst/>
                <a:uLnTx/>
                <a:uFillTx/>
                <a:latin typeface="Comic Sans MS" panose="030F0702030302020204" pitchFamily="66" charset="0"/>
                <a:ea typeface="MS PGothic" panose="020B0600070205080204" pitchFamily="34" charset="-128"/>
                <a:cs typeface="Times New Roman" panose="02020603050405020304" pitchFamily="18" charset="0"/>
              </a:rPr>
              <a:t> </a:t>
            </a:r>
            <a:endParaRPr kumimoji="0" lang="en-US" altLang="en-US" sz="2400" b="0" i="0" u="none" strike="noStrike" kern="1200" cap="none" spc="0" normalizeH="0" baseline="0" noProof="0">
              <a:ln>
                <a:noFill/>
              </a:ln>
              <a:solidFill>
                <a:srgbClr val="8383AD"/>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8383AD"/>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8383AD"/>
                </a:solidFill>
                <a:effectLst/>
                <a:uLnTx/>
                <a:uFillTx/>
                <a:latin typeface="Comic Sans MS" panose="030F0702030302020204" pitchFamily="66" charset="0"/>
                <a:ea typeface="MS PGothic" panose="020B0600070205080204" pitchFamily="34" charset="-128"/>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8383AD"/>
                </a:solidFill>
                <a:effectLst/>
                <a:uLnTx/>
                <a:uFillTx/>
                <a:latin typeface="Comic Sans MS" panose="030F0702030302020204" pitchFamily="66" charset="0"/>
                <a:ea typeface="MS PGothic" panose="020B0600070205080204" pitchFamily="34" charset="-128"/>
                <a:cs typeface="Times New Roman" panose="02020603050405020304" pitchFamily="18" charset="0"/>
              </a:rPr>
              <a:t> </a:t>
            </a:r>
            <a:endParaRPr kumimoji="0" lang="en-US" altLang="en-US" sz="2400" b="0" i="0" u="none" strike="noStrike" kern="1200" cap="none" spc="0" normalizeH="0" baseline="0" noProof="0">
              <a:ln>
                <a:noFill/>
              </a:ln>
              <a:solidFill>
                <a:srgbClr val="8383AD"/>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9700" name="Rectangle 4">
            <a:extLst>
              <a:ext uri="{FF2B5EF4-FFF2-40B4-BE49-F238E27FC236}">
                <a16:creationId xmlns:a16="http://schemas.microsoft.com/office/drawing/2014/main" id="{A6452A5B-2DD1-4D1F-9EE6-13DF14873C85}"/>
              </a:ext>
            </a:extLst>
          </p:cNvPr>
          <p:cNvSpPr>
            <a:spLocks noGrp="1" noChangeArrowheads="1"/>
          </p:cNvSpPr>
          <p:nvPr>
            <p:ph type="title" idx="4294967295"/>
          </p:nvPr>
        </p:nvSpPr>
        <p:spPr>
          <a:xfrm>
            <a:off x="0" y="304800"/>
            <a:ext cx="9144000" cy="1295400"/>
          </a:xfrm>
        </p:spPr>
        <p:txBody>
          <a:bodyPr/>
          <a:lstStyle/>
          <a:p>
            <a:pPr eaLnBrk="1" hangingPunct="1"/>
            <a:r>
              <a:rPr lang="en-US" altLang="en-US" sz="5400">
                <a:effectLst>
                  <a:outerShdw blurRad="38100" dist="38100" dir="2700000" algn="tl">
                    <a:srgbClr val="000000"/>
                  </a:outerShdw>
                </a:effectLst>
              </a:rPr>
              <a:t>Jesus showed humility</a:t>
            </a:r>
          </a:p>
        </p:txBody>
      </p:sp>
    </p:spTree>
    <p:extLst>
      <p:ext uri="{BB962C8B-B14F-4D97-AF65-F5344CB8AC3E}">
        <p14:creationId xmlns:p14="http://schemas.microsoft.com/office/powerpoint/2010/main" val="310399889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descr="13.11 Judas.jpg">
            <a:extLst>
              <a:ext uri="{FF2B5EF4-FFF2-40B4-BE49-F238E27FC236}">
                <a16:creationId xmlns:a16="http://schemas.microsoft.com/office/drawing/2014/main" id="{17C99D18-0897-43D3-A402-97CDF4EC08D3}"/>
              </a:ext>
            </a:extLst>
          </p:cNvPr>
          <p:cNvPicPr>
            <a:picLocks noChangeAspect="1"/>
          </p:cNvPicPr>
          <p:nvPr/>
        </p:nvPicPr>
        <p:blipFill>
          <a:blip r:embed="rId2">
            <a:extLst>
              <a:ext uri="{28A0092B-C50C-407E-A947-70E740481C1C}">
                <a14:useLocalDpi xmlns:a14="http://schemas.microsoft.com/office/drawing/2010/main" val="0"/>
              </a:ext>
            </a:extLst>
          </a:blip>
          <a:srcRect l="2467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D1E771C4-49BC-4EA2-8769-51FF2CB945E6}"/>
              </a:ext>
            </a:extLst>
          </p:cNvPr>
          <p:cNvSpPr>
            <a:spLocks noGrp="1"/>
          </p:cNvSpPr>
          <p:nvPr>
            <p:ph type="title" idx="4294967295"/>
          </p:nvPr>
        </p:nvSpPr>
        <p:spPr>
          <a:xfrm>
            <a:off x="4953000" y="609600"/>
            <a:ext cx="3962400" cy="2895600"/>
          </a:xfrm>
        </p:spPr>
        <p:txBody>
          <a:bodyPr/>
          <a:lstStyle/>
          <a:p>
            <a:r>
              <a:rPr lang="en-US" altLang="en-US">
                <a:effectLst>
                  <a:outerShdw blurRad="38100" dist="38100" dir="2700000" algn="tl">
                    <a:srgbClr val="000000"/>
                  </a:outerShdw>
                </a:effectLst>
              </a:rPr>
              <a:t>Jesus washed the feet of Judas too!</a:t>
            </a:r>
          </a:p>
        </p:txBody>
      </p:sp>
    </p:spTree>
    <p:extLst>
      <p:ext uri="{BB962C8B-B14F-4D97-AF65-F5344CB8AC3E}">
        <p14:creationId xmlns:p14="http://schemas.microsoft.com/office/powerpoint/2010/main" val="986446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descr="06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3136900" cy="2959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Broken and spilled out, just for love of you, Jesus</a:t>
            </a:r>
          </a:p>
        </p:txBody>
      </p:sp>
    </p:spTree>
    <p:extLst>
      <p:ext uri="{BB962C8B-B14F-4D97-AF65-F5344CB8AC3E}">
        <p14:creationId xmlns:p14="http://schemas.microsoft.com/office/powerpoint/2010/main" val="144904443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4" descr="13.4 Jesus No robe.jpg">
            <a:extLst>
              <a:ext uri="{FF2B5EF4-FFF2-40B4-BE49-F238E27FC236}">
                <a16:creationId xmlns:a16="http://schemas.microsoft.com/office/drawing/2014/main" id="{518252C7-6958-4031-87FD-ED8DF7D68DC8}"/>
              </a:ext>
            </a:extLst>
          </p:cNvPr>
          <p:cNvPicPr>
            <a:picLocks noChangeAspect="1"/>
          </p:cNvPicPr>
          <p:nvPr/>
        </p:nvPicPr>
        <p:blipFill>
          <a:blip r:embed="rId2">
            <a:extLst>
              <a:ext uri="{28A0092B-C50C-407E-A947-70E740481C1C}">
                <a14:useLocalDpi xmlns:a14="http://schemas.microsoft.com/office/drawing/2010/main" val="0"/>
              </a:ext>
            </a:extLst>
          </a:blip>
          <a:srcRect l="19260"/>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5F99D422-5A92-4E2E-8DC9-6E537A1A799A}"/>
              </a:ext>
            </a:extLst>
          </p:cNvPr>
          <p:cNvSpPr>
            <a:spLocks noGrp="1"/>
          </p:cNvSpPr>
          <p:nvPr>
            <p:ph type="title" idx="4294967295"/>
          </p:nvPr>
        </p:nvSpPr>
        <p:spPr>
          <a:xfrm>
            <a:off x="4953000" y="609600"/>
            <a:ext cx="3962400" cy="2895600"/>
          </a:xfrm>
        </p:spPr>
        <p:txBody>
          <a:bodyPr/>
          <a:lstStyle/>
          <a:p>
            <a:r>
              <a:rPr lang="en-US" altLang="en-US">
                <a:effectLst>
                  <a:outerShdw blurRad="38100" dist="38100" dir="2700000" algn="tl">
                    <a:srgbClr val="000000"/>
                  </a:outerShdw>
                </a:effectLst>
              </a:rPr>
              <a:t>Jesus retained his authority but took on a servant’s role</a:t>
            </a:r>
          </a:p>
        </p:txBody>
      </p:sp>
    </p:spTree>
    <p:extLst>
      <p:ext uri="{BB962C8B-B14F-4D97-AF65-F5344CB8AC3E}">
        <p14:creationId xmlns:p14="http://schemas.microsoft.com/office/powerpoint/2010/main" val="197065300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descr="13.6 Peter refuses to have feet washed.jpg">
            <a:extLst>
              <a:ext uri="{FF2B5EF4-FFF2-40B4-BE49-F238E27FC236}">
                <a16:creationId xmlns:a16="http://schemas.microsoft.com/office/drawing/2014/main" id="{6258FA99-3337-49A7-B069-4BFFA15BEC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16075"/>
            <a:ext cx="9144000" cy="52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6313C0A3-5A5B-42B3-828C-242832777B6F}"/>
              </a:ext>
            </a:extLst>
          </p:cNvPr>
          <p:cNvSpPr>
            <a:spLocks noGrp="1"/>
          </p:cNvSpPr>
          <p:nvPr>
            <p:ph type="title" idx="4294967295"/>
          </p:nvPr>
        </p:nvSpPr>
        <p:spPr>
          <a:xfrm>
            <a:off x="838200" y="381000"/>
            <a:ext cx="7467600" cy="1143000"/>
          </a:xfrm>
        </p:spPr>
        <p:txBody>
          <a:bodyPr/>
          <a:lstStyle/>
          <a:p>
            <a:r>
              <a:rPr lang="en-US" altLang="en-US">
                <a:effectLst>
                  <a:outerShdw blurRad="38100" dist="38100" dir="2700000" algn="tl">
                    <a:srgbClr val="000000"/>
                  </a:outerShdw>
                </a:effectLst>
              </a:rPr>
              <a:t>“Lord, are you going to wash my feet?” (13:6)</a:t>
            </a:r>
          </a:p>
        </p:txBody>
      </p:sp>
      <p:sp>
        <p:nvSpPr>
          <p:cNvPr id="4" name="Title 2">
            <a:extLst>
              <a:ext uri="{FF2B5EF4-FFF2-40B4-BE49-F238E27FC236}">
                <a16:creationId xmlns:a16="http://schemas.microsoft.com/office/drawing/2014/main" id="{AB575F6D-9FCB-49BB-9C9D-BA87184FA8C8}"/>
              </a:ext>
            </a:extLst>
          </p:cNvPr>
          <p:cNvSpPr txBox="1">
            <a:spLocks/>
          </p:cNvSpPr>
          <p:nvPr/>
        </p:nvSpPr>
        <p:spPr bwMode="auto">
          <a:xfrm>
            <a:off x="5486400" y="2895600"/>
            <a:ext cx="3429000" cy="3276600"/>
          </a:xfrm>
          <a:prstGeom prst="rect">
            <a:avLst/>
          </a:prstGeom>
          <a:noFill/>
          <a:ln w="9525">
            <a:noFill/>
            <a:miter lim="800000"/>
            <a:headEnd/>
            <a:tailEnd/>
          </a:ln>
          <a:effec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“Unless I wash you, have no part with me” (13:8)</a:t>
            </a:r>
          </a:p>
        </p:txBody>
      </p:sp>
    </p:spTree>
    <p:extLst>
      <p:ext uri="{BB962C8B-B14F-4D97-AF65-F5344CB8AC3E}">
        <p14:creationId xmlns:p14="http://schemas.microsoft.com/office/powerpoint/2010/main" val="302947845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3" descr="13.8 Peter requests hands washed.jpg">
            <a:extLst>
              <a:ext uri="{FF2B5EF4-FFF2-40B4-BE49-F238E27FC236}">
                <a16:creationId xmlns:a16="http://schemas.microsoft.com/office/drawing/2014/main" id="{B7AB3F63-58A0-4281-9DB3-74E0D475C2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631950"/>
            <a:ext cx="9144000" cy="522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77CF7A6B-65DB-48E2-BD19-387FBACDEAAB}"/>
              </a:ext>
            </a:extLst>
          </p:cNvPr>
          <p:cNvSpPr>
            <a:spLocks noGrp="1"/>
          </p:cNvSpPr>
          <p:nvPr>
            <p:ph type="title" idx="4294967295"/>
          </p:nvPr>
        </p:nvSpPr>
        <p:spPr>
          <a:xfrm>
            <a:off x="152400" y="0"/>
            <a:ext cx="8839200" cy="2209800"/>
          </a:xfrm>
        </p:spPr>
        <p:txBody>
          <a:bodyPr/>
          <a:lstStyle/>
          <a:p>
            <a:r>
              <a:rPr lang="en-US" altLang="en-US">
                <a:effectLst>
                  <a:outerShdw blurRad="38100" dist="38100" dir="2700000" algn="tl">
                    <a:srgbClr val="000000"/>
                  </a:outerShdw>
                </a:effectLst>
              </a:rPr>
              <a:t>“Then wash my hands and head as well, not just my feet!” (13:9)</a:t>
            </a:r>
          </a:p>
        </p:txBody>
      </p:sp>
      <p:sp>
        <p:nvSpPr>
          <p:cNvPr id="5" name="Title 2">
            <a:extLst>
              <a:ext uri="{FF2B5EF4-FFF2-40B4-BE49-F238E27FC236}">
                <a16:creationId xmlns:a16="http://schemas.microsoft.com/office/drawing/2014/main" id="{6A2E2E36-0C5D-4681-BE92-889E33D2B62E}"/>
              </a:ext>
            </a:extLst>
          </p:cNvPr>
          <p:cNvSpPr txBox="1">
            <a:spLocks/>
          </p:cNvSpPr>
          <p:nvPr/>
        </p:nvSpPr>
        <p:spPr bwMode="auto">
          <a:xfrm>
            <a:off x="838200" y="4533900"/>
            <a:ext cx="8153400" cy="1143000"/>
          </a:xfrm>
          <a:prstGeom prst="rect">
            <a:avLst/>
          </a:prstGeom>
          <a:noFill/>
          <a:ln w="9525">
            <a:noFill/>
            <a:miter lim="800000"/>
            <a:headEnd/>
            <a:tailEnd/>
          </a:ln>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128"/>
                <a:cs typeface="ＭＳ Ｐゴシック" charset="-128"/>
              </a:rPr>
              <a:t>Body = salvation (once)</a:t>
            </a:r>
          </a:p>
        </p:txBody>
      </p:sp>
      <p:sp>
        <p:nvSpPr>
          <p:cNvPr id="6" name="Title 2">
            <a:extLst>
              <a:ext uri="{FF2B5EF4-FFF2-40B4-BE49-F238E27FC236}">
                <a16:creationId xmlns:a16="http://schemas.microsoft.com/office/drawing/2014/main" id="{5F534463-693F-431B-B7F6-C52F5AACA5EE}"/>
              </a:ext>
            </a:extLst>
          </p:cNvPr>
          <p:cNvSpPr txBox="1">
            <a:spLocks/>
          </p:cNvSpPr>
          <p:nvPr/>
        </p:nvSpPr>
        <p:spPr bwMode="auto">
          <a:xfrm>
            <a:off x="838200" y="5486400"/>
            <a:ext cx="8153400" cy="1143000"/>
          </a:xfrm>
          <a:prstGeom prst="rect">
            <a:avLst/>
          </a:prstGeom>
          <a:noFill/>
          <a:ln w="9525">
            <a:noFill/>
            <a:miter lim="800000"/>
            <a:headEnd/>
            <a:tailEnd/>
          </a:ln>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128"/>
                <a:cs typeface="ＭＳ Ｐゴシック" charset="-128"/>
              </a:rPr>
              <a:t>Feet = confession (repeated)</a:t>
            </a:r>
          </a:p>
        </p:txBody>
      </p:sp>
      <p:sp>
        <p:nvSpPr>
          <p:cNvPr id="7" name="Title 2">
            <a:extLst>
              <a:ext uri="{FF2B5EF4-FFF2-40B4-BE49-F238E27FC236}">
                <a16:creationId xmlns:a16="http://schemas.microsoft.com/office/drawing/2014/main" id="{B44D3BEF-05BA-430A-A251-6B502ADFFA46}"/>
              </a:ext>
            </a:extLst>
          </p:cNvPr>
          <p:cNvSpPr txBox="1">
            <a:spLocks/>
          </p:cNvSpPr>
          <p:nvPr/>
        </p:nvSpPr>
        <p:spPr bwMode="auto">
          <a:xfrm>
            <a:off x="152400" y="3581400"/>
            <a:ext cx="4876800" cy="1143000"/>
          </a:xfrm>
          <a:prstGeom prst="rect">
            <a:avLst/>
          </a:prstGeom>
          <a:noFill/>
          <a:ln w="9525">
            <a:noFill/>
            <a:miter lim="800000"/>
            <a:headEnd/>
            <a:tailEnd/>
          </a:ln>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charset="0"/>
                <a:ea typeface="ＭＳ Ｐゴシック" charset="-128"/>
                <a:cs typeface="ＭＳ Ｐゴシック" charset="-128"/>
              </a:rPr>
              <a:t>Two washings:</a:t>
            </a:r>
            <a:endParaRPr kumimoji="0" lang="en-US" sz="4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128"/>
              <a:cs typeface="ＭＳ Ｐゴシック" charset="-128"/>
            </a:endParaRPr>
          </a:p>
        </p:txBody>
      </p:sp>
    </p:spTree>
    <p:extLst>
      <p:ext uri="{BB962C8B-B14F-4D97-AF65-F5344CB8AC3E}">
        <p14:creationId xmlns:p14="http://schemas.microsoft.com/office/powerpoint/2010/main" val="12096590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7826" name="Picture 3" descr="Jesus Washing Feet.jpg">
            <a:extLst>
              <a:ext uri="{FF2B5EF4-FFF2-40B4-BE49-F238E27FC236}">
                <a16:creationId xmlns:a16="http://schemas.microsoft.com/office/drawing/2014/main" id="{C25654D1-0761-4D08-8249-5049F04476F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518160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183CF3EB-3ADC-4AF4-B757-98EAA9112EAD}"/>
              </a:ext>
            </a:extLst>
          </p:cNvPr>
          <p:cNvSpPr>
            <a:spLocks noGrp="1"/>
          </p:cNvSpPr>
          <p:nvPr>
            <p:ph type="title"/>
          </p:nvPr>
        </p:nvSpPr>
        <p:spPr>
          <a:xfrm>
            <a:off x="0" y="0"/>
            <a:ext cx="9144000" cy="1143000"/>
          </a:xfrm>
        </p:spPr>
        <p:txBody>
          <a:bodyPr/>
          <a:lstStyle/>
          <a:p>
            <a:pPr eaLnBrk="1" hangingPunct="1"/>
            <a:r>
              <a:rPr lang="en-US" altLang="en-US" sz="4800">
                <a:solidFill>
                  <a:srgbClr val="002060"/>
                </a:solidFill>
                <a:effectLst>
                  <a:outerShdw blurRad="38100" dist="38100" dir="2700000" algn="tl">
                    <a:srgbClr val="C0C0C0"/>
                  </a:outerShdw>
                </a:effectLst>
              </a:rPr>
              <a:t>Humble service curbs pride</a:t>
            </a:r>
            <a:endParaRPr lang="en-US" altLang="en-US" sz="4000">
              <a:solidFill>
                <a:srgbClr val="002060"/>
              </a:solidFill>
              <a:effectLst>
                <a:outerShdw blurRad="38100" dist="38100" dir="2700000" algn="tl">
                  <a:srgbClr val="C0C0C0"/>
                </a:outerShdw>
              </a:effectLst>
            </a:endParaRPr>
          </a:p>
        </p:txBody>
      </p:sp>
      <p:sp>
        <p:nvSpPr>
          <p:cNvPr id="6" name="Title 1">
            <a:extLst>
              <a:ext uri="{FF2B5EF4-FFF2-40B4-BE49-F238E27FC236}">
                <a16:creationId xmlns:a16="http://schemas.microsoft.com/office/drawing/2014/main" id="{CA637BD0-4B99-4E7A-8EAE-6D3CD4A35A8E}"/>
              </a:ext>
            </a:extLst>
          </p:cNvPr>
          <p:cNvSpPr txBox="1">
            <a:spLocks/>
          </p:cNvSpPr>
          <p:nvPr/>
        </p:nvSpPr>
        <p:spPr bwMode="auto">
          <a:xfrm>
            <a:off x="4114800" y="1828800"/>
            <a:ext cx="5029200" cy="1219200"/>
          </a:xfrm>
          <a:prstGeom prst="rect">
            <a:avLst/>
          </a:prstGeom>
          <a:noFill/>
          <a:ln w="9525">
            <a:noFill/>
            <a:miter lim="800000"/>
            <a:headEnd/>
            <a:tailEnd/>
          </a:ln>
          <a:effectLst/>
        </p:spPr>
        <p:txBody>
          <a:bodyPr anchor="ctr"/>
          <a:lstStyle>
            <a:lvl1pPr marL="627063" indent="-627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627063" marR="0" lvl="0" indent="-627063" algn="l"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2060"/>
                </a:solidFill>
                <a:effectLst>
                  <a:outerShdw blurRad="38100" dist="38100" dir="2700000" algn="tl">
                    <a:srgbClr val="C0C0C0"/>
                  </a:outerShdw>
                </a:effectLst>
                <a:uLnTx/>
                <a:uFillTx/>
                <a:latin typeface="Arial" panose="020B0604020202020204" pitchFamily="34" charset="0"/>
                <a:ea typeface="MS PGothic" panose="020B0600070205080204" pitchFamily="34" charset="-128"/>
                <a:cs typeface="+mn-cs"/>
              </a:rPr>
              <a:t>1. Voluntary</a:t>
            </a:r>
            <a:endParaRPr kumimoji="0" lang="en-US" altLang="en-US" sz="4400" b="1" i="0" u="none" strike="noStrike" kern="1200" cap="none" spc="0" normalizeH="0" baseline="0" noProof="0">
              <a:ln>
                <a:noFill/>
              </a:ln>
              <a:solidFill>
                <a:srgbClr val="002060"/>
              </a:solidFill>
              <a:effectLst>
                <a:outerShdw blurRad="38100" dist="38100" dir="2700000" algn="tl">
                  <a:srgbClr val="C0C0C0"/>
                </a:outerShdw>
              </a:effectLst>
              <a:uLnTx/>
              <a:uFillTx/>
              <a:latin typeface="Arial" panose="020B0604020202020204" pitchFamily="34" charset="0"/>
              <a:ea typeface="MS PGothic" panose="020B0600070205080204" pitchFamily="34" charset="-128"/>
              <a:cs typeface="+mn-cs"/>
            </a:endParaRPr>
          </a:p>
        </p:txBody>
      </p:sp>
      <p:sp>
        <p:nvSpPr>
          <p:cNvPr id="7" name="Title 1">
            <a:extLst>
              <a:ext uri="{FF2B5EF4-FFF2-40B4-BE49-F238E27FC236}">
                <a16:creationId xmlns:a16="http://schemas.microsoft.com/office/drawing/2014/main" id="{8C3B15FF-AF06-4AC6-A947-63796030A526}"/>
              </a:ext>
            </a:extLst>
          </p:cNvPr>
          <p:cNvSpPr txBox="1">
            <a:spLocks/>
          </p:cNvSpPr>
          <p:nvPr/>
        </p:nvSpPr>
        <p:spPr bwMode="auto">
          <a:xfrm>
            <a:off x="4114800" y="3581400"/>
            <a:ext cx="5029200" cy="1219200"/>
          </a:xfrm>
          <a:prstGeom prst="rect">
            <a:avLst/>
          </a:prstGeom>
          <a:noFill/>
          <a:ln w="9525">
            <a:noFill/>
            <a:miter lim="800000"/>
            <a:headEnd/>
            <a:tailEnd/>
          </a:ln>
          <a:effectLst/>
        </p:spPr>
        <p:txBody>
          <a:bodyPr anchor="ctr"/>
          <a:lstStyle>
            <a:lvl1pPr marL="627063" indent="-627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627063" marR="0" lvl="0" indent="-627063" algn="l"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2060"/>
                </a:solidFill>
                <a:effectLst>
                  <a:outerShdw blurRad="38100" dist="38100" dir="2700000" algn="tl">
                    <a:srgbClr val="C0C0C0"/>
                  </a:outerShdw>
                </a:effectLst>
                <a:uLnTx/>
                <a:uFillTx/>
                <a:latin typeface="Arial" panose="020B0604020202020204" pitchFamily="34" charset="0"/>
                <a:ea typeface="MS PGothic" panose="020B0600070205080204" pitchFamily="34" charset="-128"/>
                <a:cs typeface="+mn-cs"/>
              </a:rPr>
              <a:t>2. No complaining</a:t>
            </a:r>
            <a:endParaRPr kumimoji="0" lang="en-US" altLang="en-US" sz="4400" b="1" i="0" u="none" strike="noStrike" kern="1200" cap="none" spc="0" normalizeH="0" baseline="0" noProof="0" dirty="0">
              <a:ln>
                <a:noFill/>
              </a:ln>
              <a:solidFill>
                <a:srgbClr val="002060"/>
              </a:solidFill>
              <a:effectLst>
                <a:outerShdw blurRad="38100" dist="38100" dir="2700000" algn="tl">
                  <a:srgbClr val="C0C0C0"/>
                </a:outerShdw>
              </a:effectLst>
              <a:uLnTx/>
              <a:uFillTx/>
              <a:latin typeface="Arial" panose="020B0604020202020204" pitchFamily="34" charset="0"/>
              <a:ea typeface="MS PGothic" panose="020B0600070205080204" pitchFamily="34" charset="-128"/>
              <a:cs typeface="+mn-cs"/>
            </a:endParaRPr>
          </a:p>
        </p:txBody>
      </p:sp>
      <p:sp>
        <p:nvSpPr>
          <p:cNvPr id="8" name="Title 1">
            <a:extLst>
              <a:ext uri="{FF2B5EF4-FFF2-40B4-BE49-F238E27FC236}">
                <a16:creationId xmlns:a16="http://schemas.microsoft.com/office/drawing/2014/main" id="{4A69FF97-E1DE-4856-8452-00B09BA2C127}"/>
              </a:ext>
            </a:extLst>
          </p:cNvPr>
          <p:cNvSpPr txBox="1">
            <a:spLocks/>
          </p:cNvSpPr>
          <p:nvPr/>
        </p:nvSpPr>
        <p:spPr bwMode="auto">
          <a:xfrm>
            <a:off x="4114800" y="5334000"/>
            <a:ext cx="5029200" cy="1219200"/>
          </a:xfrm>
          <a:prstGeom prst="rect">
            <a:avLst/>
          </a:prstGeom>
          <a:noFill/>
          <a:ln w="9525">
            <a:noFill/>
            <a:miter lim="800000"/>
            <a:headEnd/>
            <a:tailEnd/>
          </a:ln>
          <a:effectLst/>
        </p:spPr>
        <p:txBody>
          <a:bodyPr anchor="ctr"/>
          <a:lstStyle>
            <a:lvl1pPr marL="627063" indent="-627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627063" marR="0" lvl="0" indent="-627063" algn="l"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2060"/>
                </a:solidFill>
                <a:effectLst>
                  <a:outerShdw blurRad="38100" dist="38100" dir="2700000" algn="tl">
                    <a:srgbClr val="C0C0C0"/>
                  </a:outerShdw>
                </a:effectLst>
                <a:uLnTx/>
                <a:uFillTx/>
                <a:latin typeface="Arial" panose="020B0604020202020204" pitchFamily="34" charset="0"/>
                <a:ea typeface="MS PGothic" panose="020B0600070205080204" pitchFamily="34" charset="-128"/>
                <a:cs typeface="+mn-cs"/>
              </a:rPr>
              <a:t>3. Unconventional</a:t>
            </a:r>
            <a:endParaRPr kumimoji="0" lang="en-US" altLang="en-US" sz="4400" b="1" i="0" u="none" strike="noStrike" kern="1200" cap="none" spc="0" normalizeH="0" baseline="0" noProof="0">
              <a:ln>
                <a:noFill/>
              </a:ln>
              <a:solidFill>
                <a:srgbClr val="002060"/>
              </a:solidFill>
              <a:effectLst>
                <a:outerShdw blurRad="38100" dist="38100" dir="2700000" algn="tl">
                  <a:srgbClr val="C0C0C0"/>
                </a:outerShdw>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6066248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13.11 Jesus Closeup Not all clean.jpg">
            <a:extLst>
              <a:ext uri="{FF2B5EF4-FFF2-40B4-BE49-F238E27FC236}">
                <a16:creationId xmlns:a16="http://schemas.microsoft.com/office/drawing/2014/main" id="{7C3FFAE9-BC1B-4664-9F6D-78B6CB077E49}"/>
              </a:ext>
            </a:extLst>
          </p:cNvPr>
          <p:cNvPicPr>
            <a:picLocks noChangeAspect="1"/>
          </p:cNvPicPr>
          <p:nvPr/>
        </p:nvPicPr>
        <p:blipFill>
          <a:blip r:embed="rId2">
            <a:extLst>
              <a:ext uri="{28A0092B-C50C-407E-A947-70E740481C1C}">
                <a14:useLocalDpi xmlns:a14="http://schemas.microsoft.com/office/drawing/2010/main" val="0"/>
              </a:ext>
            </a:extLst>
          </a:blip>
          <a:srcRect l="23911"/>
          <a:stretch>
            <a:fillRect/>
          </a:stretch>
        </p:blipFill>
        <p:spPr bwMode="auto">
          <a:xfrm>
            <a:off x="0" y="0"/>
            <a:ext cx="92138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DB8BD22-2096-46BC-9B55-54E6BA104DE1}"/>
              </a:ext>
            </a:extLst>
          </p:cNvPr>
          <p:cNvSpPr>
            <a:spLocks noGrp="1"/>
          </p:cNvSpPr>
          <p:nvPr>
            <p:ph type="title"/>
          </p:nvPr>
        </p:nvSpPr>
        <p:spPr>
          <a:xfrm>
            <a:off x="0" y="76200"/>
            <a:ext cx="9144000" cy="3352800"/>
          </a:xfrm>
        </p:spPr>
        <p:txBody>
          <a:bodyPr/>
          <a:lstStyle/>
          <a:p>
            <a:pPr eaLnBrk="1" hangingPunct="1"/>
            <a:r>
              <a:rPr lang="en-US" altLang="en-US" sz="4800">
                <a:effectLst>
                  <a:outerShdw blurRad="38100" dist="38100" dir="2700000" algn="tl">
                    <a:srgbClr val="000000"/>
                  </a:outerShdw>
                </a:effectLst>
              </a:rPr>
              <a:t>“When a man forgets himself, he usually does something everybody else remembers.” </a:t>
            </a:r>
            <a:endParaRPr lang="en-US" altLang="en-US" sz="4000">
              <a:effectLst>
                <a:outerShdw blurRad="38100" dist="38100" dir="2700000" algn="tl">
                  <a:srgbClr val="000000"/>
                </a:outerShdw>
              </a:effectLst>
            </a:endParaRPr>
          </a:p>
        </p:txBody>
      </p:sp>
    </p:spTree>
    <p:extLst>
      <p:ext uri="{BB962C8B-B14F-4D97-AF65-F5344CB8AC3E}">
        <p14:creationId xmlns:p14="http://schemas.microsoft.com/office/powerpoint/2010/main" val="17062629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4" descr="206">
            <a:extLst>
              <a:ext uri="{FF2B5EF4-FFF2-40B4-BE49-F238E27FC236}">
                <a16:creationId xmlns:a16="http://schemas.microsoft.com/office/drawing/2014/main" id="{89548AC8-8ED4-4B00-87DD-2C4AC068CA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572"/>
          <a:stretch>
            <a:fillRect/>
          </a:stretch>
        </p:blipFill>
        <p:spPr bwMode="auto">
          <a:xfrm>
            <a:off x="0" y="0"/>
            <a:ext cx="9144000" cy="680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6" name="Rectangle 2">
            <a:extLst>
              <a:ext uri="{FF2B5EF4-FFF2-40B4-BE49-F238E27FC236}">
                <a16:creationId xmlns:a16="http://schemas.microsoft.com/office/drawing/2014/main" id="{0D580E3D-7C0F-4E47-88F5-8EB6539D6A19}"/>
              </a:ext>
            </a:extLst>
          </p:cNvPr>
          <p:cNvSpPr>
            <a:spLocks noGrp="1" noChangeArrowheads="1"/>
          </p:cNvSpPr>
          <p:nvPr>
            <p:ph type="ctrTitle"/>
          </p:nvPr>
        </p:nvSpPr>
        <p:spPr>
          <a:xfrm>
            <a:off x="0" y="-76200"/>
            <a:ext cx="9144000" cy="1600200"/>
          </a:xfrm>
          <a:solidFill>
            <a:srgbClr val="000000"/>
          </a:solidFill>
        </p:spPr>
        <p:txBody>
          <a:bodyPr/>
          <a:lstStyle/>
          <a:p>
            <a:pPr eaLnBrk="1" hangingPunct="1"/>
            <a:r>
              <a:rPr lang="en-US" altLang="en-US" sz="5400" b="1">
                <a:solidFill>
                  <a:srgbClr val="FFFFFF"/>
                </a:solidFill>
                <a:effectLst>
                  <a:outerShdw blurRad="38100" dist="38100" dir="2700000" algn="tl">
                    <a:srgbClr val="808080"/>
                  </a:outerShdw>
                </a:effectLst>
                <a:latin typeface="Arial" panose="020B0604020202020204" pitchFamily="34" charset="0"/>
                <a:cs typeface="Arial" panose="020B0604020202020204" pitchFamily="34" charset="0"/>
              </a:rPr>
              <a:t>III. Getting dirty shows you </a:t>
            </a:r>
            <a:r>
              <a:rPr lang="en-US" altLang="en-US" sz="5400" b="1">
                <a:solidFill>
                  <a:srgbClr val="FFFF00"/>
                </a:solidFill>
                <a:effectLst>
                  <a:outerShdw blurRad="38100" dist="38100" dir="2700000" algn="tl">
                    <a:srgbClr val="FFFFFF"/>
                  </a:outerShdw>
                </a:effectLst>
                <a:latin typeface="Arial" panose="020B0604020202020204" pitchFamily="34" charset="0"/>
                <a:cs typeface="Arial" panose="020B0604020202020204" pitchFamily="34" charset="0"/>
              </a:rPr>
              <a:t>imitate </a:t>
            </a:r>
            <a:r>
              <a:rPr lang="en-US" altLang="en-US" sz="5400" b="1">
                <a:solidFill>
                  <a:schemeClr val="bg1"/>
                </a:solidFill>
                <a:effectLst>
                  <a:outerShdw blurRad="38100" dist="38100" dir="2700000" algn="tl">
                    <a:srgbClr val="808080"/>
                  </a:outerShdw>
                </a:effectLst>
                <a:latin typeface="Arial" panose="020B0604020202020204" pitchFamily="34" charset="0"/>
                <a:cs typeface="Arial" panose="020B0604020202020204" pitchFamily="34" charset="0"/>
              </a:rPr>
              <a:t>Christ.</a:t>
            </a:r>
          </a:p>
        </p:txBody>
      </p:sp>
    </p:spTree>
    <p:extLst>
      <p:ext uri="{BB962C8B-B14F-4D97-AF65-F5344CB8AC3E}">
        <p14:creationId xmlns:p14="http://schemas.microsoft.com/office/powerpoint/2010/main" val="993995648"/>
      </p:ext>
    </p:extLst>
  </p:cSld>
  <p:clrMapOvr>
    <a:masterClrMapping/>
  </p:clrMapOvr>
  <p:transition spd="med">
    <p:randomBar dir="vert"/>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3" descr="washing feet statue in gray.jpg">
            <a:extLst>
              <a:ext uri="{FF2B5EF4-FFF2-40B4-BE49-F238E27FC236}">
                <a16:creationId xmlns:a16="http://schemas.microsoft.com/office/drawing/2014/main" id="{1D9DDE4B-2244-4F91-8F23-F2D209925256}"/>
              </a:ext>
            </a:extLst>
          </p:cNvPr>
          <p:cNvPicPr>
            <a:picLocks noChangeAspect="1"/>
          </p:cNvPicPr>
          <p:nvPr/>
        </p:nvPicPr>
        <p:blipFill>
          <a:blip r:embed="rId2">
            <a:extLst>
              <a:ext uri="{28A0092B-C50C-407E-A947-70E740481C1C}">
                <a14:useLocalDpi xmlns:a14="http://schemas.microsoft.com/office/drawing/2010/main" val="0"/>
              </a:ext>
            </a:extLst>
          </a:blip>
          <a:srcRect t="2834" b="13361"/>
          <a:stretch>
            <a:fillRect/>
          </a:stretch>
        </p:blipFill>
        <p:spPr bwMode="auto">
          <a:xfrm>
            <a:off x="0" y="1600200"/>
            <a:ext cx="9144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DD6F1CF-CCE2-4C58-B17B-67F4E229E21A}"/>
              </a:ext>
            </a:extLst>
          </p:cNvPr>
          <p:cNvSpPr>
            <a:spLocks noGrp="1"/>
          </p:cNvSpPr>
          <p:nvPr>
            <p:ph type="title"/>
          </p:nvPr>
        </p:nvSpPr>
        <p:spPr>
          <a:xfrm>
            <a:off x="0" y="76200"/>
            <a:ext cx="9144000" cy="1371600"/>
          </a:xfrm>
        </p:spPr>
        <p:txBody>
          <a:bodyPr/>
          <a:lstStyle/>
          <a:p>
            <a:r>
              <a:rPr lang="en-US" altLang="en-US" sz="3600">
                <a:effectLst>
                  <a:outerShdw blurRad="38100" dist="38100" dir="2700000" algn="tl">
                    <a:srgbClr val="000000"/>
                  </a:outerShdw>
                </a:effectLst>
              </a:rPr>
              <a:t>“I have given you an example to follow. Do as I have done to you” (John 13:15)</a:t>
            </a:r>
            <a:endParaRPr lang="en-US" altLang="en-US" sz="2800">
              <a:effectLst>
                <a:outerShdw blurRad="38100" dist="38100" dir="2700000" algn="tl">
                  <a:srgbClr val="000000"/>
                </a:outerShdw>
              </a:effectLst>
            </a:endParaRPr>
          </a:p>
        </p:txBody>
      </p:sp>
    </p:spTree>
    <p:extLst>
      <p:ext uri="{BB962C8B-B14F-4D97-AF65-F5344CB8AC3E}">
        <p14:creationId xmlns:p14="http://schemas.microsoft.com/office/powerpoint/2010/main" val="179246143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CB61C3E-C1B8-4D58-8C43-1650A70DF1AE}"/>
              </a:ext>
            </a:extLst>
          </p:cNvPr>
          <p:cNvSpPr txBox="1">
            <a:spLocks/>
          </p:cNvSpPr>
          <p:nvPr/>
        </p:nvSpPr>
        <p:spPr bwMode="auto">
          <a:xfrm>
            <a:off x="5029200" y="4648200"/>
            <a:ext cx="4114800" cy="1143000"/>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S PGothic" panose="020B0600070205080204" pitchFamily="34" charset="-128"/>
              <a:cs typeface="+mn-cs"/>
            </a:endParaRPr>
          </a:p>
        </p:txBody>
      </p:sp>
      <p:pic>
        <p:nvPicPr>
          <p:cNvPr id="86019" name="Picture 5" descr="washing-feet1.jpg">
            <a:extLst>
              <a:ext uri="{FF2B5EF4-FFF2-40B4-BE49-F238E27FC236}">
                <a16:creationId xmlns:a16="http://schemas.microsoft.com/office/drawing/2014/main" id="{384643C6-3200-48FB-96B9-A43E483074B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29200" cy="681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E5DC262E-91A7-4960-8904-4D9CC4AFA223}"/>
              </a:ext>
            </a:extLst>
          </p:cNvPr>
          <p:cNvSpPr txBox="1">
            <a:spLocks/>
          </p:cNvSpPr>
          <p:nvPr/>
        </p:nvSpPr>
        <p:spPr bwMode="auto">
          <a:xfrm>
            <a:off x="5029200" y="1676400"/>
            <a:ext cx="4114800" cy="4114800"/>
          </a:xfrm>
          <a:prstGeom prst="rect">
            <a:avLst/>
          </a:prstGeom>
          <a:noFill/>
          <a:ln w="9525">
            <a:noFill/>
            <a:miter lim="800000"/>
            <a:headEnd/>
            <a:tailEnd/>
          </a:ln>
          <a:effec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When you love people like Jesus, you don’t mind </a:t>
            </a:r>
            <a:r>
              <a:rPr kumimoji="0" lang="en-US" altLang="en-US" sz="54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dirt</a:t>
            </a:r>
            <a:r>
              <a:rPr kumimoji="0" lang="en-US" altLang="en-US" sz="5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a:t>
            </a:r>
            <a:endParaRPr kumimoji="0" lang="en-US" alt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2" name="Title 1">
            <a:extLst>
              <a:ext uri="{FF2B5EF4-FFF2-40B4-BE49-F238E27FC236}">
                <a16:creationId xmlns:a16="http://schemas.microsoft.com/office/drawing/2014/main" id="{1815F842-2AEC-4C6A-A9D3-B1E90A5EE212}"/>
              </a:ext>
            </a:extLst>
          </p:cNvPr>
          <p:cNvSpPr>
            <a:spLocks noGrp="1"/>
          </p:cNvSpPr>
          <p:nvPr>
            <p:ph type="title"/>
          </p:nvPr>
        </p:nvSpPr>
        <p:spPr>
          <a:xfrm>
            <a:off x="0" y="0"/>
            <a:ext cx="5105400" cy="1143000"/>
          </a:xfrm>
          <a:solidFill>
            <a:srgbClr val="000000"/>
          </a:solidFill>
        </p:spPr>
        <p:txBody>
          <a:bodyPr/>
          <a:lstStyle/>
          <a:p>
            <a:pPr eaLnBrk="1" hangingPunct="1"/>
            <a:r>
              <a:rPr lang="en-US" altLang="en-US">
                <a:effectLst>
                  <a:outerShdw blurRad="38100" dist="38100" dir="2700000" algn="tl">
                    <a:srgbClr val="969696"/>
                  </a:outerShdw>
                </a:effectLst>
              </a:rPr>
              <a:t>Main Idea</a:t>
            </a:r>
            <a:endParaRPr lang="en-US" altLang="en-US" sz="3600">
              <a:effectLst>
                <a:outerShdw blurRad="38100" dist="38100" dir="2700000" algn="tl">
                  <a:srgbClr val="969696"/>
                </a:outerShdw>
              </a:effectLst>
            </a:endParaRPr>
          </a:p>
        </p:txBody>
      </p:sp>
    </p:spTree>
    <p:extLst>
      <p:ext uri="{BB962C8B-B14F-4D97-AF65-F5344CB8AC3E}">
        <p14:creationId xmlns:p14="http://schemas.microsoft.com/office/powerpoint/2010/main" val="300921153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3" descr="dirt-field-ipad-background.jpg">
            <a:extLst>
              <a:ext uri="{FF2B5EF4-FFF2-40B4-BE49-F238E27FC236}">
                <a16:creationId xmlns:a16="http://schemas.microsoft.com/office/drawing/2014/main" id="{A70AA640-CDB1-4E75-A12A-D84CC5C0E2F4}"/>
              </a:ext>
            </a:extLst>
          </p:cNvPr>
          <p:cNvPicPr>
            <a:picLocks noChangeAspect="1"/>
          </p:cNvPicPr>
          <p:nvPr/>
        </p:nvPicPr>
        <p:blipFill>
          <a:blip r:embed="rId2">
            <a:lum bright="-22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4ECF52A4-058D-4CA0-BEF3-74700B78E6D8}"/>
              </a:ext>
            </a:extLst>
          </p:cNvPr>
          <p:cNvSpPr>
            <a:spLocks noGrp="1"/>
          </p:cNvSpPr>
          <p:nvPr>
            <p:ph type="title"/>
          </p:nvPr>
        </p:nvSpPr>
        <p:spPr>
          <a:xfrm>
            <a:off x="0" y="0"/>
            <a:ext cx="9144000" cy="1143000"/>
          </a:xfrm>
          <a:solidFill>
            <a:srgbClr val="000000"/>
          </a:solidFill>
        </p:spPr>
        <p:txBody>
          <a:bodyPr/>
          <a:lstStyle/>
          <a:p>
            <a:pPr eaLnBrk="1" hangingPunct="1"/>
            <a:r>
              <a:rPr lang="en-US" altLang="en-US" sz="5400">
                <a:effectLst>
                  <a:outerShdw blurRad="38100" dist="38100" dir="2700000" algn="tl">
                    <a:srgbClr val="969696"/>
                  </a:outerShdw>
                </a:effectLst>
              </a:rPr>
              <a:t>Why Get Dirty?</a:t>
            </a:r>
            <a:endParaRPr lang="en-US" altLang="en-US">
              <a:effectLst>
                <a:outerShdw blurRad="38100" dist="38100" dir="2700000" algn="tl">
                  <a:srgbClr val="969696"/>
                </a:outerShdw>
              </a:effectLst>
            </a:endParaRPr>
          </a:p>
        </p:txBody>
      </p:sp>
      <p:sp>
        <p:nvSpPr>
          <p:cNvPr id="5" name="Title 1">
            <a:extLst>
              <a:ext uri="{FF2B5EF4-FFF2-40B4-BE49-F238E27FC236}">
                <a16:creationId xmlns:a16="http://schemas.microsoft.com/office/drawing/2014/main" id="{64B2E76C-1BE0-4F5B-A5DD-1C500DF0AAD4}"/>
              </a:ext>
            </a:extLst>
          </p:cNvPr>
          <p:cNvSpPr txBox="1">
            <a:spLocks/>
          </p:cNvSpPr>
          <p:nvPr/>
        </p:nvSpPr>
        <p:spPr bwMode="auto">
          <a:xfrm>
            <a:off x="228600" y="1295400"/>
            <a:ext cx="8915400" cy="1143000"/>
          </a:xfrm>
          <a:prstGeom prst="rect">
            <a:avLst/>
          </a:prstGeom>
          <a:noFill/>
          <a:ln w="9525">
            <a:noFill/>
            <a:miter lim="800000"/>
            <a:headEnd/>
            <a:tailEnd/>
          </a:ln>
          <a:effec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1.  To show </a:t>
            </a:r>
            <a:r>
              <a:rPr kumimoji="0" lang="en-US" altLang="en-US" sz="48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love</a:t>
            </a:r>
            <a:endParaRPr kumimoji="0" lang="en-US" altLang="en-US" sz="40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Title 1">
            <a:extLst>
              <a:ext uri="{FF2B5EF4-FFF2-40B4-BE49-F238E27FC236}">
                <a16:creationId xmlns:a16="http://schemas.microsoft.com/office/drawing/2014/main" id="{7040BEDD-8BF1-48CD-9225-D627CE0570E7}"/>
              </a:ext>
            </a:extLst>
          </p:cNvPr>
          <p:cNvSpPr txBox="1">
            <a:spLocks/>
          </p:cNvSpPr>
          <p:nvPr/>
        </p:nvSpPr>
        <p:spPr bwMode="auto">
          <a:xfrm>
            <a:off x="228600" y="2933700"/>
            <a:ext cx="8915400" cy="1143000"/>
          </a:xfrm>
          <a:prstGeom prst="rect">
            <a:avLst/>
          </a:prstGeom>
          <a:noFill/>
          <a:ln w="9525">
            <a:noFill/>
            <a:miter lim="800000"/>
            <a:headEnd/>
            <a:tailEnd/>
          </a:ln>
          <a:effec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2. To show </a:t>
            </a:r>
            <a:r>
              <a:rPr kumimoji="0" lang="en-US" altLang="en-US" sz="48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humility</a:t>
            </a:r>
            <a:endParaRPr kumimoji="0" lang="en-US" altLang="en-US" sz="40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Title 1">
            <a:extLst>
              <a:ext uri="{FF2B5EF4-FFF2-40B4-BE49-F238E27FC236}">
                <a16:creationId xmlns:a16="http://schemas.microsoft.com/office/drawing/2014/main" id="{DEF2E79D-E24C-42DA-B5FB-E4641A393019}"/>
              </a:ext>
            </a:extLst>
          </p:cNvPr>
          <p:cNvSpPr txBox="1">
            <a:spLocks/>
          </p:cNvSpPr>
          <p:nvPr/>
        </p:nvSpPr>
        <p:spPr bwMode="auto">
          <a:xfrm>
            <a:off x="228600" y="4572000"/>
            <a:ext cx="8915400" cy="1143000"/>
          </a:xfrm>
          <a:prstGeom prst="rect">
            <a:avLst/>
          </a:prstGeom>
          <a:noFill/>
          <a:ln w="9525">
            <a:noFill/>
            <a:miter lim="800000"/>
            <a:headEnd/>
            <a:tailEnd/>
          </a:ln>
          <a:effec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a:defRPr sz="2400">
                <a:solidFill>
                  <a:schemeClr val="tx1"/>
                </a:solidFill>
                <a:latin typeface="Arial" panose="020B0604020202020204" pitchFamily="34" charset="0"/>
                <a:ea typeface="MS PGothic" panose="020B0600070205080204" pitchFamily="34" charset="-128"/>
              </a:defRPr>
            </a:lvl3pPr>
            <a:lvl4pPr>
              <a:defRPr sz="2400">
                <a:solidFill>
                  <a:schemeClr val="tx1"/>
                </a:solidFill>
                <a:latin typeface="Arial" panose="020B0604020202020204" pitchFamily="34" charset="0"/>
                <a:ea typeface="MS PGothic" panose="020B0600070205080204" pitchFamily="34" charset="-128"/>
              </a:defRPr>
            </a:lvl4pPr>
            <a:lvl5pPr>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3.  To </a:t>
            </a:r>
            <a:r>
              <a:rPr kumimoji="0" lang="en-US" altLang="en-US" sz="48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imitate </a:t>
            </a:r>
            <a:r>
              <a:rPr kumimoji="0" lang="en-US" altLang="en-US" sz="4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Jesus</a:t>
            </a:r>
            <a:endParaRPr kumimoji="0" lang="en-US" altLang="en-US" sz="40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07599364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75" tIns="45638" rIns="91275" bIns="45638"/>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65219" name="Title 2"/>
          <p:cNvSpPr>
            <a:spLocks noGrp="1"/>
          </p:cNvSpPr>
          <p:nvPr>
            <p:ph type="title" idx="4294967295"/>
          </p:nvPr>
        </p:nvSpPr>
        <p:spPr>
          <a:xfrm>
            <a:off x="0" y="1168434"/>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John 14</a:t>
            </a:r>
          </a:p>
        </p:txBody>
      </p:sp>
    </p:spTree>
    <p:extLst>
      <p:ext uri="{BB962C8B-B14F-4D97-AF65-F5344CB8AC3E}">
        <p14:creationId xmlns:p14="http://schemas.microsoft.com/office/powerpoint/2010/main" val="1784241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descr="06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3136900" cy="2959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Life's most precious treasure, lavished on Thee</a:t>
            </a:r>
          </a:p>
        </p:txBody>
      </p:sp>
    </p:spTree>
    <p:extLst>
      <p:ext uri="{BB962C8B-B14F-4D97-AF65-F5344CB8AC3E}">
        <p14:creationId xmlns:p14="http://schemas.microsoft.com/office/powerpoint/2010/main" val="41493401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4" descr="confusio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6"/>
          <p:cNvGrpSpPr>
            <a:grpSpLocks/>
          </p:cNvGrpSpPr>
          <p:nvPr/>
        </p:nvGrpSpPr>
        <p:grpSpPr bwMode="auto">
          <a:xfrm>
            <a:off x="0" y="-536575"/>
            <a:ext cx="9144000" cy="6099175"/>
            <a:chOff x="0" y="-773113"/>
            <a:chExt cx="9144000" cy="6099176"/>
          </a:xfrm>
        </p:grpSpPr>
        <p:pic>
          <p:nvPicPr>
            <p:cNvPr id="92167" name="Picture 5" descr="lace1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773113"/>
              <a:ext cx="9144000" cy="60991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2"/>
            <p:cNvSpPr txBox="1">
              <a:spLocks noChangeArrowheads="1"/>
            </p:cNvSpPr>
            <p:nvPr/>
          </p:nvSpPr>
          <p:spPr bwMode="auto">
            <a:xfrm>
              <a:off x="1066800" y="1287462"/>
              <a:ext cx="8001000" cy="1524000"/>
            </a:xfrm>
            <a:prstGeom prst="rect">
              <a:avLst/>
            </a:prstGeom>
            <a:noFill/>
            <a:ln w="9525">
              <a:noFill/>
              <a:miter lim="800000"/>
              <a:headEnd/>
              <a:tailEnd/>
            </a:ln>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3800" b="1" i="0" u="none" strike="noStrike" kern="1200" cap="none" spc="0" normalizeH="0" baseline="0" noProof="0">
                  <a:ln>
                    <a:noFill/>
                  </a:ln>
                  <a:solidFill>
                    <a:srgbClr val="FFFFFF"/>
                  </a:solidFill>
                  <a:effectLst>
                    <a:outerShdw blurRad="38100" dist="38100" dir="2700000" algn="tl">
                      <a:srgbClr val="808080"/>
                    </a:outerShdw>
                  </a:effectLst>
                  <a:uLnTx/>
                  <a:uFillTx/>
                  <a:latin typeface="Edwardian Script ITC" charset="0"/>
                  <a:ea typeface="ＭＳ Ｐゴシック" charset="0"/>
                  <a:cs typeface="Edwardian Script ITC" charset="0"/>
                </a:rPr>
                <a:t>Comfort</a:t>
              </a:r>
              <a:endParaRPr kumimoji="0" lang="en-US" sz="9600" b="1" i="0" u="none" strike="noStrike" kern="1200" cap="none" spc="0" normalizeH="0" baseline="0" noProof="0">
                <a:ln>
                  <a:noFill/>
                </a:ln>
                <a:solidFill>
                  <a:srgbClr val="FFFFFF"/>
                </a:solidFill>
                <a:effectLst>
                  <a:outerShdw blurRad="38100" dist="38100" dir="2700000" algn="tl">
                    <a:srgbClr val="808080"/>
                  </a:outerShdw>
                </a:effectLst>
                <a:uLnTx/>
                <a:uFillTx/>
                <a:latin typeface="Edwardian Script ITC" charset="0"/>
                <a:ea typeface="ＭＳ Ｐゴシック" charset="0"/>
                <a:cs typeface="Edwardian Script ITC" charset="0"/>
              </a:endParaRPr>
            </a:p>
          </p:txBody>
        </p:sp>
      </p:grpSp>
      <p:sp>
        <p:nvSpPr>
          <p:cNvPr id="8" name="Striped Right Arrow 7"/>
          <p:cNvSpPr/>
          <p:nvPr/>
        </p:nvSpPr>
        <p:spPr bwMode="auto">
          <a:xfrm rot="17654303">
            <a:off x="3583781" y="3437732"/>
            <a:ext cx="2243137" cy="1371600"/>
          </a:xfrm>
          <a:prstGeom prst="stripedRightArrow">
            <a:avLst>
              <a:gd name="adj1" fmla="val 53328"/>
              <a:gd name="adj2" fmla="val 50000"/>
            </a:avLst>
          </a:prstGeom>
          <a:solidFill>
            <a:schemeClr val="accent1"/>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9" name="Rectangle 2"/>
          <p:cNvSpPr txBox="1">
            <a:spLocks noChangeArrowheads="1"/>
          </p:cNvSpPr>
          <p:nvPr/>
        </p:nvSpPr>
        <p:spPr bwMode="auto">
          <a:xfrm>
            <a:off x="0" y="0"/>
            <a:ext cx="9144000" cy="1524000"/>
          </a:xfrm>
          <a:prstGeom prst="rect">
            <a:avLst/>
          </a:prstGeom>
          <a:noFill/>
          <a:ln w="9525">
            <a:noFill/>
            <a:miter lim="800000"/>
            <a:headEnd/>
            <a:tailEnd/>
          </a:ln>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60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cs typeface="Arial" charset="0"/>
              </a:rPr>
              <a:t>3 ways to replace confusion with comfort</a:t>
            </a:r>
          </a:p>
        </p:txBody>
      </p:sp>
      <p:sp>
        <p:nvSpPr>
          <p:cNvPr id="96258" name="Rectangle 2"/>
          <p:cNvSpPr>
            <a:spLocks noGrp="1" noChangeArrowheads="1"/>
          </p:cNvSpPr>
          <p:nvPr>
            <p:ph type="ctrTitle"/>
          </p:nvPr>
        </p:nvSpPr>
        <p:spPr>
          <a:xfrm>
            <a:off x="0" y="5334000"/>
            <a:ext cx="9144000" cy="1524000"/>
          </a:xfrm>
          <a:solidFill>
            <a:srgbClr val="800000"/>
          </a:solidFill>
        </p:spPr>
        <p:txBody>
          <a:bodyPr/>
          <a:lstStyle/>
          <a:p>
            <a:pPr eaLnBrk="1" hangingPunct="1"/>
            <a:r>
              <a:rPr lang="en-US" sz="9600">
                <a:solidFill>
                  <a:srgbClr val="FFFFFF"/>
                </a:solidFill>
                <a:effectLst>
                  <a:outerShdw blurRad="38100" dist="38100" dir="2700000" algn="tl">
                    <a:srgbClr val="000000"/>
                  </a:outerShdw>
                </a:effectLst>
                <a:latin typeface="Dark Horse" charset="0"/>
                <a:ea typeface="ＭＳ Ｐゴシック" charset="0"/>
                <a:cs typeface="Dark Horse" charset="0"/>
              </a:rPr>
              <a:t>Confusion</a:t>
            </a:r>
          </a:p>
        </p:txBody>
      </p:sp>
    </p:spTree>
    <p:extLst>
      <p:ext uri="{BB962C8B-B14F-4D97-AF65-F5344CB8AC3E}">
        <p14:creationId xmlns:p14="http://schemas.microsoft.com/office/powerpoint/2010/main" val="1675844472"/>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sky.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6258" name="Rectangle 2"/>
          <p:cNvSpPr>
            <a:spLocks noGrp="1" noChangeArrowheads="1"/>
          </p:cNvSpPr>
          <p:nvPr>
            <p:ph type="ctrTitle"/>
          </p:nvPr>
        </p:nvSpPr>
        <p:spPr>
          <a:xfrm>
            <a:off x="152400" y="228600"/>
            <a:ext cx="8763000" cy="2057400"/>
          </a:xfrm>
          <a:noFill/>
          <a:ln>
            <a:noFill/>
          </a:ln>
        </p:spPr>
        <p:txBody>
          <a:bodyPr vert="horz" wrap="square" lIns="91440" tIns="45720" rIns="91440" bIns="45720" numCol="1" anchor="ctr" anchorCtr="0" compatLnSpc="1">
            <a:prstTxWarp prst="textNoShape">
              <a:avLst/>
            </a:prstTxWarp>
          </a:bodyPr>
          <a:lstStyle/>
          <a:p>
            <a:pPr eaLnBrk="1" hangingPunct="1"/>
            <a:r>
              <a:rPr lang="en-US" dirty="0">
                <a:solidFill>
                  <a:srgbClr val="FFFFFF"/>
                </a:solidFill>
                <a:effectLst>
                  <a:glow rad="228600">
                    <a:srgbClr val="000000"/>
                  </a:glow>
                </a:effectLst>
                <a:ea typeface="+mj-ea"/>
              </a:rPr>
              <a:t>I. </a:t>
            </a:r>
            <a:r>
              <a:rPr lang="en-US" dirty="0">
                <a:solidFill>
                  <a:srgbClr val="FFFF00"/>
                </a:solidFill>
                <a:effectLst>
                  <a:glow rad="228600">
                    <a:srgbClr val="000000"/>
                  </a:glow>
                </a:effectLst>
                <a:ea typeface="+mj-ea"/>
              </a:rPr>
              <a:t>Life</a:t>
            </a:r>
            <a:r>
              <a:rPr lang="en-US" dirty="0">
                <a:solidFill>
                  <a:srgbClr val="FFFFFF"/>
                </a:solidFill>
                <a:effectLst>
                  <a:glow rad="228600">
                    <a:srgbClr val="000000"/>
                  </a:glow>
                </a:effectLst>
                <a:ea typeface="+mj-ea"/>
              </a:rPr>
              <a:t>: Realize that Jesus is preparing a wonderful </a:t>
            </a:r>
            <a:r>
              <a:rPr lang="en-US" dirty="0">
                <a:solidFill>
                  <a:srgbClr val="FFFF00"/>
                </a:solidFill>
                <a:effectLst>
                  <a:glow rad="228600">
                    <a:srgbClr val="000000"/>
                  </a:glow>
                </a:effectLst>
                <a:ea typeface="+mj-ea"/>
              </a:rPr>
              <a:t>life</a:t>
            </a:r>
            <a:r>
              <a:rPr lang="en-US" dirty="0">
                <a:solidFill>
                  <a:srgbClr val="FFFFFF"/>
                </a:solidFill>
                <a:effectLst>
                  <a:glow rad="228600">
                    <a:srgbClr val="000000"/>
                  </a:glow>
                </a:effectLst>
                <a:ea typeface="+mj-ea"/>
              </a:rPr>
              <a:t> in heaven for you (John 14:1-4). </a:t>
            </a:r>
          </a:p>
        </p:txBody>
      </p:sp>
    </p:spTree>
    <p:extLst>
      <p:ext uri="{BB962C8B-B14F-4D97-AF65-F5344CB8AC3E}">
        <p14:creationId xmlns:p14="http://schemas.microsoft.com/office/powerpoint/2010/main" val="2764568638"/>
      </p:ext>
    </p:extLst>
  </p:cSld>
  <p:clrMapOvr>
    <a:masterClrMapping/>
  </p:clrMapOvr>
  <p:transition spd="med">
    <p:randomBar dir="vert"/>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3" descr="a-troubled-hear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25425"/>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2"/>
          <p:cNvSpPr>
            <a:spLocks noGrp="1" noChangeArrowheads="1"/>
          </p:cNvSpPr>
          <p:nvPr>
            <p:ph type="ctrTitle"/>
          </p:nvPr>
        </p:nvSpPr>
        <p:spPr>
          <a:xfrm>
            <a:off x="0" y="228600"/>
            <a:ext cx="9144000" cy="1143000"/>
          </a:xfrm>
        </p:spPr>
        <p:txBody>
          <a:bodyPr/>
          <a:lstStyle/>
          <a:p>
            <a:pPr eaLnBrk="1" hangingPunct="1"/>
            <a:r>
              <a:rPr lang="ja-JP" altLang="en-US" sz="3200">
                <a:solidFill>
                  <a:srgbClr val="FFFFFF"/>
                </a:solidFill>
                <a:effectLst>
                  <a:outerShdw blurRad="38100" dist="38100" dir="2700000" algn="tl">
                    <a:srgbClr val="808080"/>
                  </a:outerShdw>
                </a:effectLst>
                <a:latin typeface="Arial" charset="0"/>
                <a:ea typeface="ＭＳ Ｐゴシック" charset="0"/>
                <a:cs typeface="Arial" charset="0"/>
              </a:rPr>
              <a:t>“</a:t>
            </a:r>
            <a:r>
              <a:rPr lang="en-US" sz="3200">
                <a:solidFill>
                  <a:srgbClr val="FFFFFF"/>
                </a:solidFill>
                <a:effectLst>
                  <a:outerShdw blurRad="38100" dist="38100" dir="2700000" algn="tl">
                    <a:srgbClr val="808080"/>
                  </a:outerShdw>
                </a:effectLst>
                <a:latin typeface="Arial" charset="0"/>
                <a:ea typeface="ＭＳ Ｐゴシック" charset="0"/>
                <a:cs typeface="Arial" charset="0"/>
              </a:rPr>
              <a:t>Don</a:t>
            </a:r>
            <a:r>
              <a:rPr lang="ja-JP" altLang="en-US" sz="3200">
                <a:solidFill>
                  <a:srgbClr val="FFFFFF"/>
                </a:solidFill>
                <a:effectLst>
                  <a:outerShdw blurRad="38100" dist="38100" dir="2700000" algn="tl">
                    <a:srgbClr val="808080"/>
                  </a:outerShdw>
                </a:effectLst>
                <a:latin typeface="Arial" charset="0"/>
                <a:ea typeface="ＭＳ Ｐゴシック" charset="0"/>
                <a:cs typeface="Arial" charset="0"/>
              </a:rPr>
              <a:t>’</a:t>
            </a:r>
            <a:r>
              <a:rPr lang="en-US" sz="3200">
                <a:solidFill>
                  <a:srgbClr val="FFFFFF"/>
                </a:solidFill>
                <a:effectLst>
                  <a:outerShdw blurRad="38100" dist="38100" dir="2700000" algn="tl">
                    <a:srgbClr val="808080"/>
                  </a:outerShdw>
                </a:effectLst>
                <a:latin typeface="Arial" charset="0"/>
                <a:ea typeface="ＭＳ Ｐゴシック" charset="0"/>
                <a:cs typeface="Arial" charset="0"/>
              </a:rPr>
              <a:t>t let your hearts be troubled. Trust in God, and trust also in me</a:t>
            </a:r>
            <a:r>
              <a:rPr lang="ja-JP" altLang="en-US" sz="3200">
                <a:solidFill>
                  <a:srgbClr val="FFFFFF"/>
                </a:solidFill>
                <a:effectLst>
                  <a:outerShdw blurRad="38100" dist="38100" dir="2700000" algn="tl">
                    <a:srgbClr val="808080"/>
                  </a:outerShdw>
                </a:effectLst>
                <a:latin typeface="Arial" charset="0"/>
                <a:ea typeface="ＭＳ Ｐゴシック" charset="0"/>
                <a:cs typeface="Arial" charset="0"/>
              </a:rPr>
              <a:t>”</a:t>
            </a:r>
            <a:r>
              <a:rPr lang="en-US" sz="3200">
                <a:solidFill>
                  <a:srgbClr val="FFFFFF"/>
                </a:solidFill>
                <a:effectLst>
                  <a:outerShdw blurRad="38100" dist="38100" dir="2700000" algn="tl">
                    <a:srgbClr val="808080"/>
                  </a:outerShdw>
                </a:effectLst>
                <a:latin typeface="Arial" charset="0"/>
                <a:ea typeface="ＭＳ Ｐゴシック" charset="0"/>
                <a:cs typeface="Arial" charset="0"/>
              </a:rPr>
              <a:t> (John 14:1 </a:t>
            </a:r>
            <a:r>
              <a:rPr lang="en-US" sz="2400">
                <a:solidFill>
                  <a:srgbClr val="FFFFFF"/>
                </a:solidFill>
                <a:effectLst>
                  <a:outerShdw blurRad="38100" dist="38100" dir="2700000" algn="tl">
                    <a:srgbClr val="808080"/>
                  </a:outerShdw>
                </a:effectLst>
                <a:latin typeface="Arial" charset="0"/>
                <a:ea typeface="ＭＳ Ｐゴシック" charset="0"/>
                <a:cs typeface="Arial" charset="0"/>
              </a:rPr>
              <a:t>NLT</a:t>
            </a:r>
            <a:r>
              <a:rPr lang="en-US" sz="3200">
                <a:solidFill>
                  <a:srgbClr val="FFFFFF"/>
                </a:solidFill>
                <a:effectLst>
                  <a:outerShdw blurRad="38100" dist="38100" dir="2700000" algn="tl">
                    <a:srgbClr val="808080"/>
                  </a:outerShdw>
                </a:effectLst>
                <a:latin typeface="Arial" charset="0"/>
                <a:ea typeface="ＭＳ Ｐゴシック" charset="0"/>
                <a:cs typeface="Arial" charset="0"/>
              </a:rPr>
              <a:t>)</a:t>
            </a:r>
          </a:p>
        </p:txBody>
      </p:sp>
    </p:spTree>
    <p:extLst>
      <p:ext uri="{BB962C8B-B14F-4D97-AF65-F5344CB8AC3E}">
        <p14:creationId xmlns:p14="http://schemas.microsoft.com/office/powerpoint/2010/main" val="3746092025"/>
      </p:ext>
    </p:extLst>
  </p:cSld>
  <p:clrMapOvr>
    <a:masterClrMapping/>
  </p:clrMapOvr>
  <p:transition spd="med">
    <p:randomBar dir="vert"/>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hear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8307" name="Rectangle 2"/>
          <p:cNvSpPr>
            <a:spLocks noGrp="1" noChangeArrowheads="1"/>
          </p:cNvSpPr>
          <p:nvPr>
            <p:ph type="ctrTitle"/>
          </p:nvPr>
        </p:nvSpPr>
        <p:spPr>
          <a:xfrm>
            <a:off x="0" y="0"/>
            <a:ext cx="9144000" cy="1143000"/>
          </a:xfrm>
        </p:spPr>
        <p:txBody>
          <a:bodyPr/>
          <a:lstStyle/>
          <a:p>
            <a:pPr algn="l" eaLnBrk="1" hangingPunct="1"/>
            <a:r>
              <a:rPr lang="en-US">
                <a:solidFill>
                  <a:srgbClr val="FFFFFF"/>
                </a:solidFill>
                <a:latin typeface="Arial" charset="0"/>
                <a:ea typeface="ＭＳ Ｐゴシック" charset="0"/>
                <a:cs typeface="Arial" charset="0"/>
              </a:rPr>
              <a:t>Your Heart</a:t>
            </a:r>
          </a:p>
        </p:txBody>
      </p:sp>
      <p:sp>
        <p:nvSpPr>
          <p:cNvPr id="4" name="Rectangle 2"/>
          <p:cNvSpPr txBox="1">
            <a:spLocks noChangeArrowheads="1"/>
          </p:cNvSpPr>
          <p:nvPr/>
        </p:nvSpPr>
        <p:spPr bwMode="auto">
          <a:xfrm>
            <a:off x="0" y="1447800"/>
            <a:ext cx="9144000" cy="1981200"/>
          </a:xfrm>
          <a:prstGeom prst="rect">
            <a:avLst/>
          </a:prstGeom>
          <a:noFill/>
          <a:ln w="9525">
            <a:noFill/>
            <a:miter lim="800000"/>
            <a:headEnd/>
            <a:tailEnd/>
          </a:ln>
        </p:spPr>
        <p:txBody>
          <a:bodyPr anchor="ctr"/>
          <a:lstStyle>
            <a:lvl1pPr marL="635000" indent="-635000">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635000" marR="0" lvl="0" indent="-635000" algn="l" defTabSz="914400" rtl="0" eaLnBrk="1" fontAlgn="base" latinLnBrk="0" hangingPunct="1">
              <a:lnSpc>
                <a:spcPct val="100000"/>
              </a:lnSpc>
              <a:spcBef>
                <a:spcPct val="0"/>
              </a:spcBef>
              <a:spcAft>
                <a:spcPct val="0"/>
              </a:spcAft>
              <a:buClrTx/>
              <a:buSzTx/>
              <a:buFont typeface="Arial" charset="0"/>
              <a:buChar char="•"/>
              <a:tabLst/>
              <a:defRPr/>
            </a:pPr>
            <a:r>
              <a:rPr kumimoji="0" lang="ja-JP" altLang="en-US" sz="4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cs typeface="Arial" charset="0"/>
              </a:rPr>
              <a:t>“</a:t>
            </a:r>
            <a:r>
              <a:rPr kumimoji="0" lang="en-US" sz="4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cs typeface="Arial" charset="0"/>
              </a:rPr>
              <a:t>Trust in the Lord with all your heart; do not depend on your own understanding</a:t>
            </a:r>
            <a:r>
              <a:rPr kumimoji="0" lang="ja-JP" altLang="en-US" sz="4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cs typeface="Arial" charset="0"/>
              </a:rPr>
              <a:t>”</a:t>
            </a:r>
            <a:r>
              <a:rPr kumimoji="0" lang="en-US" sz="4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cs typeface="Arial" charset="0"/>
              </a:rPr>
              <a:t> (Prov. 3:5) </a:t>
            </a:r>
          </a:p>
        </p:txBody>
      </p:sp>
      <p:sp>
        <p:nvSpPr>
          <p:cNvPr id="5" name="Rectangle 2"/>
          <p:cNvSpPr txBox="1">
            <a:spLocks noChangeArrowheads="1"/>
          </p:cNvSpPr>
          <p:nvPr/>
        </p:nvSpPr>
        <p:spPr bwMode="auto">
          <a:xfrm>
            <a:off x="0" y="4114800"/>
            <a:ext cx="9144000" cy="1981200"/>
          </a:xfrm>
          <a:prstGeom prst="rect">
            <a:avLst/>
          </a:prstGeom>
          <a:noFill/>
          <a:ln w="9525">
            <a:noFill/>
            <a:miter lim="800000"/>
            <a:headEnd/>
            <a:tailEnd/>
          </a:ln>
        </p:spPr>
        <p:txBody>
          <a:bodyPr anchor="ctr"/>
          <a:lstStyle>
            <a:lvl1pPr marL="635000" indent="-635000">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635000" marR="0" lvl="0" indent="-635000" algn="l" defTabSz="914400" rtl="0" eaLnBrk="1" fontAlgn="base" latinLnBrk="0" hangingPunct="1">
              <a:lnSpc>
                <a:spcPct val="100000"/>
              </a:lnSpc>
              <a:spcBef>
                <a:spcPct val="0"/>
              </a:spcBef>
              <a:spcAft>
                <a:spcPct val="0"/>
              </a:spcAft>
              <a:buClrTx/>
              <a:buSzTx/>
              <a:buFont typeface="Arial" charset="0"/>
              <a:buChar char="•"/>
              <a:tabLst/>
              <a:defRPr/>
            </a:pPr>
            <a:r>
              <a:rPr kumimoji="0" lang="ja-JP" altLang="en-US" sz="4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cs typeface="Arial" charset="0"/>
              </a:rPr>
              <a:t>“</a:t>
            </a:r>
            <a:r>
              <a:rPr kumimoji="0" lang="en-US" sz="4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cs typeface="Arial" charset="0"/>
              </a:rPr>
              <a:t>Guard your heart above all else, for it determines the course of your life</a:t>
            </a:r>
            <a:r>
              <a:rPr kumimoji="0" lang="ja-JP" altLang="en-US" sz="4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cs typeface="Arial" charset="0"/>
              </a:rPr>
              <a:t>”</a:t>
            </a:r>
            <a:r>
              <a:rPr kumimoji="0" lang="en-US" sz="4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cs typeface="Arial" charset="0"/>
              </a:rPr>
              <a:t> (Prov. 4:23) </a:t>
            </a:r>
          </a:p>
        </p:txBody>
      </p:sp>
    </p:spTree>
    <p:extLst>
      <p:ext uri="{BB962C8B-B14F-4D97-AF65-F5344CB8AC3E}">
        <p14:creationId xmlns:p14="http://schemas.microsoft.com/office/powerpoint/2010/main" val="1890387659"/>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ctrTitle"/>
          </p:nvPr>
        </p:nvSpPr>
        <p:spPr>
          <a:xfrm>
            <a:off x="0" y="228600"/>
            <a:ext cx="9144000" cy="1143000"/>
          </a:xfrm>
        </p:spPr>
        <p:txBody>
          <a:bodyPr/>
          <a:lstStyle/>
          <a:p>
            <a:pPr eaLnBrk="1" hangingPunct="1"/>
            <a:r>
              <a:rPr lang="ja-JP" altLang="en-US" sz="3200">
                <a:solidFill>
                  <a:srgbClr val="FFFFFF"/>
                </a:solidFill>
                <a:effectLst>
                  <a:outerShdw blurRad="38100" dist="38100" dir="2700000" algn="tl">
                    <a:srgbClr val="808080"/>
                  </a:outerShdw>
                </a:effectLst>
                <a:latin typeface="Arial" charset="0"/>
                <a:ea typeface="ＭＳ Ｐゴシック" charset="0"/>
                <a:cs typeface="Arial" charset="0"/>
              </a:rPr>
              <a:t>“</a:t>
            </a:r>
            <a:r>
              <a:rPr lang="en-US" sz="3200">
                <a:solidFill>
                  <a:srgbClr val="FFFF00"/>
                </a:solidFill>
                <a:effectLst>
                  <a:outerShdw blurRad="38100" dist="38100" dir="2700000" algn="tl">
                    <a:srgbClr val="FFFFFF"/>
                  </a:outerShdw>
                </a:effectLst>
                <a:latin typeface="Arial" charset="0"/>
                <a:ea typeface="ＭＳ Ｐゴシック" charset="0"/>
                <a:cs typeface="Arial" charset="0"/>
              </a:rPr>
              <a:t>Don</a:t>
            </a:r>
            <a:r>
              <a:rPr lang="ja-JP" altLang="en-US" sz="3200">
                <a:solidFill>
                  <a:srgbClr val="FFFF00"/>
                </a:solidFill>
                <a:effectLst>
                  <a:outerShdw blurRad="38100" dist="38100" dir="2700000" algn="tl">
                    <a:srgbClr val="FFFFFF"/>
                  </a:outerShdw>
                </a:effectLst>
                <a:latin typeface="Arial" charset="0"/>
                <a:ea typeface="ＭＳ Ｐゴシック" charset="0"/>
                <a:cs typeface="Arial" charset="0"/>
              </a:rPr>
              <a:t>’</a:t>
            </a:r>
            <a:r>
              <a:rPr lang="en-US" sz="3200">
                <a:solidFill>
                  <a:srgbClr val="FFFF00"/>
                </a:solidFill>
                <a:effectLst>
                  <a:outerShdw blurRad="38100" dist="38100" dir="2700000" algn="tl">
                    <a:srgbClr val="FFFFFF"/>
                  </a:outerShdw>
                </a:effectLst>
                <a:latin typeface="Arial" charset="0"/>
                <a:ea typeface="ＭＳ Ｐゴシック" charset="0"/>
                <a:cs typeface="Arial" charset="0"/>
              </a:rPr>
              <a:t>t </a:t>
            </a:r>
            <a:r>
              <a:rPr lang="en-US" sz="3200">
                <a:solidFill>
                  <a:srgbClr val="FFFFFF"/>
                </a:solidFill>
                <a:effectLst>
                  <a:outerShdw blurRad="38100" dist="38100" dir="2700000" algn="tl">
                    <a:srgbClr val="808080"/>
                  </a:outerShdw>
                </a:effectLst>
                <a:latin typeface="Arial" charset="0"/>
                <a:ea typeface="ＭＳ Ｐゴシック" charset="0"/>
                <a:cs typeface="Arial" charset="0"/>
              </a:rPr>
              <a:t>let your hearts </a:t>
            </a:r>
            <a:r>
              <a:rPr lang="en-US" sz="3200">
                <a:solidFill>
                  <a:srgbClr val="FFFF00"/>
                </a:solidFill>
                <a:effectLst>
                  <a:outerShdw blurRad="38100" dist="38100" dir="2700000" algn="tl">
                    <a:srgbClr val="FFFFFF"/>
                  </a:outerShdw>
                </a:effectLst>
                <a:latin typeface="Arial" charset="0"/>
                <a:ea typeface="ＭＳ Ｐゴシック" charset="0"/>
                <a:cs typeface="Arial" charset="0"/>
              </a:rPr>
              <a:t>be troubled</a:t>
            </a:r>
            <a:r>
              <a:rPr lang="en-US" sz="3200">
                <a:solidFill>
                  <a:srgbClr val="FFFFFF"/>
                </a:solidFill>
                <a:effectLst>
                  <a:outerShdw blurRad="38100" dist="38100" dir="2700000" algn="tl">
                    <a:srgbClr val="808080"/>
                  </a:outerShdw>
                </a:effectLst>
                <a:latin typeface="Arial" charset="0"/>
                <a:ea typeface="ＭＳ Ｐゴシック" charset="0"/>
                <a:cs typeface="Arial" charset="0"/>
              </a:rPr>
              <a:t>. </a:t>
            </a:r>
            <a:r>
              <a:rPr lang="en-US" sz="3200">
                <a:solidFill>
                  <a:srgbClr val="FFFF00"/>
                </a:solidFill>
                <a:effectLst>
                  <a:outerShdw blurRad="38100" dist="38100" dir="2700000" algn="tl">
                    <a:srgbClr val="FFFFFF"/>
                  </a:outerShdw>
                </a:effectLst>
                <a:latin typeface="Arial" charset="0"/>
                <a:ea typeface="ＭＳ Ｐゴシック" charset="0"/>
                <a:cs typeface="Arial" charset="0"/>
              </a:rPr>
              <a:t>Trust in God</a:t>
            </a:r>
            <a:r>
              <a:rPr lang="en-US" sz="3200">
                <a:solidFill>
                  <a:srgbClr val="FFFFFF"/>
                </a:solidFill>
                <a:effectLst>
                  <a:outerShdw blurRad="38100" dist="38100" dir="2700000" algn="tl">
                    <a:srgbClr val="808080"/>
                  </a:outerShdw>
                </a:effectLst>
                <a:latin typeface="Arial" charset="0"/>
                <a:ea typeface="ＭＳ Ｐゴシック" charset="0"/>
                <a:cs typeface="Arial" charset="0"/>
              </a:rPr>
              <a:t>, and </a:t>
            </a:r>
            <a:r>
              <a:rPr lang="en-US" sz="3200">
                <a:solidFill>
                  <a:srgbClr val="FFFF00"/>
                </a:solidFill>
                <a:effectLst>
                  <a:outerShdw blurRad="38100" dist="38100" dir="2700000" algn="tl">
                    <a:srgbClr val="FFFFFF"/>
                  </a:outerShdw>
                </a:effectLst>
                <a:latin typeface="Arial" charset="0"/>
                <a:ea typeface="ＭＳ Ｐゴシック" charset="0"/>
                <a:cs typeface="Arial" charset="0"/>
              </a:rPr>
              <a:t>trust also in me</a:t>
            </a:r>
            <a:r>
              <a:rPr lang="ja-JP" altLang="en-US" sz="3200">
                <a:solidFill>
                  <a:srgbClr val="FFFFFF"/>
                </a:solidFill>
                <a:effectLst>
                  <a:outerShdw blurRad="38100" dist="38100" dir="2700000" algn="tl">
                    <a:srgbClr val="808080"/>
                  </a:outerShdw>
                </a:effectLst>
                <a:latin typeface="Arial" charset="0"/>
                <a:ea typeface="ＭＳ Ｐゴシック" charset="0"/>
                <a:cs typeface="Arial" charset="0"/>
              </a:rPr>
              <a:t>”</a:t>
            </a:r>
            <a:r>
              <a:rPr lang="en-US" sz="3200">
                <a:solidFill>
                  <a:srgbClr val="FFFFFF"/>
                </a:solidFill>
                <a:effectLst>
                  <a:outerShdw blurRad="38100" dist="38100" dir="2700000" algn="tl">
                    <a:srgbClr val="808080"/>
                  </a:outerShdw>
                </a:effectLst>
                <a:latin typeface="Arial" charset="0"/>
                <a:ea typeface="ＭＳ Ｐゴシック" charset="0"/>
                <a:cs typeface="Arial" charset="0"/>
              </a:rPr>
              <a:t> (John 14:1 </a:t>
            </a:r>
            <a:r>
              <a:rPr lang="en-US" sz="2400">
                <a:solidFill>
                  <a:srgbClr val="FFFFFF"/>
                </a:solidFill>
                <a:effectLst>
                  <a:outerShdw blurRad="38100" dist="38100" dir="2700000" algn="tl">
                    <a:srgbClr val="808080"/>
                  </a:outerShdw>
                </a:effectLst>
                <a:latin typeface="Arial" charset="0"/>
                <a:ea typeface="ＭＳ Ｐゴシック" charset="0"/>
                <a:cs typeface="Arial" charset="0"/>
              </a:rPr>
              <a:t>NLT</a:t>
            </a:r>
            <a:r>
              <a:rPr lang="en-US" sz="3200">
                <a:solidFill>
                  <a:srgbClr val="FFFFFF"/>
                </a:solidFill>
                <a:effectLst>
                  <a:outerShdw blurRad="38100" dist="38100" dir="2700000" algn="tl">
                    <a:srgbClr val="808080"/>
                  </a:outerShdw>
                </a:effectLst>
                <a:latin typeface="Arial" charset="0"/>
                <a:ea typeface="ＭＳ Ｐゴシック" charset="0"/>
                <a:cs typeface="Arial" charset="0"/>
              </a:rPr>
              <a:t>)</a:t>
            </a:r>
          </a:p>
        </p:txBody>
      </p:sp>
      <p:pic>
        <p:nvPicPr>
          <p:cNvPr id="100355" name="Picture 3" descr="alon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9800" y="2032000"/>
            <a:ext cx="7213600" cy="482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42190823"/>
      </p:ext>
    </p:extLst>
  </p:cSld>
  <p:clrMapOvr>
    <a:masterClrMapping/>
  </p:clrMapOvr>
  <p:transition spd="med">
    <p:randomBar dir="vert"/>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ctrTitle"/>
          </p:nvPr>
        </p:nvSpPr>
        <p:spPr>
          <a:xfrm>
            <a:off x="0" y="4876800"/>
            <a:ext cx="9144000" cy="1143000"/>
          </a:xfrm>
        </p:spPr>
        <p:txBody>
          <a:bodyPr/>
          <a:lstStyle/>
          <a:p>
            <a:pPr eaLnBrk="1" hangingPunct="1"/>
            <a:r>
              <a:rPr lang="en-US">
                <a:solidFill>
                  <a:srgbClr val="FFFFFF"/>
                </a:solidFill>
                <a:latin typeface="Arial" charset="0"/>
                <a:ea typeface="ＭＳ Ｐゴシック" charset="0"/>
                <a:cs typeface="Arial" charset="0"/>
              </a:rPr>
              <a:t>John 14:2 Mansions (KJV)</a:t>
            </a:r>
          </a:p>
        </p:txBody>
      </p:sp>
      <p:pic>
        <p:nvPicPr>
          <p:cNvPr id="102403" name="Picture 3" descr="blithewood-mansion_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2"/>
          <p:cNvSpPr txBox="1">
            <a:spLocks noChangeArrowheads="1"/>
          </p:cNvSpPr>
          <p:nvPr/>
        </p:nvSpPr>
        <p:spPr bwMode="auto">
          <a:xfrm>
            <a:off x="76200" y="76200"/>
            <a:ext cx="9144000" cy="1143000"/>
          </a:xfrm>
          <a:prstGeom prst="rect">
            <a:avLst/>
          </a:prstGeom>
          <a:noFill/>
          <a:ln w="9525">
            <a:no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000000"/>
                </a:solidFill>
                <a:effectLst/>
                <a:uLnTx/>
                <a:uFillTx/>
                <a:latin typeface="Arial" charset="0"/>
                <a:ea typeface="Arial" charset="0"/>
                <a:cs typeface="Arial" charset="0"/>
              </a:rPr>
              <a:t>“In my Father’s house are many </a:t>
            </a:r>
            <a:r>
              <a:rPr kumimoji="0" lang="en-US" sz="4400" b="1" i="0" u="none" strike="noStrike" kern="0" cap="none" spc="0" normalizeH="0" baseline="0" noProof="0" dirty="0" err="1">
                <a:ln>
                  <a:noFill/>
                </a:ln>
                <a:solidFill>
                  <a:srgbClr val="000000"/>
                </a:solidFill>
                <a:effectLst/>
                <a:uLnTx/>
                <a:uFillTx/>
                <a:latin typeface="Arial" charset="0"/>
                <a:ea typeface="Arial" charset="0"/>
                <a:cs typeface="Arial" charset="0"/>
              </a:rPr>
              <a:t>mansions</a:t>
            </a:r>
            <a:r>
              <a:rPr kumimoji="0" lang="en-US" sz="4400" b="1" i="0" u="none" strike="noStrike" kern="0" cap="none" spc="0" normalizeH="0" baseline="0" noProof="0" dirty="0">
                <a:ln>
                  <a:noFill/>
                </a:ln>
                <a:solidFill>
                  <a:srgbClr val="000000"/>
                </a:solidFill>
                <a:effectLst/>
                <a:uLnTx/>
                <a:uFillTx/>
                <a:latin typeface="Arial" charset="0"/>
                <a:ea typeface="Arial" charset="0"/>
                <a:cs typeface="Arial" charset="0"/>
              </a:rPr>
              <a:t>...” (KJV)</a:t>
            </a:r>
          </a:p>
        </p:txBody>
      </p:sp>
      <p:sp>
        <p:nvSpPr>
          <p:cNvPr id="5" name="Rectangle 2"/>
          <p:cNvSpPr txBox="1">
            <a:spLocks noChangeArrowheads="1"/>
          </p:cNvSpPr>
          <p:nvPr/>
        </p:nvSpPr>
        <p:spPr bwMode="auto">
          <a:xfrm>
            <a:off x="0" y="76200"/>
            <a:ext cx="9144000" cy="1143000"/>
          </a:xfrm>
          <a:prstGeom prst="rect">
            <a:avLst/>
          </a:prstGeom>
          <a:noFill/>
          <a:ln w="9525">
            <a:no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FFFFFF"/>
                </a:solidFill>
                <a:effectLst/>
                <a:uLnTx/>
                <a:uFillTx/>
                <a:latin typeface="Arial" charset="0"/>
                <a:ea typeface="Arial" charset="0"/>
                <a:cs typeface="Arial" charset="0"/>
              </a:rPr>
              <a:t>“In my Father’s house are many </a:t>
            </a:r>
            <a:r>
              <a:rPr kumimoji="0" lang="en-US" sz="4400" b="1" i="0" u="none" strike="noStrike" kern="0" cap="none" spc="0" normalizeH="0" baseline="0" noProof="0" dirty="0" err="1">
                <a:ln>
                  <a:noFill/>
                </a:ln>
                <a:solidFill>
                  <a:srgbClr val="FFFFFF"/>
                </a:solidFill>
                <a:effectLst/>
                <a:uLnTx/>
                <a:uFillTx/>
                <a:latin typeface="Arial" charset="0"/>
                <a:ea typeface="Arial" charset="0"/>
                <a:cs typeface="Arial" charset="0"/>
              </a:rPr>
              <a:t>mansions</a:t>
            </a:r>
            <a:r>
              <a:rPr kumimoji="0" lang="en-US" sz="4400" b="1" i="0" u="none" strike="noStrike" kern="0" cap="none" spc="0" normalizeH="0" baseline="0" noProof="0" dirty="0">
                <a:ln>
                  <a:noFill/>
                </a:ln>
                <a:solidFill>
                  <a:srgbClr val="FFFFFF"/>
                </a:solidFill>
                <a:effectLst/>
                <a:uLnTx/>
                <a:uFillTx/>
                <a:latin typeface="Arial" charset="0"/>
                <a:ea typeface="Arial" charset="0"/>
                <a:cs typeface="Arial" charset="0"/>
              </a:rPr>
              <a:t>...” (KJV)</a:t>
            </a:r>
          </a:p>
        </p:txBody>
      </p:sp>
    </p:spTree>
    <p:extLst>
      <p:ext uri="{BB962C8B-B14F-4D97-AF65-F5344CB8AC3E}">
        <p14:creationId xmlns:p14="http://schemas.microsoft.com/office/powerpoint/2010/main" val="4084225067"/>
      </p:ext>
    </p:extLst>
  </p:cSld>
  <p:clrMapOvr>
    <a:masterClrMapping/>
  </p:clrMapOvr>
  <p:transition spd="med">
    <p:randomBar dir="vert"/>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1" name="Picture 2" descr="John-14-2 Train &amp; Houses.jpg"/>
          <p:cNvPicPr>
            <a:picLocks noChangeAspect="1"/>
          </p:cNvPicPr>
          <p:nvPr/>
        </p:nvPicPr>
        <p:blipFill rotWithShape="1">
          <a:blip r:embed="rId3" cstate="print">
            <a:extLst>
              <a:ext uri="{28A0092B-C50C-407E-A947-70E740481C1C}">
                <a14:useLocalDpi xmlns:a14="http://schemas.microsoft.com/office/drawing/2010/main" val="0"/>
              </a:ext>
            </a:extLst>
          </a:blip>
          <a:srcRect l="11111"/>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4450" name="Rectangle 2"/>
          <p:cNvSpPr>
            <a:spLocks noGrp="1" noChangeArrowheads="1"/>
          </p:cNvSpPr>
          <p:nvPr>
            <p:ph type="ctrTitle"/>
          </p:nvPr>
        </p:nvSpPr>
        <p:spPr>
          <a:xfrm>
            <a:off x="0" y="0"/>
            <a:ext cx="9144000" cy="2064774"/>
          </a:xfrm>
          <a:solidFill>
            <a:schemeClr val="tx1"/>
          </a:solidFill>
        </p:spPr>
        <p:txBody>
          <a:bodyPr/>
          <a:lstStyle/>
          <a:p>
            <a:pPr algn="r"/>
            <a:r>
              <a:rPr lang="en-US" sz="3200" dirty="0"/>
              <a:t>In my Father’s house are many rooms; </a:t>
            </a:r>
            <a:br>
              <a:rPr lang="en-US" sz="3200" dirty="0"/>
            </a:br>
            <a:r>
              <a:rPr lang="en-US" sz="3200" dirty="0"/>
              <a:t>if it were not so, I would have told you. </a:t>
            </a:r>
            <a:br>
              <a:rPr lang="en-US" sz="3200" dirty="0"/>
            </a:br>
            <a:r>
              <a:rPr lang="en-US" sz="3200" dirty="0"/>
              <a:t>I am going there to prepare a place for you.</a:t>
            </a:r>
          </a:p>
        </p:txBody>
      </p:sp>
      <p:sp>
        <p:nvSpPr>
          <p:cNvPr id="2" name="Rectangle 2">
            <a:extLst>
              <a:ext uri="{FF2B5EF4-FFF2-40B4-BE49-F238E27FC236}">
                <a16:creationId xmlns:a16="http://schemas.microsoft.com/office/drawing/2014/main" id="{49BAAA7D-2C04-48FA-05A9-E9626CEC0E32}"/>
              </a:ext>
            </a:extLst>
          </p:cNvPr>
          <p:cNvSpPr txBox="1">
            <a:spLocks noChangeArrowheads="1"/>
          </p:cNvSpPr>
          <p:nvPr/>
        </p:nvSpPr>
        <p:spPr bwMode="auto">
          <a:xfrm>
            <a:off x="5220393" y="6151418"/>
            <a:ext cx="3923607" cy="706582"/>
          </a:xfrm>
          <a:prstGeom prst="rect">
            <a:avLst/>
          </a:prstGeom>
          <a:solidFill>
            <a:schemeClr val="tx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latin typeface="Arial"/>
                <a:ea typeface="ＭＳ Ｐゴシック" charset="-128"/>
                <a:cs typeface="Arial"/>
              </a:defRPr>
            </a:lvl1pPr>
            <a:lvl2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2pPr>
            <a:lvl3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3pPr>
            <a:lvl4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4pPr>
            <a:lvl5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FFFFFF"/>
                </a:solidFill>
                <a:effectLst/>
                <a:uLnTx/>
                <a:uFillTx/>
                <a:latin typeface="Arial"/>
                <a:ea typeface="ＭＳ Ｐゴシック" charset="-128"/>
                <a:cs typeface="Arial"/>
              </a:rPr>
              <a:t>John 14:2 NIV</a:t>
            </a:r>
          </a:p>
        </p:txBody>
      </p:sp>
    </p:spTree>
    <p:extLst>
      <p:ext uri="{BB962C8B-B14F-4D97-AF65-F5344CB8AC3E}">
        <p14:creationId xmlns:p14="http://schemas.microsoft.com/office/powerpoint/2010/main" val="2255798007"/>
      </p:ext>
    </p:extLst>
  </p:cSld>
  <p:clrMapOvr>
    <a:masterClrMapping/>
  </p:clrMapOvr>
  <p:transition spd="med">
    <p:randomBar dir="vert"/>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029" descr="Marriage Arnold 330"/>
          <p:cNvPicPr>
            <a:picLocks noChangeAspect="1" noChangeArrowheads="1"/>
          </p:cNvPicPr>
          <p:nvPr/>
        </p:nvPicPr>
        <p:blipFill rotWithShape="1">
          <a:blip r:embed="rId3">
            <a:extLst>
              <a:ext uri="{28A0092B-C50C-407E-A947-70E740481C1C}">
                <a14:useLocalDpi xmlns:a14="http://schemas.microsoft.com/office/drawing/2010/main" val="0"/>
              </a:ext>
            </a:extLst>
          </a:blip>
          <a:srcRect t="7303" b="10537"/>
          <a:stretch/>
        </p:blipFill>
        <p:spPr bwMode="auto">
          <a:xfrm>
            <a:off x="0" y="-1"/>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2770" name="Rectangle 1026"/>
          <p:cNvSpPr>
            <a:spLocks noGrp="1" noChangeArrowheads="1"/>
          </p:cNvSpPr>
          <p:nvPr>
            <p:ph type="title"/>
          </p:nvPr>
        </p:nvSpPr>
        <p:spPr>
          <a:xfrm>
            <a:off x="4688375" y="4150"/>
            <a:ext cx="4419600" cy="2084388"/>
          </a:xfrm>
        </p:spPr>
        <p:txBody>
          <a:bodyPr/>
          <a:lstStyle/>
          <a:p>
            <a:pPr algn="r" eaLnBrk="1" hangingPunct="1"/>
            <a:r>
              <a:rPr lang="en-US" sz="3600" b="1" dirty="0">
                <a:solidFill>
                  <a:srgbClr val="000000"/>
                </a:solidFill>
                <a:effectLst>
                  <a:outerShdw blurRad="38100" dist="38100" dir="2700000" algn="tl">
                    <a:srgbClr val="FFFFFF"/>
                  </a:outerShdw>
                </a:effectLst>
                <a:latin typeface="Arial" charset="0"/>
                <a:ea typeface="ＭＳ Ｐゴシック" charset="0"/>
                <a:cs typeface="ＭＳ Ｐゴシック" charset="0"/>
              </a:rPr>
              <a:t>Marriage Backgrounds in Jewish Literature</a:t>
            </a:r>
          </a:p>
        </p:txBody>
      </p:sp>
      <p:sp>
        <p:nvSpPr>
          <p:cNvPr id="32771" name="Rectangle 1027"/>
          <p:cNvSpPr>
            <a:spLocks noGrp="1" noChangeArrowheads="1"/>
          </p:cNvSpPr>
          <p:nvPr>
            <p:ph type="body" idx="1"/>
          </p:nvPr>
        </p:nvSpPr>
        <p:spPr>
          <a:xfrm>
            <a:off x="5907575" y="1985350"/>
            <a:ext cx="3124200" cy="3921125"/>
          </a:xfrm>
        </p:spPr>
        <p:txBody>
          <a:bodyPr/>
          <a:lstStyle/>
          <a:p>
            <a:pPr algn="r" eaLnBrk="1" hangingPunct="1">
              <a:lnSpc>
                <a:spcPct val="90000"/>
              </a:lnSpc>
            </a:pPr>
            <a:r>
              <a:rPr lang="en-US" sz="2800" b="1" dirty="0">
                <a:solidFill>
                  <a:srgbClr val="000000"/>
                </a:solidFill>
                <a:effectLst>
                  <a:outerShdw blurRad="38100" dist="38100" dir="2700000" algn="tl">
                    <a:srgbClr val="FFFFFF"/>
                  </a:outerShdw>
                </a:effectLst>
                <a:latin typeface="Arial" charset="0"/>
                <a:ea typeface="ＭＳ Ｐゴシック" charset="0"/>
                <a:cs typeface="ＭＳ Ｐゴシック" charset="0"/>
              </a:rPr>
              <a:t>Marriage depicts Christ's love for the church (Eph. 5)</a:t>
            </a:r>
          </a:p>
        </p:txBody>
      </p:sp>
    </p:spTree>
    <p:extLst>
      <p:ext uri="{BB962C8B-B14F-4D97-AF65-F5344CB8AC3E}">
        <p14:creationId xmlns:p14="http://schemas.microsoft.com/office/powerpoint/2010/main" val="21116216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p:cTn id="7" dur="500" fill="hold"/>
                                        <p:tgtEl>
                                          <p:spTgt spid="3277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277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27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1026"/>
          <p:cNvSpPr>
            <a:spLocks noGrp="1" noChangeArrowheads="1"/>
          </p:cNvSpPr>
          <p:nvPr>
            <p:ph type="title"/>
          </p:nvPr>
        </p:nvSpPr>
        <p:spPr>
          <a:xfrm>
            <a:off x="3048000" y="152400"/>
            <a:ext cx="5791200" cy="1371600"/>
          </a:xfrm>
        </p:spPr>
        <p:txBody>
          <a:bodyPr/>
          <a:lstStyle/>
          <a:p>
            <a:pPr eaLnBrk="1" hangingPunct="1"/>
            <a:r>
              <a:rPr lang="en-US" sz="4000">
                <a:latin typeface="Arial" charset="0"/>
                <a:ea typeface="ＭＳ Ｐゴシック" charset="0"/>
                <a:cs typeface="ＭＳ Ｐゴシック" charset="0"/>
              </a:rPr>
              <a:t>The First Century Wedding Procession</a:t>
            </a:r>
          </a:p>
        </p:txBody>
      </p:sp>
      <p:sp>
        <p:nvSpPr>
          <p:cNvPr id="78855" name="Rectangle 1031"/>
          <p:cNvSpPr>
            <a:spLocks noGrp="1" noChangeArrowheads="1"/>
          </p:cNvSpPr>
          <p:nvPr>
            <p:ph type="body" sz="half" idx="2"/>
          </p:nvPr>
        </p:nvSpPr>
        <p:spPr>
          <a:xfrm>
            <a:off x="4648200" y="2590800"/>
            <a:ext cx="4191000" cy="2514600"/>
          </a:xfrm>
        </p:spPr>
        <p:txBody>
          <a:bodyPr/>
          <a:lstStyle/>
          <a:p>
            <a:pPr eaLnBrk="1" hangingPunct="1"/>
            <a:r>
              <a:rPr lang="en-US" sz="3200" b="1" dirty="0">
                <a:latin typeface="Arial" charset="0"/>
                <a:ea typeface="ＭＳ Ｐゴシック" charset="0"/>
                <a:cs typeface="ＭＳ Ｐゴシック" charset="0"/>
              </a:rPr>
              <a:t>The procession parallels Christ's return for His Bride, the Church</a:t>
            </a:r>
          </a:p>
        </p:txBody>
      </p:sp>
      <p:pic>
        <p:nvPicPr>
          <p:cNvPr id="108548" name="Picture 1028" descr="wedding proces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75748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8853" name="Text Box 1029"/>
          <p:cNvSpPr txBox="1">
            <a:spLocks noChangeArrowheads="1"/>
          </p:cNvSpPr>
          <p:nvPr/>
        </p:nvSpPr>
        <p:spPr bwMode="auto">
          <a:xfrm>
            <a:off x="2755900" y="5181600"/>
            <a:ext cx="2574925" cy="519113"/>
          </a:xfrm>
          <a:prstGeom prst="rect">
            <a:avLst/>
          </a:prstGeom>
          <a:noFill/>
          <a:ln w="9525">
            <a:noFill/>
            <a:miter lim="800000"/>
            <a:headEnd/>
            <a:tailEnd/>
          </a:ln>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ＭＳ Ｐゴシック" charset="0"/>
                <a:cs typeface="+mn-cs"/>
              </a:rPr>
              <a:t>Bride’s House</a:t>
            </a:r>
          </a:p>
        </p:txBody>
      </p:sp>
      <p:sp>
        <p:nvSpPr>
          <p:cNvPr id="78856" name="Text Box 1032"/>
          <p:cNvSpPr txBox="1">
            <a:spLocks noChangeArrowheads="1"/>
          </p:cNvSpPr>
          <p:nvPr/>
        </p:nvSpPr>
        <p:spPr bwMode="auto">
          <a:xfrm>
            <a:off x="2755900" y="1600200"/>
            <a:ext cx="63881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ＭＳ Ｐゴシック" charset="0"/>
              </a:rPr>
              <a:t>Groom</a:t>
            </a:r>
            <a:r>
              <a:rPr kumimoji="0" lang="ja-JP" altLang="en-US" sz="2800" b="1" i="0" u="none" strike="noStrike" kern="1200" cap="none" spc="0" normalizeH="0" baseline="0" noProof="0">
                <a:ln>
                  <a:noFill/>
                </a:ln>
                <a:solidFill>
                  <a:srgbClr val="FFFFFF"/>
                </a:solidFill>
                <a:effectLst/>
                <a:uLnTx/>
                <a:uFillTx/>
                <a:latin typeface="Arial" charset="0"/>
                <a:ea typeface="ＭＳ Ｐゴシック" charset="0"/>
              </a:rPr>
              <a:t>’</a:t>
            </a:r>
            <a:r>
              <a:rPr kumimoji="0" lang="en-US" sz="2800" b="1" i="0" u="none" strike="noStrike" kern="1200" cap="none" spc="0" normalizeH="0" baseline="0" noProof="0">
                <a:ln>
                  <a:noFill/>
                </a:ln>
                <a:solidFill>
                  <a:srgbClr val="FFFFFF"/>
                </a:solidFill>
                <a:effectLst/>
                <a:uLnTx/>
                <a:uFillTx/>
                <a:latin typeface="Arial" charset="0"/>
                <a:ea typeface="ＭＳ Ｐゴシック" charset="0"/>
              </a:rPr>
              <a:t>s House (in Father</a:t>
            </a:r>
            <a:r>
              <a:rPr kumimoji="0" lang="ja-JP" altLang="en-US" sz="2800" b="1" i="0" u="none" strike="noStrike" kern="1200" cap="none" spc="0" normalizeH="0" baseline="0" noProof="0">
                <a:ln>
                  <a:noFill/>
                </a:ln>
                <a:solidFill>
                  <a:srgbClr val="FFFFFF"/>
                </a:solidFill>
                <a:effectLst/>
                <a:uLnTx/>
                <a:uFillTx/>
                <a:latin typeface="Arial" charset="0"/>
                <a:ea typeface="ＭＳ Ｐゴシック" charset="0"/>
              </a:rPr>
              <a:t>’</a:t>
            </a:r>
            <a:r>
              <a:rPr kumimoji="0" lang="en-US" sz="2800" b="1" i="0" u="none" strike="noStrike" kern="1200" cap="none" spc="0" normalizeH="0" baseline="0" noProof="0">
                <a:ln>
                  <a:noFill/>
                </a:ln>
                <a:solidFill>
                  <a:srgbClr val="FFFFFF"/>
                </a:solidFill>
                <a:effectLst/>
                <a:uLnTx/>
                <a:uFillTx/>
                <a:latin typeface="Arial" charset="0"/>
                <a:ea typeface="ＭＳ Ｐゴシック" charset="0"/>
              </a:rPr>
              <a:t>s House)</a:t>
            </a:r>
          </a:p>
        </p:txBody>
      </p:sp>
      <p:sp>
        <p:nvSpPr>
          <p:cNvPr id="78857" name="AutoShape 1033"/>
          <p:cNvSpPr>
            <a:spLocks noChangeArrowheads="1"/>
          </p:cNvSpPr>
          <p:nvPr/>
        </p:nvSpPr>
        <p:spPr bwMode="auto">
          <a:xfrm rot="-326154">
            <a:off x="685800" y="1905000"/>
            <a:ext cx="533400" cy="3886200"/>
          </a:xfrm>
          <a:prstGeom prst="curvedRightArrow">
            <a:avLst>
              <a:gd name="adj1" fmla="val 145714"/>
              <a:gd name="adj2" fmla="val 291429"/>
              <a:gd name="adj3" fmla="val 33333"/>
            </a:avLst>
          </a:prstGeom>
          <a:solidFill>
            <a:schemeClr val="accent1"/>
          </a:soli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78858" name="AutoShape 1034"/>
          <p:cNvSpPr>
            <a:spLocks noChangeArrowheads="1"/>
          </p:cNvSpPr>
          <p:nvPr/>
        </p:nvSpPr>
        <p:spPr bwMode="auto">
          <a:xfrm rot="-326154" flipH="1" flipV="1">
            <a:off x="1828800" y="1219200"/>
            <a:ext cx="533400" cy="3886200"/>
          </a:xfrm>
          <a:prstGeom prst="curvedRightArrow">
            <a:avLst>
              <a:gd name="adj1" fmla="val 145714"/>
              <a:gd name="adj2" fmla="val 291429"/>
              <a:gd name="adj3" fmla="val 33333"/>
            </a:avLst>
          </a:prstGeom>
          <a:solidFill>
            <a:schemeClr val="accent2"/>
          </a:soli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11040618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8856"/>
                                        </p:tgtEl>
                                        <p:attrNameLst>
                                          <p:attrName>style.visibility</p:attrName>
                                        </p:attrNameLst>
                                      </p:cBhvr>
                                      <p:to>
                                        <p:strVal val="visible"/>
                                      </p:to>
                                    </p:set>
                                    <p:anim calcmode="lin" valueType="num">
                                      <p:cBhvr>
                                        <p:cTn id="7" dur="500" fill="hold"/>
                                        <p:tgtEl>
                                          <p:spTgt spid="78856"/>
                                        </p:tgtEl>
                                        <p:attrNameLst>
                                          <p:attrName>ppt_w</p:attrName>
                                        </p:attrNameLst>
                                      </p:cBhvr>
                                      <p:tavLst>
                                        <p:tav tm="0">
                                          <p:val>
                                            <p:fltVal val="0"/>
                                          </p:val>
                                        </p:tav>
                                        <p:tav tm="100000">
                                          <p:val>
                                            <p:strVal val="#ppt_w"/>
                                          </p:val>
                                        </p:tav>
                                      </p:tavLst>
                                    </p:anim>
                                    <p:anim calcmode="lin" valueType="num">
                                      <p:cBhvr>
                                        <p:cTn id="8" dur="500" fill="hold"/>
                                        <p:tgtEl>
                                          <p:spTgt spid="78856"/>
                                        </p:tgtEl>
                                        <p:attrNameLst>
                                          <p:attrName>ppt_h</p:attrName>
                                        </p:attrNameLst>
                                      </p:cBhvr>
                                      <p:tavLst>
                                        <p:tav tm="0">
                                          <p:val>
                                            <p:fltVal val="0"/>
                                          </p:val>
                                        </p:tav>
                                        <p:tav tm="100000">
                                          <p:val>
                                            <p:strVal val="#ppt_h"/>
                                          </p:val>
                                        </p:tav>
                                      </p:tavLst>
                                    </p:anim>
                                    <p:animEffect transition="in" filter="fade">
                                      <p:cBhvr>
                                        <p:cTn id="9" dur="500"/>
                                        <p:tgtEl>
                                          <p:spTgt spid="7885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78857"/>
                                        </p:tgtEl>
                                        <p:attrNameLst>
                                          <p:attrName>style.visibility</p:attrName>
                                        </p:attrNameLst>
                                      </p:cBhvr>
                                      <p:to>
                                        <p:strVal val="visible"/>
                                      </p:to>
                                    </p:set>
                                    <p:animEffect transition="in" filter="wipe(up)">
                                      <p:cBhvr>
                                        <p:cTn id="14" dur="500"/>
                                        <p:tgtEl>
                                          <p:spTgt spid="78857"/>
                                        </p:tgtEl>
                                      </p:cBhvr>
                                    </p:animEffect>
                                  </p:childTnLst>
                                </p:cTn>
                              </p:par>
                            </p:childTnLst>
                          </p:cTn>
                        </p:par>
                        <p:par>
                          <p:cTn id="15" fill="hold" nodeType="afterGroup">
                            <p:stCondLst>
                              <p:cond delay="500"/>
                            </p:stCondLst>
                            <p:childTnLst>
                              <p:par>
                                <p:cTn id="16" presetID="53" presetClass="entr" presetSubtype="0" fill="hold" grpId="0" nodeType="afterEffect">
                                  <p:stCondLst>
                                    <p:cond delay="0"/>
                                  </p:stCondLst>
                                  <p:childTnLst>
                                    <p:set>
                                      <p:cBhvr>
                                        <p:cTn id="17" dur="1" fill="hold">
                                          <p:stCondLst>
                                            <p:cond delay="0"/>
                                          </p:stCondLst>
                                        </p:cTn>
                                        <p:tgtEl>
                                          <p:spTgt spid="78853"/>
                                        </p:tgtEl>
                                        <p:attrNameLst>
                                          <p:attrName>style.visibility</p:attrName>
                                        </p:attrNameLst>
                                      </p:cBhvr>
                                      <p:to>
                                        <p:strVal val="visible"/>
                                      </p:to>
                                    </p:set>
                                    <p:anim calcmode="lin" valueType="num">
                                      <p:cBhvr>
                                        <p:cTn id="18" dur="500" fill="hold"/>
                                        <p:tgtEl>
                                          <p:spTgt spid="78853"/>
                                        </p:tgtEl>
                                        <p:attrNameLst>
                                          <p:attrName>ppt_w</p:attrName>
                                        </p:attrNameLst>
                                      </p:cBhvr>
                                      <p:tavLst>
                                        <p:tav tm="0">
                                          <p:val>
                                            <p:fltVal val="0"/>
                                          </p:val>
                                        </p:tav>
                                        <p:tav tm="100000">
                                          <p:val>
                                            <p:strVal val="#ppt_w"/>
                                          </p:val>
                                        </p:tav>
                                      </p:tavLst>
                                    </p:anim>
                                    <p:anim calcmode="lin" valueType="num">
                                      <p:cBhvr>
                                        <p:cTn id="19" dur="500" fill="hold"/>
                                        <p:tgtEl>
                                          <p:spTgt spid="78853"/>
                                        </p:tgtEl>
                                        <p:attrNameLst>
                                          <p:attrName>ppt_h</p:attrName>
                                        </p:attrNameLst>
                                      </p:cBhvr>
                                      <p:tavLst>
                                        <p:tav tm="0">
                                          <p:val>
                                            <p:fltVal val="0"/>
                                          </p:val>
                                        </p:tav>
                                        <p:tav tm="100000">
                                          <p:val>
                                            <p:strVal val="#ppt_h"/>
                                          </p:val>
                                        </p:tav>
                                      </p:tavLst>
                                    </p:anim>
                                    <p:animEffect transition="in" filter="fade">
                                      <p:cBhvr>
                                        <p:cTn id="20" dur="500"/>
                                        <p:tgtEl>
                                          <p:spTgt spid="7885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8858"/>
                                        </p:tgtEl>
                                        <p:attrNameLst>
                                          <p:attrName>style.visibility</p:attrName>
                                        </p:attrNameLst>
                                      </p:cBhvr>
                                      <p:to>
                                        <p:strVal val="visible"/>
                                      </p:to>
                                    </p:set>
                                    <p:animEffect transition="in" filter="wipe(down)">
                                      <p:cBhvr>
                                        <p:cTn id="25" dur="500"/>
                                        <p:tgtEl>
                                          <p:spTgt spid="7885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3" presetClass="entr" presetSubtype="0" fill="hold" grpId="0" nodeType="clickEffect">
                                  <p:stCondLst>
                                    <p:cond delay="0"/>
                                  </p:stCondLst>
                                  <p:childTnLst>
                                    <p:set>
                                      <p:cBhvr>
                                        <p:cTn id="29" dur="1" fill="hold">
                                          <p:stCondLst>
                                            <p:cond delay="0"/>
                                          </p:stCondLst>
                                        </p:cTn>
                                        <p:tgtEl>
                                          <p:spTgt spid="78855">
                                            <p:txEl>
                                              <p:pRg st="0" end="0"/>
                                            </p:txEl>
                                          </p:spTgt>
                                        </p:tgtEl>
                                        <p:attrNameLst>
                                          <p:attrName>style.visibility</p:attrName>
                                        </p:attrNameLst>
                                      </p:cBhvr>
                                      <p:to>
                                        <p:strVal val="visible"/>
                                      </p:to>
                                    </p:set>
                                    <p:anim calcmode="lin" valueType="num">
                                      <p:cBhvr>
                                        <p:cTn id="30" dur="500" fill="hold"/>
                                        <p:tgtEl>
                                          <p:spTgt spid="78855">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78855">
                                            <p:txEl>
                                              <p:pRg st="0" end="0"/>
                                            </p:txEl>
                                          </p:spTgt>
                                        </p:tgtEl>
                                        <p:attrNameLst>
                                          <p:attrName>ppt_h</p:attrName>
                                        </p:attrNameLst>
                                      </p:cBhvr>
                                      <p:tavLst>
                                        <p:tav tm="0">
                                          <p:val>
                                            <p:fltVal val="0"/>
                                          </p:val>
                                        </p:tav>
                                        <p:tav tm="100000">
                                          <p:val>
                                            <p:strVal val="#ppt_h"/>
                                          </p:val>
                                        </p:tav>
                                      </p:tavLst>
                                    </p:anim>
                                    <p:animEffect transition="in" filter="fade">
                                      <p:cBhvr>
                                        <p:cTn id="32" dur="500"/>
                                        <p:tgtEl>
                                          <p:spTgt spid="788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5" grpId="0" build="p"/>
      <p:bldP spid="78853" grpId="0"/>
      <p:bldP spid="78856" grpId="0"/>
      <p:bldP spid="78857" grpId="0" animBg="1"/>
      <p:bldP spid="78858"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img3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7043" name="Rectangle 3"/>
          <p:cNvSpPr>
            <a:spLocks noGrp="1" noChangeArrowheads="1"/>
          </p:cNvSpPr>
          <p:nvPr>
            <p:ph type="title" idx="4294967295"/>
          </p:nvPr>
        </p:nvSpPr>
        <p:spPr>
          <a:xfrm>
            <a:off x="0" y="0"/>
            <a:ext cx="3505200" cy="3276600"/>
          </a:xfrm>
          <a:solidFill>
            <a:schemeClr val="bg2"/>
          </a:solidFill>
        </p:spPr>
        <p:txBody>
          <a:bodyPr/>
          <a:lstStyle/>
          <a:p>
            <a:r>
              <a:rPr lang="ja-JP" altLang="en-US" sz="3200">
                <a:latin typeface="Arial" charset="0"/>
                <a:ea typeface="ＭＳ Ｐゴシック" charset="0"/>
                <a:cs typeface="ＭＳ Ｐゴシック" charset="0"/>
              </a:rPr>
              <a:t>“</a:t>
            </a:r>
            <a:r>
              <a:rPr lang="en-US" sz="3200">
                <a:latin typeface="Arial" charset="0"/>
                <a:ea typeface="ＭＳ Ｐゴシック" charset="0"/>
                <a:cs typeface="ＭＳ Ｐゴシック" charset="0"/>
              </a:rPr>
              <a:t>We will be </a:t>
            </a:r>
            <a:r>
              <a:rPr lang="en-US" sz="3200">
                <a:solidFill>
                  <a:srgbClr val="FFFF00"/>
                </a:solidFill>
                <a:latin typeface="Arial" charset="0"/>
                <a:ea typeface="ＭＳ Ｐゴシック" charset="0"/>
                <a:cs typeface="ＭＳ Ｐゴシック" charset="0"/>
              </a:rPr>
              <a:t>caught up (</a:t>
            </a:r>
            <a:r>
              <a:rPr lang="ja-JP" altLang="en-US" sz="3200">
                <a:solidFill>
                  <a:srgbClr val="FFFF00"/>
                </a:solidFill>
                <a:latin typeface="Arial" charset="0"/>
                <a:ea typeface="ＭＳ Ｐゴシック" charset="0"/>
                <a:cs typeface="ＭＳ Ｐゴシック" charset="0"/>
              </a:rPr>
              <a:t>“</a:t>
            </a:r>
            <a:r>
              <a:rPr lang="en-US" sz="3200">
                <a:solidFill>
                  <a:srgbClr val="FFFF00"/>
                </a:solidFill>
                <a:latin typeface="Arial" charset="0"/>
                <a:ea typeface="ＭＳ Ｐゴシック" charset="0"/>
                <a:cs typeface="ＭＳ Ｐゴシック" charset="0"/>
              </a:rPr>
              <a:t>raptured</a:t>
            </a:r>
            <a:r>
              <a:rPr lang="ja-JP" altLang="en-US" sz="3200">
                <a:solidFill>
                  <a:srgbClr val="FFFF00"/>
                </a:solidFill>
                <a:latin typeface="Arial" charset="0"/>
                <a:ea typeface="ＭＳ Ｐゴシック" charset="0"/>
                <a:cs typeface="ＭＳ Ｐゴシック" charset="0"/>
              </a:rPr>
              <a:t>”</a:t>
            </a:r>
            <a:r>
              <a:rPr lang="en-US" sz="3200">
                <a:solidFill>
                  <a:srgbClr val="FFFF00"/>
                </a:solidFill>
                <a:latin typeface="Arial" charset="0"/>
                <a:ea typeface="ＭＳ Ｐゴシック" charset="0"/>
                <a:cs typeface="ＭＳ Ｐゴシック" charset="0"/>
              </a:rPr>
              <a:t>)</a:t>
            </a:r>
            <a:r>
              <a:rPr lang="en-US" sz="3200">
                <a:latin typeface="Arial" charset="0"/>
                <a:ea typeface="ＭＳ Ｐゴシック" charset="0"/>
                <a:cs typeface="ＭＳ Ｐゴシック" charset="0"/>
              </a:rPr>
              <a:t> in the clouds to meet the Lord in the air</a:t>
            </a:r>
            <a:r>
              <a:rPr lang="ja-JP" altLang="en-US" sz="3200">
                <a:latin typeface="Arial" charset="0"/>
                <a:ea typeface="ＭＳ Ｐゴシック" charset="0"/>
                <a:cs typeface="ＭＳ Ｐゴシック" charset="0"/>
              </a:rPr>
              <a:t>”</a:t>
            </a:r>
            <a:r>
              <a:rPr lang="en-US" sz="3200">
                <a:latin typeface="Arial" charset="0"/>
                <a:ea typeface="ＭＳ Ｐゴシック" charset="0"/>
                <a:cs typeface="ＭＳ Ｐゴシック" charset="0"/>
              </a:rPr>
              <a:t> </a:t>
            </a:r>
            <a:br>
              <a:rPr lang="en-US" sz="3200">
                <a:latin typeface="Arial" charset="0"/>
                <a:ea typeface="ＭＳ Ｐゴシック" charset="0"/>
                <a:cs typeface="ＭＳ Ｐゴシック" charset="0"/>
              </a:rPr>
            </a:br>
            <a:r>
              <a:rPr lang="en-US" sz="3200">
                <a:latin typeface="Arial" charset="0"/>
                <a:ea typeface="ＭＳ Ｐゴシック" charset="0"/>
                <a:cs typeface="ＭＳ Ｐゴシック" charset="0"/>
              </a:rPr>
              <a:t>(1 Thess. 4:17)</a:t>
            </a:r>
          </a:p>
        </p:txBody>
      </p:sp>
    </p:spTree>
    <p:extLst>
      <p:ext uri="{BB962C8B-B14F-4D97-AF65-F5344CB8AC3E}">
        <p14:creationId xmlns:p14="http://schemas.microsoft.com/office/powerpoint/2010/main" val="630386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descr="07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3594100" cy="3086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Broken and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and poured at Your feet</a:t>
            </a:r>
          </a:p>
        </p:txBody>
      </p:sp>
    </p:spTree>
    <p:extLst>
      <p:ext uri="{BB962C8B-B14F-4D97-AF65-F5344CB8AC3E}">
        <p14:creationId xmlns:p14="http://schemas.microsoft.com/office/powerpoint/2010/main" val="166740829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sky.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6258" name="Rectangle 2"/>
          <p:cNvSpPr>
            <a:spLocks noGrp="1" noChangeArrowheads="1"/>
          </p:cNvSpPr>
          <p:nvPr>
            <p:ph type="ctrTitle"/>
          </p:nvPr>
        </p:nvSpPr>
        <p:spPr>
          <a:xfrm>
            <a:off x="152400" y="228600"/>
            <a:ext cx="8763000" cy="2057400"/>
          </a:xfrm>
          <a:noFill/>
          <a:ln>
            <a:noFill/>
          </a:ln>
        </p:spPr>
        <p:txBody>
          <a:bodyPr vert="horz" wrap="square" lIns="91440" tIns="45720" rIns="91440" bIns="45720" numCol="1" anchor="ctr" anchorCtr="0" compatLnSpc="1">
            <a:prstTxWarp prst="textNoShape">
              <a:avLst/>
            </a:prstTxWarp>
          </a:bodyPr>
          <a:lstStyle/>
          <a:p>
            <a:pPr eaLnBrk="1" hangingPunct="1"/>
            <a:r>
              <a:rPr lang="en-US" dirty="0">
                <a:solidFill>
                  <a:srgbClr val="FFFFFF"/>
                </a:solidFill>
                <a:effectLst>
                  <a:glow rad="228600">
                    <a:srgbClr val="000000"/>
                  </a:glow>
                </a:effectLst>
                <a:ea typeface="+mj-ea"/>
              </a:rPr>
              <a:t>I. </a:t>
            </a:r>
            <a:r>
              <a:rPr lang="en-US" dirty="0">
                <a:solidFill>
                  <a:srgbClr val="FFFF00"/>
                </a:solidFill>
                <a:effectLst>
                  <a:glow rad="228600">
                    <a:srgbClr val="000000"/>
                  </a:glow>
                </a:effectLst>
                <a:ea typeface="+mj-ea"/>
              </a:rPr>
              <a:t>Life</a:t>
            </a:r>
            <a:r>
              <a:rPr lang="en-US" dirty="0">
                <a:solidFill>
                  <a:srgbClr val="FFFFFF"/>
                </a:solidFill>
                <a:effectLst>
                  <a:glow rad="228600">
                    <a:srgbClr val="000000"/>
                  </a:glow>
                </a:effectLst>
                <a:ea typeface="+mj-ea"/>
              </a:rPr>
              <a:t>: Realize that Jesus is preparing a wonderful </a:t>
            </a:r>
            <a:r>
              <a:rPr lang="en-US" dirty="0">
                <a:solidFill>
                  <a:srgbClr val="FFFF00"/>
                </a:solidFill>
                <a:effectLst>
                  <a:glow rad="228600">
                    <a:srgbClr val="000000"/>
                  </a:glow>
                </a:effectLst>
                <a:ea typeface="+mj-ea"/>
              </a:rPr>
              <a:t>life</a:t>
            </a:r>
            <a:r>
              <a:rPr lang="en-US" dirty="0">
                <a:solidFill>
                  <a:srgbClr val="FFFFFF"/>
                </a:solidFill>
                <a:effectLst>
                  <a:glow rad="228600">
                    <a:srgbClr val="000000"/>
                  </a:glow>
                </a:effectLst>
                <a:ea typeface="+mj-ea"/>
              </a:rPr>
              <a:t> in heaven for you (John 14:1-4). </a:t>
            </a:r>
          </a:p>
        </p:txBody>
      </p:sp>
    </p:spTree>
    <p:extLst>
      <p:ext uri="{BB962C8B-B14F-4D97-AF65-F5344CB8AC3E}">
        <p14:creationId xmlns:p14="http://schemas.microsoft.com/office/powerpoint/2010/main" val="3581230755"/>
      </p:ext>
    </p:extLst>
  </p:cSld>
  <p:clrMapOvr>
    <a:masterClrMapping/>
  </p:clrMapOvr>
  <p:transition spd="med">
    <p:randomBar dir="vert"/>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5AFD24-843C-EEBF-11AA-84FAEE00465E}"/>
              </a:ext>
            </a:extLst>
          </p:cNvPr>
          <p:cNvGrpSpPr/>
          <p:nvPr/>
        </p:nvGrpSpPr>
        <p:grpSpPr>
          <a:xfrm>
            <a:off x="0" y="0"/>
            <a:ext cx="9144000" cy="6858000"/>
            <a:chOff x="0" y="0"/>
            <a:chExt cx="9144000" cy="6858000"/>
          </a:xfrm>
        </p:grpSpPr>
        <p:pic>
          <p:nvPicPr>
            <p:cNvPr id="3" name="Picture 3" descr="John 14.6 Sign.jpg">
              <a:extLst>
                <a:ext uri="{FF2B5EF4-FFF2-40B4-BE49-F238E27FC236}">
                  <a16:creationId xmlns:a16="http://schemas.microsoft.com/office/drawing/2014/main" id="{0111DF2F-0272-778C-25C8-382F9D21A3A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2">
              <a:extLst>
                <a:ext uri="{FF2B5EF4-FFF2-40B4-BE49-F238E27FC236}">
                  <a16:creationId xmlns:a16="http://schemas.microsoft.com/office/drawing/2014/main" id="{80F13131-3777-7CCD-9392-24480F167422}"/>
                </a:ext>
              </a:extLst>
            </p:cNvPr>
            <p:cNvSpPr txBox="1">
              <a:spLocks noChangeArrowheads="1"/>
            </p:cNvSpPr>
            <p:nvPr/>
          </p:nvSpPr>
          <p:spPr bwMode="auto">
            <a:xfrm>
              <a:off x="914401" y="1025018"/>
              <a:ext cx="3460955" cy="3458495"/>
            </a:xfrm>
            <a:prstGeom prst="rect">
              <a:avLst/>
            </a:prstGeom>
            <a:solidFill>
              <a:srgbClr val="FFFFFF"/>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latin typeface="Arial"/>
                  <a:ea typeface="ＭＳ Ｐゴシック" charset="-128"/>
                  <a:cs typeface="Arial"/>
                </a:defRPr>
              </a:lvl1pPr>
              <a:lvl2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2pPr>
              <a:lvl3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3pPr>
              <a:lvl4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4pPr>
              <a:lvl5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600" b="1" i="0" u="none"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t>ONE </a:t>
              </a:r>
              <a:br>
                <a:rPr kumimoji="0" lang="en-US" sz="9600" b="1" i="0" u="none"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br>
              <a:r>
                <a:rPr kumimoji="0" lang="en-US" sz="9600" b="1" i="0" u="none"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t>WAY</a:t>
              </a:r>
            </a:p>
          </p:txBody>
        </p:sp>
      </p:grpSp>
      <p:sp>
        <p:nvSpPr>
          <p:cNvPr id="114691" name="Rectangle 2"/>
          <p:cNvSpPr>
            <a:spLocks noGrp="1" noChangeArrowheads="1"/>
          </p:cNvSpPr>
          <p:nvPr>
            <p:ph type="ctrTitle"/>
          </p:nvPr>
        </p:nvSpPr>
        <p:spPr>
          <a:xfrm>
            <a:off x="4724400" y="0"/>
            <a:ext cx="4419600" cy="6858000"/>
          </a:xfrm>
          <a:solidFill>
            <a:srgbClr val="FFFFFF"/>
          </a:solidFill>
        </p:spPr>
        <p:txBody>
          <a:bodyPr/>
          <a:lstStyle/>
          <a:p>
            <a:pPr eaLnBrk="1" hangingPunct="1"/>
            <a:r>
              <a:rPr lang="en-US" sz="5400">
                <a:solidFill>
                  <a:schemeClr val="tx1"/>
                </a:solidFill>
                <a:latin typeface="Arial" charset="0"/>
                <a:ea typeface="ＭＳ Ｐゴシック" charset="0"/>
                <a:cs typeface="Arial" charset="0"/>
              </a:rPr>
              <a:t>II. </a:t>
            </a:r>
            <a:r>
              <a:rPr lang="en-US" sz="5400" u="sng">
                <a:solidFill>
                  <a:srgbClr val="0000FF"/>
                </a:solidFill>
                <a:latin typeface="Arial" charset="0"/>
                <a:ea typeface="ＭＳ Ｐゴシック" charset="0"/>
                <a:cs typeface="Arial" charset="0"/>
              </a:rPr>
              <a:t>Way</a:t>
            </a:r>
            <a:r>
              <a:rPr lang="en-US" sz="5400">
                <a:solidFill>
                  <a:schemeClr val="tx1"/>
                </a:solidFill>
                <a:latin typeface="Arial" charset="0"/>
                <a:ea typeface="ＭＳ Ｐゴシック" charset="0"/>
                <a:cs typeface="Arial" charset="0"/>
              </a:rPr>
              <a:t>: Trust Christ as the only </a:t>
            </a:r>
            <a:r>
              <a:rPr lang="en-US" sz="5400" u="sng">
                <a:solidFill>
                  <a:srgbClr val="0000FF"/>
                </a:solidFill>
                <a:latin typeface="Arial" charset="0"/>
                <a:ea typeface="ＭＳ Ｐゴシック" charset="0"/>
                <a:cs typeface="Arial" charset="0"/>
              </a:rPr>
              <a:t>way</a:t>
            </a:r>
            <a:r>
              <a:rPr lang="en-US" sz="5400">
                <a:solidFill>
                  <a:srgbClr val="0000FF"/>
                </a:solidFill>
                <a:latin typeface="Arial" charset="0"/>
                <a:ea typeface="ＭＳ Ｐゴシック" charset="0"/>
                <a:cs typeface="Arial" charset="0"/>
              </a:rPr>
              <a:t> </a:t>
            </a:r>
            <a:r>
              <a:rPr lang="en-US" sz="5400">
                <a:solidFill>
                  <a:schemeClr val="tx1"/>
                </a:solidFill>
                <a:latin typeface="Arial" charset="0"/>
                <a:ea typeface="ＭＳ Ｐゴシック" charset="0"/>
                <a:cs typeface="Arial" charset="0"/>
              </a:rPr>
              <a:t>you can reach God (14:5-14). </a:t>
            </a:r>
          </a:p>
        </p:txBody>
      </p:sp>
    </p:spTree>
    <p:extLst>
      <p:ext uri="{BB962C8B-B14F-4D97-AF65-F5344CB8AC3E}">
        <p14:creationId xmlns:p14="http://schemas.microsoft.com/office/powerpoint/2010/main" val="2594574353"/>
      </p:ext>
    </p:extLst>
  </p:cSld>
  <p:clrMapOvr>
    <a:masterClrMapping/>
  </p:clrMapOvr>
  <p:transition spd="med">
    <p:randomBar dir="vert"/>
  </p:transition>
</p:sld>
</file>

<file path=ppt/slides/slide14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6738" name="Rectangle 2"/>
          <p:cNvSpPr>
            <a:spLocks noGrp="1" noChangeArrowheads="1"/>
          </p:cNvSpPr>
          <p:nvPr>
            <p:ph type="ctrTitle"/>
          </p:nvPr>
        </p:nvSpPr>
        <p:spPr>
          <a:xfrm>
            <a:off x="0" y="5731625"/>
            <a:ext cx="4222865" cy="1143000"/>
          </a:xfrm>
        </p:spPr>
        <p:txBody>
          <a:bodyPr/>
          <a:lstStyle/>
          <a:p>
            <a:pPr eaLnBrk="1" hangingPunct="1"/>
            <a:r>
              <a:rPr lang="en-US" dirty="0">
                <a:solidFill>
                  <a:srgbClr val="FFFFFF"/>
                </a:solidFill>
                <a:latin typeface="Arial" charset="0"/>
                <a:ea typeface="ＭＳ Ｐゴシック" charset="0"/>
                <a:cs typeface="Arial" charset="0"/>
              </a:rPr>
              <a:t>John 14:6</a:t>
            </a:r>
          </a:p>
        </p:txBody>
      </p:sp>
      <p:sp>
        <p:nvSpPr>
          <p:cNvPr id="2" name="Rectangle 2">
            <a:extLst>
              <a:ext uri="{FF2B5EF4-FFF2-40B4-BE49-F238E27FC236}">
                <a16:creationId xmlns:a16="http://schemas.microsoft.com/office/drawing/2014/main" id="{BB11B833-2DB8-15DE-4A04-499789A20036}"/>
              </a:ext>
            </a:extLst>
          </p:cNvPr>
          <p:cNvSpPr txBox="1">
            <a:spLocks noChangeArrowheads="1"/>
          </p:cNvSpPr>
          <p:nvPr/>
        </p:nvSpPr>
        <p:spPr bwMode="auto">
          <a:xfrm>
            <a:off x="299258" y="577734"/>
            <a:ext cx="8844742" cy="5153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latin typeface="Arial"/>
                <a:ea typeface="ＭＳ Ｐゴシック" charset="-128"/>
                <a:cs typeface="Arial"/>
              </a:defRPr>
            </a:lvl1pPr>
            <a:lvl2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2pPr>
            <a:lvl3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3pPr>
            <a:lvl4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4pPr>
            <a:lvl5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0" b="1" i="0" u="none" strike="noStrike" kern="0" cap="none" spc="0" normalizeH="0" baseline="0" noProof="0" dirty="0">
                <a:ln>
                  <a:noFill/>
                </a:ln>
                <a:solidFill>
                  <a:srgbClr val="FFFFFF"/>
                </a:solidFill>
                <a:effectLst/>
                <a:uLnTx/>
                <a:uFillTx/>
                <a:latin typeface="Arial Black" panose="020B0604020202020204" pitchFamily="34" charset="0"/>
                <a:ea typeface="ＭＳ Ｐゴシック" charset="0"/>
                <a:cs typeface="Arial Black" panose="020B0604020202020204" pitchFamily="34" charset="0"/>
              </a:rPr>
              <a:t>"I am the way</a:t>
            </a:r>
            <a:br>
              <a:rPr kumimoji="0" lang="en-US" sz="4400" b="1" i="0" u="none" strike="noStrike" kern="0" cap="none" spc="0" normalizeH="0" baseline="0" noProof="0" dirty="0">
                <a:ln>
                  <a:noFill/>
                </a:ln>
                <a:solidFill>
                  <a:srgbClr val="FFFFFF"/>
                </a:solidFill>
                <a:effectLst/>
                <a:uLnTx/>
                <a:uFillTx/>
                <a:latin typeface="Arial" charset="0"/>
                <a:ea typeface="ＭＳ Ｐゴシック" charset="0"/>
                <a:cs typeface="Arial" charset="0"/>
              </a:rPr>
            </a:br>
            <a:r>
              <a:rPr kumimoji="0" lang="en-US" sz="4400" b="1" i="0" u="none" strike="noStrike" kern="0" cap="none" spc="0" normalizeH="0" baseline="0" noProof="0" dirty="0">
                <a:ln>
                  <a:noFill/>
                </a:ln>
                <a:solidFill>
                  <a:srgbClr val="FFFFFF"/>
                </a:solidFill>
                <a:effectLst/>
                <a:uLnTx/>
                <a:uFillTx/>
                <a:latin typeface="Arial" charset="0"/>
                <a:ea typeface="ＭＳ Ｐゴシック" charset="0"/>
                <a:cs typeface="Arial" charset="0"/>
              </a:rPr>
              <a:t>the truth and the life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FFFFFF"/>
                </a:solidFill>
                <a:effectLst/>
                <a:uLnTx/>
                <a:uFillTx/>
                <a:latin typeface="Arial" charset="0"/>
                <a:ea typeface="ＭＳ Ｐゴシック" charset="0"/>
                <a:cs typeface="Arial" charset="0"/>
              </a:rPr>
              <a:t>No one comes to the Father</a:t>
            </a:r>
            <a:br>
              <a:rPr kumimoji="0" lang="en-US" sz="4400" b="1" i="0" u="none" strike="noStrike" kern="0" cap="none" spc="0" normalizeH="0" baseline="0" noProof="0" dirty="0">
                <a:ln>
                  <a:noFill/>
                </a:ln>
                <a:solidFill>
                  <a:srgbClr val="FFFFFF"/>
                </a:solidFill>
                <a:effectLst/>
                <a:uLnTx/>
                <a:uFillTx/>
                <a:latin typeface="Arial" charset="0"/>
                <a:ea typeface="ＭＳ Ｐゴシック" charset="0"/>
                <a:cs typeface="Arial" charset="0"/>
              </a:rPr>
            </a:br>
            <a:r>
              <a:rPr kumimoji="0" lang="en-US" sz="6000" b="1" i="0" u="none" strike="noStrike" kern="0" cap="none" spc="0" normalizeH="0" baseline="0" noProof="0" dirty="0">
                <a:ln>
                  <a:noFill/>
                </a:ln>
                <a:solidFill>
                  <a:srgbClr val="FFFFFF"/>
                </a:solidFill>
                <a:effectLst/>
                <a:uLnTx/>
                <a:uFillTx/>
                <a:latin typeface="Arial Black" panose="020B0604020202020204" pitchFamily="34" charset="0"/>
                <a:ea typeface="ＭＳ Ｐゴシック" charset="0"/>
                <a:cs typeface="Arial Black" panose="020B0604020202020204" pitchFamily="34" charset="0"/>
              </a:rPr>
              <a:t>except through me"</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6000" b="1" i="0" u="none" strike="noStrike" kern="0" cap="none" spc="0" normalizeH="0" baseline="0" noProof="0" dirty="0">
                <a:ln>
                  <a:noFill/>
                </a:ln>
                <a:solidFill>
                  <a:srgbClr val="FFFFFF"/>
                </a:solidFill>
                <a:effectLst/>
                <a:uLnTx/>
                <a:uFillTx/>
                <a:latin typeface="Arial" charset="0"/>
                <a:ea typeface="ＭＳ Ｐゴシック" charset="0"/>
                <a:cs typeface="Arial" charset="0"/>
              </a:rPr>
              <a:t>Jesus</a:t>
            </a:r>
            <a:endParaRPr kumimoji="0" lang="en-US" sz="4400" b="1" i="0" u="none" strike="noStrike" kern="0" cap="none" spc="0" normalizeH="0" baseline="0" noProof="0" dirty="0">
              <a:ln>
                <a:noFill/>
              </a:ln>
              <a:solidFill>
                <a:srgbClr val="FFFFFF"/>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3282154986"/>
      </p:ext>
    </p:extLst>
  </p:cSld>
  <p:clrMapOvr>
    <a:masterClrMapping/>
  </p:clrMapOvr>
  <p:transition spd="med">
    <p:randomBar dir="vert"/>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a:xfrm>
            <a:off x="0" y="76200"/>
            <a:ext cx="9144000" cy="990600"/>
          </a:xfrm>
        </p:spPr>
        <p:txBody>
          <a:bodyPr/>
          <a:lstStyle/>
          <a:p>
            <a:r>
              <a:rPr lang="en-US">
                <a:latin typeface="Arial" charset="0"/>
                <a:ea typeface="ＭＳ Ｐゴシック" charset="0"/>
                <a:cs typeface="Arial" charset="0"/>
              </a:rPr>
              <a:t>Dr. Steve McSwain</a:t>
            </a:r>
          </a:p>
        </p:txBody>
      </p:sp>
      <p:sp>
        <p:nvSpPr>
          <p:cNvPr id="4" name="Title 1"/>
          <p:cNvSpPr txBox="1">
            <a:spLocks/>
          </p:cNvSpPr>
          <p:nvPr/>
        </p:nvSpPr>
        <p:spPr bwMode="auto">
          <a:xfrm>
            <a:off x="0" y="1752600"/>
            <a:ext cx="9144000" cy="4419600"/>
          </a:xfrm>
          <a:prstGeom prst="rect">
            <a:avLst/>
          </a:prstGeom>
          <a:solidFill>
            <a:srgbClr val="800000"/>
          </a:solidFill>
          <a:ln w="9525">
            <a:no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Arial"/>
                <a:ea typeface="ＭＳ Ｐゴシック" charset="-128"/>
                <a:cs typeface="Arial"/>
              </a:rPr>
              <a:t>“Therefore, I now know that when Jesus said, ‘I am the way, the truth...no one comes to the Father but by me,’ he was not saying, as Christian history has mistakenly thought, ‘There is no other way to God but by me.’ He was simply saying instead, ‘The way I live is the way to know God--it's also the way to live happily in this world. If you want to know God, follow my way...emulate how I live, how I think, the way I treat myself, others, and the world.’"</a:t>
            </a:r>
          </a:p>
        </p:txBody>
      </p:sp>
      <p:sp>
        <p:nvSpPr>
          <p:cNvPr id="118788" name="TextBox 4"/>
          <p:cNvSpPr txBox="1">
            <a:spLocks noChangeArrowheads="1"/>
          </p:cNvSpPr>
          <p:nvPr/>
        </p:nvSpPr>
        <p:spPr bwMode="auto">
          <a:xfrm>
            <a:off x="0" y="6243638"/>
            <a:ext cx="9144000"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charset="0"/>
                <a:ea typeface="ＭＳ Ｐゴシック" charset="0"/>
              </a:rPr>
              <a:t>http://www.selfgrowth.com/articles/is-jesus-the-only-way-to-god</a:t>
            </a:r>
          </a:p>
        </p:txBody>
      </p:sp>
      <p:pic>
        <p:nvPicPr>
          <p:cNvPr id="6" name="Picture 5" descr="Screen shot 2010-12-23 at PM 06.25.3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89025"/>
            <a:ext cx="9144000" cy="5768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483125186"/>
      </p:ext>
    </p:extLst>
  </p:cSld>
  <p:clrMapOvr>
    <a:masterClrMapping/>
  </p:clrMapOvr>
  <p:transition spd="med">
    <p:randomBar dir="vert"/>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a:xfrm>
            <a:off x="0" y="76200"/>
            <a:ext cx="9144000" cy="990600"/>
          </a:xfrm>
        </p:spPr>
        <p:txBody>
          <a:bodyPr/>
          <a:lstStyle/>
          <a:p>
            <a:r>
              <a:rPr lang="en-US">
                <a:latin typeface="Arial" charset="0"/>
                <a:ea typeface="ＭＳ Ｐゴシック" charset="0"/>
                <a:cs typeface="Arial" charset="0"/>
              </a:rPr>
              <a:t>Dr. Steve McSwain</a:t>
            </a:r>
          </a:p>
        </p:txBody>
      </p:sp>
      <p:sp>
        <p:nvSpPr>
          <p:cNvPr id="4" name="Title 1"/>
          <p:cNvSpPr txBox="1">
            <a:spLocks/>
          </p:cNvSpPr>
          <p:nvPr/>
        </p:nvSpPr>
        <p:spPr bwMode="auto">
          <a:xfrm>
            <a:off x="0" y="1752600"/>
            <a:ext cx="9144000" cy="4419600"/>
          </a:xfrm>
          <a:prstGeom prst="rect">
            <a:avLst/>
          </a:prstGeom>
          <a:solidFill>
            <a:srgbClr val="800000"/>
          </a:solidFill>
          <a:ln w="9525">
            <a:no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Arial"/>
                <a:ea typeface="ＭＳ Ｐゴシック" charset="-128"/>
                <a:cs typeface="Arial"/>
              </a:rPr>
              <a:t>“Therefore, I now know that when Jesus said, ‘I am the way, the truth...no one comes to the Father but by me,’ he was not saying, as Christian history has mistakenly thought, ‘There is no other way to God but by me.’ He was simply saying instead, ‘The way I live is the way to know God—it's also the way to live happily in this world. If you want to know God, follow my way...emulate how I live, how I think, the way I treat myself, others, and the world.’"</a:t>
            </a:r>
          </a:p>
        </p:txBody>
      </p:sp>
      <p:sp>
        <p:nvSpPr>
          <p:cNvPr id="118788" name="TextBox 4"/>
          <p:cNvSpPr txBox="1">
            <a:spLocks noChangeArrowheads="1"/>
          </p:cNvSpPr>
          <p:nvPr/>
        </p:nvSpPr>
        <p:spPr bwMode="auto">
          <a:xfrm>
            <a:off x="0" y="6243638"/>
            <a:ext cx="9144000"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charset="0"/>
                <a:ea typeface="ＭＳ Ｐゴシック" charset="0"/>
              </a:rPr>
              <a:t>http://www.selfgrowth.com/articles/is-jesus-the-only-way-to-god</a:t>
            </a:r>
          </a:p>
        </p:txBody>
      </p:sp>
    </p:spTree>
    <p:extLst>
      <p:ext uri="{BB962C8B-B14F-4D97-AF65-F5344CB8AC3E}">
        <p14:creationId xmlns:p14="http://schemas.microsoft.com/office/powerpoint/2010/main" val="1208780572"/>
      </p:ext>
    </p:extLst>
  </p:cSld>
  <p:clrMapOvr>
    <a:masterClrMapping/>
  </p:clrMapOvr>
  <p:transition spd="med">
    <p:randomBar dir="vert"/>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3" descr="bible002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6738" name="Rectangle 2"/>
          <p:cNvSpPr>
            <a:spLocks noGrp="1" noChangeArrowheads="1"/>
          </p:cNvSpPr>
          <p:nvPr>
            <p:ph type="ctrTitle"/>
          </p:nvPr>
        </p:nvSpPr>
        <p:spPr>
          <a:xfrm>
            <a:off x="0" y="0"/>
            <a:ext cx="9144000" cy="1143000"/>
          </a:xfrm>
          <a:noFill/>
          <a:ln>
            <a:noFill/>
          </a:ln>
        </p:spPr>
        <p:txBody>
          <a:bodyPr vert="horz" wrap="square" lIns="91440" tIns="45720" rIns="91440" bIns="45720" numCol="1" anchor="ctr" anchorCtr="0" compatLnSpc="1">
            <a:prstTxWarp prst="textNoShape">
              <a:avLst/>
            </a:prstTxWarp>
          </a:bodyPr>
          <a:lstStyle/>
          <a:p>
            <a:pPr eaLnBrk="1" hangingPunct="1"/>
            <a:r>
              <a:rPr lang="en-US" dirty="0">
                <a:solidFill>
                  <a:srgbClr val="FFFFFF"/>
                </a:solidFill>
                <a:effectLst>
                  <a:glow rad="228600">
                    <a:srgbClr val="000000"/>
                  </a:glow>
                </a:effectLst>
                <a:ea typeface="+mj-ea"/>
              </a:rPr>
              <a:t>Other texts say the same...</a:t>
            </a:r>
          </a:p>
        </p:txBody>
      </p:sp>
      <p:sp>
        <p:nvSpPr>
          <p:cNvPr id="3" name="Rectangle 2"/>
          <p:cNvSpPr txBox="1">
            <a:spLocks noChangeArrowheads="1"/>
          </p:cNvSpPr>
          <p:nvPr/>
        </p:nvSpPr>
        <p:spPr bwMode="auto">
          <a:xfrm>
            <a:off x="0" y="1447800"/>
            <a:ext cx="9144000" cy="5410200"/>
          </a:xfrm>
          <a:prstGeom prst="rect">
            <a:avLst/>
          </a:prstGeom>
          <a:noFill/>
          <a:ln>
            <a:noFill/>
          </a:ln>
        </p:spPr>
        <p:txBody>
          <a:bodyPr vert="horz" wrap="square" lIns="91440" tIns="45720" rIns="91440" bIns="45720" numCol="1" anchor="ctr" anchorCtr="0" compatLnSpc="1">
            <a:prstTxWarp prst="textNoShape">
              <a:avLst/>
            </a:prstTxWarp>
          </a:bodyPr>
          <a:lstStyle>
            <a:lvl1pPr algn="ctr" fontAlgn="base">
              <a:spcBef>
                <a:spcPct val="0"/>
              </a:spcBef>
              <a:spcAft>
                <a:spcPct val="0"/>
              </a:spcAft>
              <a:defRPr sz="4400" b="1">
                <a:solidFill>
                  <a:srgbClr val="FFFFFF"/>
                </a:solidFill>
                <a:effectLst>
                  <a:glow rad="228600">
                    <a:srgbClr val="000000"/>
                  </a:glow>
                </a:effectLst>
                <a:latin typeface="Arial"/>
                <a:ea typeface="+mj-ea"/>
                <a:cs typeface="Arial"/>
              </a:defRPr>
            </a:lvl1pPr>
            <a:lvl2pPr algn="ctr" eaLnBrk="0" fontAlgn="base" hangingPunct="0">
              <a:spcBef>
                <a:spcPct val="0"/>
              </a:spcBef>
              <a:spcAft>
                <a:spcPct val="0"/>
              </a:spcAft>
              <a:defRPr sz="4400" b="1">
                <a:solidFill>
                  <a:schemeClr val="bg1"/>
                </a:solidFill>
                <a:latin typeface="Arial" charset="0"/>
                <a:ea typeface="ＭＳ Ｐゴシック" charset="-128"/>
                <a:cs typeface="Arial" charset="0"/>
              </a:defRPr>
            </a:lvl2pPr>
            <a:lvl3pPr algn="ctr" eaLnBrk="0" fontAlgn="base" hangingPunct="0">
              <a:spcBef>
                <a:spcPct val="0"/>
              </a:spcBef>
              <a:spcAft>
                <a:spcPct val="0"/>
              </a:spcAft>
              <a:defRPr sz="4400" b="1">
                <a:solidFill>
                  <a:schemeClr val="bg1"/>
                </a:solidFill>
                <a:latin typeface="Arial" charset="0"/>
                <a:ea typeface="ＭＳ Ｐゴシック" charset="-128"/>
                <a:cs typeface="Arial" charset="0"/>
              </a:defRPr>
            </a:lvl3pPr>
            <a:lvl4pPr algn="ctr" eaLnBrk="0" fontAlgn="base" hangingPunct="0">
              <a:spcBef>
                <a:spcPct val="0"/>
              </a:spcBef>
              <a:spcAft>
                <a:spcPct val="0"/>
              </a:spcAft>
              <a:defRPr sz="4400" b="1">
                <a:solidFill>
                  <a:schemeClr val="bg1"/>
                </a:solidFill>
                <a:latin typeface="Arial" charset="0"/>
                <a:ea typeface="ＭＳ Ｐゴシック" charset="-128"/>
                <a:cs typeface="Arial" charset="0"/>
              </a:defRPr>
            </a:lvl4pPr>
            <a:lvl5pPr algn="ctr" eaLnBrk="0" fontAlgn="base" hangingPunct="0">
              <a:spcBef>
                <a:spcPct val="0"/>
              </a:spcBef>
              <a:spcAft>
                <a:spcPct val="0"/>
              </a:spcAft>
              <a:defRPr sz="4400" b="1">
                <a:solidFill>
                  <a:schemeClr val="bg1"/>
                </a:solidFill>
                <a:latin typeface="Arial" charset="0"/>
                <a:ea typeface="ＭＳ Ｐゴシック" charset="-128"/>
                <a:cs typeface="Arial" charset="0"/>
              </a:defRPr>
            </a:lvl5pPr>
            <a:lvl6pPr marL="457200" algn="ctr" fontAlgn="base">
              <a:spcBef>
                <a:spcPct val="0"/>
              </a:spcBef>
              <a:spcAft>
                <a:spcPct val="0"/>
              </a:spcAft>
              <a:defRPr sz="4400">
                <a:solidFill>
                  <a:schemeClr val="tx2"/>
                </a:solidFill>
                <a:latin typeface="Times New Roman" charset="0"/>
              </a:defRPr>
            </a:lvl6pPr>
            <a:lvl7pPr marL="914400" algn="ctr" fontAlgn="base">
              <a:spcBef>
                <a:spcPct val="0"/>
              </a:spcBef>
              <a:spcAft>
                <a:spcPct val="0"/>
              </a:spcAft>
              <a:defRPr sz="4400">
                <a:solidFill>
                  <a:schemeClr val="tx2"/>
                </a:solidFill>
                <a:latin typeface="Times New Roman" charset="0"/>
              </a:defRPr>
            </a:lvl7pPr>
            <a:lvl8pPr marL="1371600" algn="ctr" fontAlgn="base">
              <a:spcBef>
                <a:spcPct val="0"/>
              </a:spcBef>
              <a:spcAft>
                <a:spcPct val="0"/>
              </a:spcAft>
              <a:defRPr sz="4400">
                <a:solidFill>
                  <a:schemeClr val="tx2"/>
                </a:solidFill>
                <a:latin typeface="Times New Roman" charset="0"/>
              </a:defRPr>
            </a:lvl8pPr>
            <a:lvl9pPr marL="1828800" algn="ctr" fontAlgn="base">
              <a:spcBef>
                <a:spcPct val="0"/>
              </a:spcBef>
              <a:spcAft>
                <a:spcPct val="0"/>
              </a:spcAft>
              <a:defRPr sz="4400">
                <a:solidFill>
                  <a:schemeClr val="tx2"/>
                </a:solidFill>
                <a:latin typeface="Times New Roman" charset="0"/>
              </a:defRPr>
            </a:lvl9pPr>
          </a:lstStyle>
          <a:p>
            <a:pPr marL="571500" marR="0" lvl="0" indent="-57150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3600" b="1" i="0" u="none" strike="noStrike" kern="1200" cap="none" spc="0" normalizeH="0" baseline="0" noProof="0" dirty="0">
                <a:ln>
                  <a:noFill/>
                </a:ln>
                <a:solidFill>
                  <a:srgbClr val="FFFFFF"/>
                </a:solidFill>
                <a:effectLst>
                  <a:glow rad="228600">
                    <a:srgbClr val="000000"/>
                  </a:glow>
                </a:effectLst>
                <a:uLnTx/>
                <a:uFillTx/>
                <a:latin typeface="Arial"/>
                <a:ea typeface="+mj-ea"/>
                <a:cs typeface="Arial"/>
              </a:rPr>
              <a:t>"</a:t>
            </a:r>
            <a:r>
              <a:rPr kumimoji="0" lang="en-US" sz="3600" b="1" i="0" u="none" strike="noStrike" kern="1200" cap="none" spc="0" normalizeH="0" baseline="0" noProof="0" dirty="0">
                <a:ln>
                  <a:noFill/>
                </a:ln>
                <a:solidFill>
                  <a:srgbClr val="FFFF00"/>
                </a:solidFill>
                <a:effectLst>
                  <a:glow rad="228600">
                    <a:srgbClr val="000000"/>
                  </a:glow>
                </a:effectLst>
                <a:uLnTx/>
                <a:uFillTx/>
                <a:latin typeface="Arial"/>
                <a:ea typeface="+mj-ea"/>
                <a:cs typeface="Arial"/>
              </a:rPr>
              <a:t>Nor is there salvation in any other</a:t>
            </a:r>
            <a:r>
              <a:rPr kumimoji="0" lang="en-US" sz="3600" b="1" i="0" u="none" strike="noStrike" kern="1200" cap="none" spc="0" normalizeH="0" baseline="0" noProof="0" dirty="0">
                <a:ln>
                  <a:noFill/>
                </a:ln>
                <a:solidFill>
                  <a:srgbClr val="FFFFFF"/>
                </a:solidFill>
                <a:effectLst>
                  <a:glow rad="228600">
                    <a:srgbClr val="000000"/>
                  </a:glow>
                </a:effectLst>
                <a:uLnTx/>
                <a:uFillTx/>
                <a:latin typeface="Arial"/>
                <a:ea typeface="+mj-ea"/>
                <a:cs typeface="Arial"/>
              </a:rPr>
              <a:t>, for there is no other name under heaven given among men by which we must be saved" (Acts 4:12). </a:t>
            </a:r>
          </a:p>
          <a:p>
            <a:pPr marL="571500" marR="0" lvl="0" indent="-57150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3600" b="1" i="0" u="none" strike="noStrike" kern="1200" cap="none" spc="0" normalizeH="0" baseline="0" noProof="0" dirty="0">
              <a:ln>
                <a:noFill/>
              </a:ln>
              <a:solidFill>
                <a:srgbClr val="FFFFFF"/>
              </a:solidFill>
              <a:effectLst>
                <a:glow rad="228600">
                  <a:srgbClr val="000000"/>
                </a:glow>
              </a:effectLst>
              <a:uLnTx/>
              <a:uFillTx/>
              <a:latin typeface="Arial"/>
              <a:ea typeface="+mj-ea"/>
              <a:cs typeface="Arial"/>
            </a:endParaRPr>
          </a:p>
          <a:p>
            <a:pPr marL="571500" marR="0" lvl="0" indent="-57150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3600" b="1" i="0" u="none" strike="noStrike" kern="1200" cap="none" spc="0" normalizeH="0" baseline="0" noProof="0" dirty="0">
                <a:ln>
                  <a:noFill/>
                </a:ln>
                <a:solidFill>
                  <a:srgbClr val="FFFFFF"/>
                </a:solidFill>
                <a:effectLst>
                  <a:glow rad="228600">
                    <a:srgbClr val="000000"/>
                  </a:glow>
                </a:effectLst>
                <a:uLnTx/>
                <a:uFillTx/>
                <a:latin typeface="Arial"/>
                <a:ea typeface="+mj-ea"/>
                <a:cs typeface="Arial"/>
              </a:rPr>
              <a:t>"</a:t>
            </a:r>
            <a:r>
              <a:rPr kumimoji="0" lang="en-US" sz="3600" b="1" i="0" u="none" strike="noStrike" kern="1200" cap="none" spc="0" normalizeH="0" baseline="0" noProof="0" dirty="0">
                <a:ln>
                  <a:noFill/>
                </a:ln>
                <a:solidFill>
                  <a:srgbClr val="FFFF00"/>
                </a:solidFill>
                <a:effectLst>
                  <a:glow rad="228600">
                    <a:srgbClr val="000000"/>
                  </a:glow>
                </a:effectLst>
                <a:uLnTx/>
                <a:uFillTx/>
                <a:latin typeface="Arial"/>
                <a:ea typeface="+mj-ea"/>
                <a:cs typeface="Arial"/>
              </a:rPr>
              <a:t>He who does not believe the Son shall not see life</a:t>
            </a:r>
            <a:r>
              <a:rPr kumimoji="0" lang="en-US" sz="3600" b="1" i="0" u="none" strike="noStrike" kern="1200" cap="none" spc="0" normalizeH="0" baseline="0" noProof="0" dirty="0">
                <a:ln>
                  <a:noFill/>
                </a:ln>
                <a:solidFill>
                  <a:srgbClr val="FFFFFF"/>
                </a:solidFill>
                <a:effectLst>
                  <a:glow rad="228600">
                    <a:srgbClr val="000000"/>
                  </a:glow>
                </a:effectLst>
                <a:uLnTx/>
                <a:uFillTx/>
                <a:latin typeface="Arial"/>
                <a:ea typeface="+mj-ea"/>
                <a:cs typeface="Arial"/>
              </a:rPr>
              <a:t>, but the wrath of God abides on him" (John 3:36).</a:t>
            </a:r>
          </a:p>
        </p:txBody>
      </p:sp>
    </p:spTree>
    <p:extLst>
      <p:ext uri="{BB962C8B-B14F-4D97-AF65-F5344CB8AC3E}">
        <p14:creationId xmlns:p14="http://schemas.microsoft.com/office/powerpoint/2010/main" val="322161436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4" descr="bible003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6738" name="Rectangle 2"/>
          <p:cNvSpPr>
            <a:spLocks noGrp="1" noChangeArrowheads="1"/>
          </p:cNvSpPr>
          <p:nvPr>
            <p:ph type="ctrTitle"/>
          </p:nvPr>
        </p:nvSpPr>
        <p:spPr>
          <a:xfrm>
            <a:off x="0" y="0"/>
            <a:ext cx="9144000" cy="1143000"/>
          </a:xfrm>
        </p:spPr>
        <p:txBody>
          <a:bodyPr/>
          <a:lstStyle/>
          <a:p>
            <a:pPr eaLnBrk="1" hangingPunct="1"/>
            <a:r>
              <a:rPr lang="en-US" sz="5400" dirty="0">
                <a:solidFill>
                  <a:srgbClr val="FFFFFF"/>
                </a:solidFill>
                <a:effectLst>
                  <a:outerShdw blurRad="38100" dist="38100" dir="2700000" algn="tl">
                    <a:schemeClr val="tx1"/>
                  </a:outerShdw>
                </a:effectLst>
                <a:latin typeface="Arial" charset="0"/>
                <a:ea typeface="ＭＳ Ｐゴシック" charset="0"/>
                <a:cs typeface="Arial" charset="0"/>
              </a:rPr>
              <a:t>Other texts say the same...</a:t>
            </a:r>
          </a:p>
        </p:txBody>
      </p:sp>
      <p:sp>
        <p:nvSpPr>
          <p:cNvPr id="3" name="Rectangle 2"/>
          <p:cNvSpPr txBox="1">
            <a:spLocks noChangeArrowheads="1"/>
          </p:cNvSpPr>
          <p:nvPr/>
        </p:nvSpPr>
        <p:spPr bwMode="auto">
          <a:xfrm>
            <a:off x="0" y="1295400"/>
            <a:ext cx="9144000" cy="5410200"/>
          </a:xfrm>
          <a:prstGeom prst="rect">
            <a:avLst/>
          </a:prstGeom>
          <a:noFill/>
          <a:ln w="9525">
            <a:noFill/>
            <a:miter lim="800000"/>
            <a:headEnd/>
            <a:tailEnd/>
          </a:ln>
        </p:spPr>
        <p:txBody>
          <a:bodyPr anchor="ctr"/>
          <a:lstStyle>
            <a:lvl1pPr marL="635000" indent="-635000">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635000" marR="0" lvl="0" indent="-635000" algn="l" defTabSz="914400" rtl="0" eaLnBrk="1" fontAlgn="base" latinLnBrk="0" hangingPunct="1">
              <a:lnSpc>
                <a:spcPct val="100000"/>
              </a:lnSpc>
              <a:spcBef>
                <a:spcPct val="0"/>
              </a:spcBef>
              <a:spcAft>
                <a:spcPct val="0"/>
              </a:spcAft>
              <a:buClrTx/>
              <a:buSzTx/>
              <a:buFont typeface="Arial" charset="0"/>
              <a:buChar char="•"/>
              <a:tabLst/>
              <a:defRPr/>
            </a:pPr>
            <a:r>
              <a:rPr kumimoji="0" lang="en-US" sz="3600" b="1" i="0" u="none" strike="noStrike" kern="1200" cap="none" spc="0" normalizeH="0" baseline="0" noProof="0" dirty="0">
                <a:ln>
                  <a:noFill/>
                </a:ln>
                <a:solidFill>
                  <a:srgbClr val="FFFFFF"/>
                </a:solidFill>
                <a:effectLst>
                  <a:glow rad="127000">
                    <a:srgbClr val="000000"/>
                  </a:glow>
                  <a:outerShdw blurRad="38100" dist="38100" dir="2700000" algn="tl">
                    <a:srgbClr val="000000"/>
                  </a:outerShdw>
                </a:effectLst>
                <a:uLnTx/>
                <a:uFillTx/>
                <a:latin typeface="Arial" charset="0"/>
                <a:ea typeface="ＭＳ Ｐゴシック" charset="0"/>
                <a:cs typeface="Arial" charset="0"/>
              </a:rPr>
              <a:t>"For there is one God and </a:t>
            </a:r>
            <a:r>
              <a:rPr kumimoji="0" lang="en-US" sz="3600" b="1" i="0" u="none" strike="noStrike" kern="1200" cap="none" spc="0" normalizeH="0" baseline="0" noProof="0" dirty="0">
                <a:ln>
                  <a:noFill/>
                </a:ln>
                <a:solidFill>
                  <a:srgbClr val="FFFF00"/>
                </a:solidFill>
                <a:effectLst>
                  <a:glow rad="127000">
                    <a:srgbClr val="000000"/>
                  </a:glow>
                  <a:outerShdw blurRad="38100" dist="38100" dir="2700000" algn="tl">
                    <a:srgbClr val="000000"/>
                  </a:outerShdw>
                </a:effectLst>
                <a:uLnTx/>
                <a:uFillTx/>
                <a:latin typeface="Arial" charset="0"/>
                <a:ea typeface="ＭＳ Ｐゴシック" charset="0"/>
                <a:cs typeface="Arial" charset="0"/>
              </a:rPr>
              <a:t>one Mediator between God and men</a:t>
            </a:r>
            <a:r>
              <a:rPr kumimoji="0" lang="en-US" sz="3600" b="1" i="0" u="none" strike="noStrike" kern="1200" cap="none" spc="0" normalizeH="0" baseline="0" noProof="0" dirty="0">
                <a:ln>
                  <a:noFill/>
                </a:ln>
                <a:solidFill>
                  <a:srgbClr val="FFFFFF"/>
                </a:solidFill>
                <a:effectLst>
                  <a:glow rad="127000">
                    <a:srgbClr val="000000"/>
                  </a:glow>
                  <a:outerShdw blurRad="38100" dist="38100" dir="2700000" algn="tl">
                    <a:srgbClr val="000000"/>
                  </a:outerShdw>
                </a:effectLst>
                <a:uLnTx/>
                <a:uFillTx/>
                <a:latin typeface="Arial" charset="0"/>
                <a:ea typeface="ＭＳ Ｐゴシック" charset="0"/>
                <a:cs typeface="Arial" charset="0"/>
              </a:rPr>
              <a:t>, the Man Christ Jesus" (1 Timothy 2:5). </a:t>
            </a:r>
          </a:p>
          <a:p>
            <a:pPr marL="635000" marR="0" lvl="0" indent="-635000" algn="l" defTabSz="914400" rtl="0" eaLnBrk="1" fontAlgn="base" latinLnBrk="0" hangingPunct="1">
              <a:lnSpc>
                <a:spcPct val="100000"/>
              </a:lnSpc>
              <a:spcBef>
                <a:spcPct val="0"/>
              </a:spcBef>
              <a:spcAft>
                <a:spcPct val="0"/>
              </a:spcAft>
              <a:buClrTx/>
              <a:buSzTx/>
              <a:buFont typeface="Arial" charset="0"/>
              <a:buChar char="•"/>
              <a:tabLst/>
              <a:defRPr/>
            </a:pPr>
            <a:endParaRPr kumimoji="0" lang="en-US" sz="3600" b="1" i="0" u="none" strike="noStrike" kern="1200" cap="none" spc="0" normalizeH="0" baseline="0" noProof="0" dirty="0">
              <a:ln>
                <a:noFill/>
              </a:ln>
              <a:solidFill>
                <a:srgbClr val="FFFFFF"/>
              </a:solidFill>
              <a:effectLst>
                <a:glow rad="127000">
                  <a:srgbClr val="000000"/>
                </a:glow>
                <a:outerShdw blurRad="38100" dist="38100" dir="2700000" algn="tl">
                  <a:srgbClr val="000000"/>
                </a:outerShdw>
              </a:effectLst>
              <a:uLnTx/>
              <a:uFillTx/>
              <a:latin typeface="Arial" charset="0"/>
              <a:ea typeface="ＭＳ Ｐゴシック" charset="0"/>
              <a:cs typeface="Arial" charset="0"/>
            </a:endParaRPr>
          </a:p>
          <a:p>
            <a:pPr marL="635000" marR="0" lvl="0" indent="-635000" algn="l" defTabSz="914400" rtl="0" eaLnBrk="1" fontAlgn="base" latinLnBrk="0" hangingPunct="1">
              <a:lnSpc>
                <a:spcPct val="100000"/>
              </a:lnSpc>
              <a:spcBef>
                <a:spcPct val="0"/>
              </a:spcBef>
              <a:spcAft>
                <a:spcPct val="0"/>
              </a:spcAft>
              <a:buClrTx/>
              <a:buSzTx/>
              <a:buFont typeface="Arial" charset="0"/>
              <a:buChar char="•"/>
              <a:tabLst/>
              <a:defRPr/>
            </a:pPr>
            <a:r>
              <a:rPr kumimoji="0" lang="en-US" sz="3600" b="1" i="0" u="none" strike="noStrike" kern="1200" cap="none" spc="0" normalizeH="0" baseline="0" noProof="0" dirty="0">
                <a:ln>
                  <a:noFill/>
                </a:ln>
                <a:solidFill>
                  <a:srgbClr val="FFFFFF"/>
                </a:solidFill>
                <a:effectLst>
                  <a:glow rad="127000">
                    <a:srgbClr val="000000"/>
                  </a:glow>
                  <a:outerShdw blurRad="38100" dist="38100" dir="2700000" algn="tl">
                    <a:srgbClr val="000000"/>
                  </a:outerShdw>
                </a:effectLst>
                <a:uLnTx/>
                <a:uFillTx/>
                <a:latin typeface="Arial" charset="0"/>
                <a:ea typeface="ＭＳ Ｐゴシック" charset="0"/>
                <a:cs typeface="Arial" charset="0"/>
              </a:rPr>
              <a:t>"And this is the testimony: that God has given us eternal life, and this life is in His Son. He who has the Son has life; </a:t>
            </a:r>
            <a:r>
              <a:rPr kumimoji="0" lang="en-US" sz="3600" b="1" i="0" u="none" strike="noStrike" kern="1200" cap="none" spc="0" normalizeH="0" baseline="0" noProof="0" dirty="0">
                <a:ln>
                  <a:noFill/>
                </a:ln>
                <a:solidFill>
                  <a:srgbClr val="FFFF00"/>
                </a:solidFill>
                <a:effectLst>
                  <a:glow rad="127000">
                    <a:srgbClr val="000000"/>
                  </a:glow>
                  <a:outerShdw blurRad="38100" dist="38100" dir="2700000" algn="tl">
                    <a:srgbClr val="000000"/>
                  </a:outerShdw>
                </a:effectLst>
                <a:uLnTx/>
                <a:uFillTx/>
                <a:latin typeface="Arial" charset="0"/>
                <a:ea typeface="ＭＳ Ｐゴシック" charset="0"/>
                <a:cs typeface="Arial" charset="0"/>
              </a:rPr>
              <a:t>he who does not have the Son of God does not have life</a:t>
            </a:r>
            <a:r>
              <a:rPr kumimoji="0" lang="en-US" sz="3600" b="1" i="0" u="none" strike="noStrike" kern="1200" cap="none" spc="0" normalizeH="0" baseline="0" noProof="0" dirty="0">
                <a:ln>
                  <a:noFill/>
                </a:ln>
                <a:solidFill>
                  <a:srgbClr val="FFFFFF"/>
                </a:solidFill>
                <a:effectLst>
                  <a:glow rad="127000">
                    <a:srgbClr val="000000"/>
                  </a:glow>
                  <a:outerShdw blurRad="38100" dist="38100" dir="2700000" algn="tl">
                    <a:srgbClr val="000000"/>
                  </a:outerShdw>
                </a:effectLst>
                <a:uLnTx/>
                <a:uFillTx/>
                <a:latin typeface="Arial" charset="0"/>
                <a:ea typeface="ＭＳ Ｐゴシック" charset="0"/>
                <a:cs typeface="Arial" charset="0"/>
              </a:rPr>
              <a:t>" (1 John 5:11-12) </a:t>
            </a:r>
          </a:p>
        </p:txBody>
      </p:sp>
    </p:spTree>
    <p:extLst>
      <p:ext uri="{BB962C8B-B14F-4D97-AF65-F5344CB8AC3E}">
        <p14:creationId xmlns:p14="http://schemas.microsoft.com/office/powerpoint/2010/main" val="740150930"/>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3" descr="one_mountain_many_path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898414">
            <a:off x="457200" y="312738"/>
            <a:ext cx="6477000" cy="647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6258" name="Rectangle 2"/>
          <p:cNvSpPr>
            <a:spLocks noGrp="1" noChangeArrowheads="1"/>
          </p:cNvSpPr>
          <p:nvPr>
            <p:ph type="ctrTitle"/>
          </p:nvPr>
        </p:nvSpPr>
        <p:spPr>
          <a:xfrm>
            <a:off x="7086600" y="0"/>
            <a:ext cx="2057400" cy="4343400"/>
          </a:xfrm>
        </p:spPr>
        <p:txBody>
          <a:bodyPr/>
          <a:lstStyle/>
          <a:p>
            <a:pPr eaLnBrk="1" hangingPunct="1"/>
            <a:r>
              <a:rPr lang="en-US">
                <a:solidFill>
                  <a:srgbClr val="FFFFFF"/>
                </a:solidFill>
                <a:effectLst>
                  <a:outerShdw blurRad="38100" dist="38100" dir="2700000" algn="tl">
                    <a:srgbClr val="808080"/>
                  </a:outerShdw>
                </a:effectLst>
                <a:latin typeface="Arial" charset="0"/>
                <a:ea typeface="ＭＳ Ｐゴシック" charset="0"/>
                <a:cs typeface="Arial" charset="0"/>
              </a:rPr>
              <a:t>Is there really only </a:t>
            </a:r>
            <a:r>
              <a:rPr lang="en-US" i="1">
                <a:solidFill>
                  <a:srgbClr val="FFFFFF"/>
                </a:solidFill>
                <a:effectLst>
                  <a:outerShdw blurRad="38100" dist="38100" dir="2700000" algn="tl">
                    <a:srgbClr val="808080"/>
                  </a:outerShdw>
                </a:effectLst>
                <a:latin typeface="Arial" charset="0"/>
                <a:ea typeface="ＭＳ Ｐゴシック" charset="0"/>
                <a:cs typeface="Arial" charset="0"/>
              </a:rPr>
              <a:t>one </a:t>
            </a:r>
            <a:r>
              <a:rPr lang="en-US">
                <a:solidFill>
                  <a:srgbClr val="FFFFFF"/>
                </a:solidFill>
                <a:effectLst>
                  <a:outerShdw blurRad="38100" dist="38100" dir="2700000" algn="tl">
                    <a:srgbClr val="808080"/>
                  </a:outerShdw>
                </a:effectLst>
                <a:latin typeface="Arial" charset="0"/>
                <a:ea typeface="ＭＳ Ｐゴシック" charset="0"/>
                <a:cs typeface="Arial" charset="0"/>
              </a:rPr>
              <a:t>way?</a:t>
            </a:r>
          </a:p>
        </p:txBody>
      </p:sp>
    </p:spTree>
    <p:extLst>
      <p:ext uri="{BB962C8B-B14F-4D97-AF65-F5344CB8AC3E}">
        <p14:creationId xmlns:p14="http://schemas.microsoft.com/office/powerpoint/2010/main" val="2665072036"/>
      </p:ext>
    </p:extLst>
  </p:cSld>
  <p:clrMapOvr>
    <a:masterClrMapping/>
  </p:clrMapOvr>
  <p:transition spd="med">
    <p:randomBar dir="vert"/>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ctrTitle"/>
          </p:nvPr>
        </p:nvSpPr>
        <p:spPr>
          <a:xfrm>
            <a:off x="0" y="0"/>
            <a:ext cx="9144000" cy="1143000"/>
          </a:xfrm>
        </p:spPr>
        <p:txBody>
          <a:bodyPr/>
          <a:lstStyle/>
          <a:p>
            <a:pPr eaLnBrk="1" hangingPunct="1"/>
            <a:r>
              <a:rPr lang="en-US">
                <a:solidFill>
                  <a:srgbClr val="FFFFFF"/>
                </a:solidFill>
                <a:latin typeface="Arial" charset="0"/>
                <a:ea typeface="ＭＳ Ｐゴシック" charset="0"/>
                <a:cs typeface="Arial" charset="0"/>
              </a:rPr>
              <a:t>The ONE Way</a:t>
            </a:r>
          </a:p>
        </p:txBody>
      </p:sp>
      <p:pic>
        <p:nvPicPr>
          <p:cNvPr id="125955" name="Picture 2" descr="john_14_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8534400" cy="688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2">
            <a:extLst>
              <a:ext uri="{FF2B5EF4-FFF2-40B4-BE49-F238E27FC236}">
                <a16:creationId xmlns:a16="http://schemas.microsoft.com/office/drawing/2014/main" id="{9A30F00F-A3C4-E327-0978-96A0B1FE03F2}"/>
              </a:ext>
            </a:extLst>
          </p:cNvPr>
          <p:cNvSpPr txBox="1">
            <a:spLocks noChangeArrowheads="1"/>
          </p:cNvSpPr>
          <p:nvPr/>
        </p:nvSpPr>
        <p:spPr bwMode="auto">
          <a:xfrm rot="21430909">
            <a:off x="3880905" y="1451408"/>
            <a:ext cx="4404666" cy="5134158"/>
          </a:xfrm>
          <a:prstGeom prst="rect">
            <a:avLst/>
          </a:prstGeom>
          <a:solidFill>
            <a:srgbClr val="D5DEED"/>
          </a:solidFill>
          <a:ln>
            <a:noFill/>
          </a:ln>
          <a:scene3d>
            <a:camera prst="perspectiveHeroicExtremeLeftFacing" fov="3900000">
              <a:rot lat="0" lon="2067641" rev="21425485"/>
            </a:camera>
            <a:lightRig rig="threePt" dir="t"/>
          </a:scene3d>
          <a:sp3d z="6350"/>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latin typeface="Arial"/>
                <a:ea typeface="ＭＳ Ｐゴシック" charset="-128"/>
                <a:cs typeface="Arial"/>
              </a:defRPr>
            </a:lvl1pPr>
            <a:lvl2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2pPr>
            <a:lvl3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3pPr>
            <a:lvl4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4pPr>
            <a:lvl5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200" b="1" i="0" u="sng"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t>JESUS</a:t>
            </a:r>
            <a:br>
              <a:rPr kumimoji="0" lang="en-US" sz="5400" b="1" i="0" u="sng"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br>
            <a:r>
              <a:rPr kumimoji="0" lang="en-US" sz="5400" b="1" i="0" u="sng"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t>THE WAY</a:t>
            </a:r>
            <a:br>
              <a:rPr kumimoji="0" lang="en-US" sz="5400" b="1" i="0" u="sng"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br>
            <a:r>
              <a:rPr kumimoji="0" lang="en-US" sz="4800" b="1" i="0" u="sng"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t>THE TRUTH </a:t>
            </a:r>
            <a:r>
              <a:rPr kumimoji="0" lang="en-US" sz="5400" b="1" i="0" u="sng"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t>THE LIFE</a:t>
            </a:r>
            <a:br>
              <a:rPr kumimoji="0" lang="en-US" sz="5400" b="1" i="0" u="none"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br>
            <a:r>
              <a:rPr kumimoji="0" lang="en-US" sz="4000" b="1" i="0" u="none"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t>JOHN 14:6</a:t>
            </a:r>
            <a:endParaRPr kumimoji="0" lang="en-US" sz="5400" b="1" i="0" u="none"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endParaRPr>
          </a:p>
        </p:txBody>
      </p:sp>
    </p:spTree>
    <p:extLst>
      <p:ext uri="{BB962C8B-B14F-4D97-AF65-F5344CB8AC3E}">
        <p14:creationId xmlns:p14="http://schemas.microsoft.com/office/powerpoint/2010/main" val="1294224643"/>
      </p:ext>
    </p:extLst>
  </p:cSld>
  <p:clrMapOvr>
    <a:masterClrMapping/>
  </p:clrMapOvr>
  <p:transition spd="med">
    <p:randomBar dir="vert"/>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0" y="0"/>
            <a:ext cx="9144000" cy="1143000"/>
          </a:xfrm>
        </p:spPr>
        <p:txBody>
          <a:bodyPr/>
          <a:lstStyle/>
          <a:p>
            <a:pPr eaLnBrk="1" hangingPunct="1"/>
            <a:r>
              <a:rPr lang="en-US">
                <a:solidFill>
                  <a:srgbClr val="FFFFFF"/>
                </a:solidFill>
                <a:latin typeface="Arial" charset="0"/>
                <a:ea typeface="ＭＳ Ｐゴシック" charset="0"/>
                <a:cs typeface="Arial" charset="0"/>
              </a:rPr>
              <a:t>Lee Strobel</a:t>
            </a:r>
          </a:p>
        </p:txBody>
      </p:sp>
      <p:sp>
        <p:nvSpPr>
          <p:cNvPr id="3" name="Rectangle 2"/>
          <p:cNvSpPr txBox="1">
            <a:spLocks noChangeArrowheads="1"/>
          </p:cNvSpPr>
          <p:nvPr/>
        </p:nvSpPr>
        <p:spPr bwMode="auto">
          <a:xfrm>
            <a:off x="0" y="5334000"/>
            <a:ext cx="9144000" cy="1295400"/>
          </a:xfrm>
          <a:prstGeom prst="rect">
            <a:avLst/>
          </a:prstGeom>
          <a:noFill/>
          <a:ln w="9525">
            <a:no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dirty="0" err="1">
                <a:ln>
                  <a:noFill/>
                </a:ln>
                <a:solidFill>
                  <a:srgbClr val="FFFFFF"/>
                </a:solidFill>
                <a:effectLst/>
                <a:uLnTx/>
                <a:uFillTx/>
                <a:latin typeface="Arial" charset="0"/>
                <a:ea typeface="Arial" charset="0"/>
                <a:cs typeface="Arial" charset="0"/>
              </a:rPr>
              <a:t>jesuschristonly.com</a:t>
            </a:r>
            <a:endParaRPr kumimoji="0" lang="en-US" sz="5400" b="1" i="0" u="none" strike="noStrike" kern="0" cap="none" spc="0" normalizeH="0" baseline="0" noProof="0" dirty="0">
              <a:ln>
                <a:noFill/>
              </a:ln>
              <a:solidFill>
                <a:srgbClr val="FFFFFF"/>
              </a:solidFill>
              <a:effectLst/>
              <a:uLnTx/>
              <a:uFillTx/>
              <a:latin typeface="Arial" charset="0"/>
              <a:ea typeface="Arial" charset="0"/>
              <a:cs typeface="Arial" charset="0"/>
            </a:endParaRPr>
          </a:p>
        </p:txBody>
      </p:sp>
      <p:pic>
        <p:nvPicPr>
          <p:cNvPr id="128004" name="Picture 3" descr="LeeStrobe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143000"/>
            <a:ext cx="3175000" cy="4279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92827693"/>
      </p:ext>
    </p:extLst>
  </p:cSld>
  <p:clrMapOvr>
    <a:masterClrMapping/>
  </p:clrMapOvr>
  <p:transition spd="med">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descr="07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152400" y="228600"/>
            <a:ext cx="3810000" cy="3467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In sweet abandon</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let me be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and used up for Thee</a:t>
            </a:r>
          </a:p>
        </p:txBody>
      </p:sp>
      <p:sp>
        <p:nvSpPr>
          <p:cNvPr id="4" name="Title 1"/>
          <p:cNvSpPr txBox="1">
            <a:spLocks/>
          </p:cNvSpPr>
          <p:nvPr/>
        </p:nvSpPr>
        <p:spPr bwMode="auto">
          <a:xfrm>
            <a:off x="4102100" y="0"/>
            <a:ext cx="5041900" cy="2628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defTabSz="45720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3600" b="1" i="1" u="none" strike="noStrike" kern="1200" cap="none" spc="0" normalizeH="0" baseline="0" noProof="0" dirty="0">
              <a:ln>
                <a:noFill/>
              </a:ln>
              <a:solidFill>
                <a:srgbClr val="FFFFFF"/>
              </a:solidFill>
              <a:effectLst>
                <a:glow rad="127000">
                  <a:prstClr val="black"/>
                </a:glow>
              </a:effectLst>
              <a:uLnTx/>
              <a:uFillTx/>
              <a:latin typeface="Arial"/>
              <a:ea typeface="ＭＳ Ｐゴシック" charset="0"/>
              <a:cs typeface="Arial"/>
            </a:endParaRPr>
          </a:p>
        </p:txBody>
      </p:sp>
    </p:spTree>
    <p:extLst>
      <p:ext uri="{BB962C8B-B14F-4D97-AF65-F5344CB8AC3E}">
        <p14:creationId xmlns:p14="http://schemas.microsoft.com/office/powerpoint/2010/main" val="324061162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sky.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6258" name="Rectangle 2"/>
          <p:cNvSpPr>
            <a:spLocks noGrp="1" noChangeArrowheads="1"/>
          </p:cNvSpPr>
          <p:nvPr>
            <p:ph type="ctrTitle"/>
          </p:nvPr>
        </p:nvSpPr>
        <p:spPr>
          <a:xfrm>
            <a:off x="152400" y="228600"/>
            <a:ext cx="8763000" cy="2057400"/>
          </a:xfrm>
          <a:noFill/>
          <a:ln>
            <a:noFill/>
          </a:ln>
        </p:spPr>
        <p:txBody>
          <a:bodyPr vert="horz" wrap="square" lIns="91440" tIns="45720" rIns="91440" bIns="45720" numCol="1" anchor="ctr" anchorCtr="0" compatLnSpc="1">
            <a:prstTxWarp prst="textNoShape">
              <a:avLst/>
            </a:prstTxWarp>
          </a:bodyPr>
          <a:lstStyle/>
          <a:p>
            <a:pPr eaLnBrk="1" hangingPunct="1"/>
            <a:r>
              <a:rPr lang="en-US" dirty="0">
                <a:solidFill>
                  <a:srgbClr val="FFFFFF"/>
                </a:solidFill>
                <a:effectLst>
                  <a:glow rad="228600">
                    <a:srgbClr val="000000"/>
                  </a:glow>
                </a:effectLst>
                <a:ea typeface="+mj-ea"/>
              </a:rPr>
              <a:t>I. </a:t>
            </a:r>
            <a:r>
              <a:rPr lang="en-US" dirty="0">
                <a:solidFill>
                  <a:srgbClr val="FFFF00"/>
                </a:solidFill>
                <a:effectLst>
                  <a:glow rad="228600">
                    <a:srgbClr val="000000"/>
                  </a:glow>
                </a:effectLst>
                <a:ea typeface="+mj-ea"/>
              </a:rPr>
              <a:t>Life</a:t>
            </a:r>
            <a:r>
              <a:rPr lang="en-US" dirty="0">
                <a:solidFill>
                  <a:srgbClr val="FFFFFF"/>
                </a:solidFill>
                <a:effectLst>
                  <a:glow rad="228600">
                    <a:srgbClr val="000000"/>
                  </a:glow>
                </a:effectLst>
                <a:ea typeface="+mj-ea"/>
              </a:rPr>
              <a:t>: Realize that Jesus is preparing a wonderful </a:t>
            </a:r>
            <a:r>
              <a:rPr lang="en-US" dirty="0">
                <a:solidFill>
                  <a:srgbClr val="FFFF00"/>
                </a:solidFill>
                <a:effectLst>
                  <a:glow rad="228600">
                    <a:srgbClr val="000000"/>
                  </a:glow>
                </a:effectLst>
                <a:ea typeface="+mj-ea"/>
              </a:rPr>
              <a:t>life</a:t>
            </a:r>
            <a:r>
              <a:rPr lang="en-US" dirty="0">
                <a:solidFill>
                  <a:srgbClr val="FFFFFF"/>
                </a:solidFill>
                <a:effectLst>
                  <a:glow rad="228600">
                    <a:srgbClr val="000000"/>
                  </a:glow>
                </a:effectLst>
                <a:ea typeface="+mj-ea"/>
              </a:rPr>
              <a:t> in heaven for you (John 14:1-4). </a:t>
            </a:r>
          </a:p>
        </p:txBody>
      </p:sp>
    </p:spTree>
    <p:extLst>
      <p:ext uri="{BB962C8B-B14F-4D97-AF65-F5344CB8AC3E}">
        <p14:creationId xmlns:p14="http://schemas.microsoft.com/office/powerpoint/2010/main" val="117440905"/>
      </p:ext>
    </p:extLst>
  </p:cSld>
  <p:clrMapOvr>
    <a:masterClrMapping/>
  </p:clrMapOvr>
  <p:transition spd="med">
    <p:randomBar dir="vert"/>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5AFD24-843C-EEBF-11AA-84FAEE00465E}"/>
              </a:ext>
            </a:extLst>
          </p:cNvPr>
          <p:cNvGrpSpPr/>
          <p:nvPr/>
        </p:nvGrpSpPr>
        <p:grpSpPr>
          <a:xfrm>
            <a:off x="0" y="0"/>
            <a:ext cx="9144000" cy="6858000"/>
            <a:chOff x="0" y="0"/>
            <a:chExt cx="9144000" cy="6858000"/>
          </a:xfrm>
        </p:grpSpPr>
        <p:pic>
          <p:nvPicPr>
            <p:cNvPr id="3" name="Picture 3" descr="John 14.6 Sign.jpg">
              <a:extLst>
                <a:ext uri="{FF2B5EF4-FFF2-40B4-BE49-F238E27FC236}">
                  <a16:creationId xmlns:a16="http://schemas.microsoft.com/office/drawing/2014/main" id="{0111DF2F-0272-778C-25C8-382F9D21A3A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2">
              <a:extLst>
                <a:ext uri="{FF2B5EF4-FFF2-40B4-BE49-F238E27FC236}">
                  <a16:creationId xmlns:a16="http://schemas.microsoft.com/office/drawing/2014/main" id="{80F13131-3777-7CCD-9392-24480F167422}"/>
                </a:ext>
              </a:extLst>
            </p:cNvPr>
            <p:cNvSpPr txBox="1">
              <a:spLocks noChangeArrowheads="1"/>
            </p:cNvSpPr>
            <p:nvPr/>
          </p:nvSpPr>
          <p:spPr bwMode="auto">
            <a:xfrm>
              <a:off x="914401" y="1025018"/>
              <a:ext cx="3460955" cy="3458495"/>
            </a:xfrm>
            <a:prstGeom prst="rect">
              <a:avLst/>
            </a:prstGeom>
            <a:solidFill>
              <a:srgbClr val="FFFFFF"/>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latin typeface="Arial"/>
                  <a:ea typeface="ＭＳ Ｐゴシック" charset="-128"/>
                  <a:cs typeface="Arial"/>
                </a:defRPr>
              </a:lvl1pPr>
              <a:lvl2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2pPr>
              <a:lvl3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3pPr>
              <a:lvl4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4pPr>
              <a:lvl5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600" b="1" i="0" u="none"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t>ONE </a:t>
              </a:r>
              <a:br>
                <a:rPr kumimoji="0" lang="en-US" sz="9600" b="1" i="0" u="none"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br>
              <a:r>
                <a:rPr kumimoji="0" lang="en-US" sz="9600" b="1" i="0" u="none" strike="noStrike" kern="0" cap="none" spc="0" normalizeH="0" baseline="0" noProof="0" dirty="0">
                  <a:ln>
                    <a:noFill/>
                  </a:ln>
                  <a:solidFill>
                    <a:srgbClr val="000000"/>
                  </a:solidFill>
                  <a:effectLst/>
                  <a:uLnTx/>
                  <a:uFillTx/>
                  <a:latin typeface="Arial Black" panose="020B0604020202020204" pitchFamily="34" charset="0"/>
                  <a:ea typeface="ＭＳ Ｐゴシック" charset="0"/>
                  <a:cs typeface="Arial Black" panose="020B0604020202020204" pitchFamily="34" charset="0"/>
                </a:rPr>
                <a:t>WAY</a:t>
              </a:r>
            </a:p>
          </p:txBody>
        </p:sp>
      </p:grpSp>
      <p:sp>
        <p:nvSpPr>
          <p:cNvPr id="114691" name="Rectangle 2"/>
          <p:cNvSpPr>
            <a:spLocks noGrp="1" noChangeArrowheads="1"/>
          </p:cNvSpPr>
          <p:nvPr>
            <p:ph type="ctrTitle"/>
          </p:nvPr>
        </p:nvSpPr>
        <p:spPr>
          <a:xfrm>
            <a:off x="4724400" y="0"/>
            <a:ext cx="4419600" cy="6858000"/>
          </a:xfrm>
          <a:solidFill>
            <a:srgbClr val="FFFFFF"/>
          </a:solidFill>
        </p:spPr>
        <p:txBody>
          <a:bodyPr/>
          <a:lstStyle/>
          <a:p>
            <a:pPr eaLnBrk="1" hangingPunct="1"/>
            <a:r>
              <a:rPr lang="en-US" sz="5400">
                <a:solidFill>
                  <a:schemeClr val="tx1"/>
                </a:solidFill>
                <a:latin typeface="Arial" charset="0"/>
                <a:ea typeface="ＭＳ Ｐゴシック" charset="0"/>
                <a:cs typeface="Arial" charset="0"/>
              </a:rPr>
              <a:t>II. </a:t>
            </a:r>
            <a:r>
              <a:rPr lang="en-US" sz="5400" u="sng">
                <a:solidFill>
                  <a:srgbClr val="0000FF"/>
                </a:solidFill>
                <a:latin typeface="Arial" charset="0"/>
                <a:ea typeface="ＭＳ Ｐゴシック" charset="0"/>
                <a:cs typeface="Arial" charset="0"/>
              </a:rPr>
              <a:t>Way</a:t>
            </a:r>
            <a:r>
              <a:rPr lang="en-US" sz="5400">
                <a:solidFill>
                  <a:schemeClr val="tx1"/>
                </a:solidFill>
                <a:latin typeface="Arial" charset="0"/>
                <a:ea typeface="ＭＳ Ｐゴシック" charset="0"/>
                <a:cs typeface="Arial" charset="0"/>
              </a:rPr>
              <a:t>: Trust Christ as the only </a:t>
            </a:r>
            <a:r>
              <a:rPr lang="en-US" sz="5400" u="sng">
                <a:solidFill>
                  <a:srgbClr val="0000FF"/>
                </a:solidFill>
                <a:latin typeface="Arial" charset="0"/>
                <a:ea typeface="ＭＳ Ｐゴシック" charset="0"/>
                <a:cs typeface="Arial" charset="0"/>
              </a:rPr>
              <a:t>way</a:t>
            </a:r>
            <a:r>
              <a:rPr lang="en-US" sz="5400">
                <a:solidFill>
                  <a:srgbClr val="0000FF"/>
                </a:solidFill>
                <a:latin typeface="Arial" charset="0"/>
                <a:ea typeface="ＭＳ Ｐゴシック" charset="0"/>
                <a:cs typeface="Arial" charset="0"/>
              </a:rPr>
              <a:t> </a:t>
            </a:r>
            <a:r>
              <a:rPr lang="en-US" sz="5400">
                <a:solidFill>
                  <a:schemeClr val="tx1"/>
                </a:solidFill>
                <a:latin typeface="Arial" charset="0"/>
                <a:ea typeface="ＭＳ Ｐゴシック" charset="0"/>
                <a:cs typeface="Arial" charset="0"/>
              </a:rPr>
              <a:t>you can reach God (14:5-14). </a:t>
            </a:r>
          </a:p>
        </p:txBody>
      </p:sp>
    </p:spTree>
    <p:extLst>
      <p:ext uri="{BB962C8B-B14F-4D97-AF65-F5344CB8AC3E}">
        <p14:creationId xmlns:p14="http://schemas.microsoft.com/office/powerpoint/2010/main" val="1312810868"/>
      </p:ext>
    </p:extLst>
  </p:cSld>
  <p:clrMapOvr>
    <a:masterClrMapping/>
  </p:clrMapOvr>
  <p:transition spd="med">
    <p:randomBar dir="vert"/>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85800" y="914400"/>
            <a:ext cx="7772400" cy="1143000"/>
          </a:xfrm>
          <a:effectLst/>
        </p:spPr>
        <p:txBody>
          <a:bodyPr/>
          <a:lstStyle/>
          <a:p>
            <a:pPr algn="r" eaLnBrk="1" hangingPunct="1"/>
            <a:r>
              <a:rPr lang="en-US" sz="6600" b="1">
                <a:effectLst>
                  <a:outerShdw blurRad="38100" dist="38100" dir="2700000" algn="tl">
                    <a:srgbClr val="000000"/>
                  </a:outerShdw>
                </a:effectLst>
                <a:latin typeface="Alan Den" charset="0"/>
                <a:ea typeface="ＭＳ Ｐゴシック" charset="0"/>
                <a:cs typeface="Alan Den" charset="0"/>
              </a:rPr>
              <a:t>The Holy Spirit!</a:t>
            </a:r>
            <a:endParaRPr lang="en-US" sz="6000">
              <a:effectLst>
                <a:outerShdw blurRad="38100" dist="38100" dir="2700000" algn="tl">
                  <a:srgbClr val="000000"/>
                </a:outerShdw>
              </a:effectLst>
              <a:latin typeface="Alan Den" charset="0"/>
              <a:ea typeface="ＭＳ Ｐゴシック" charset="0"/>
              <a:cs typeface="Alan Den" charset="0"/>
            </a:endParaRPr>
          </a:p>
        </p:txBody>
      </p:sp>
      <p:sp>
        <p:nvSpPr>
          <p:cNvPr id="69635" name="Rectangle 3"/>
          <p:cNvSpPr>
            <a:spLocks noGrp="1" noChangeArrowheads="1"/>
          </p:cNvSpPr>
          <p:nvPr>
            <p:ph type="body" idx="1"/>
          </p:nvPr>
        </p:nvSpPr>
        <p:spPr>
          <a:xfrm>
            <a:off x="685800" y="4191000"/>
            <a:ext cx="7772400" cy="1905000"/>
          </a:xfrm>
          <a:effectLst>
            <a:outerShdw blurRad="25400" dist="25399" dir="2700000" algn="ctr" rotWithShape="0">
              <a:srgbClr val="000000">
                <a:alpha val="99962"/>
              </a:srgbClr>
            </a:outerShdw>
          </a:effectLst>
        </p:spPr>
        <p:txBody>
          <a:bodyPr/>
          <a:lstStyle/>
          <a:p>
            <a:pPr marL="0" indent="0" eaLnBrk="1" hangingPunct="1">
              <a:lnSpc>
                <a:spcPct val="90000"/>
              </a:lnSpc>
              <a:buFont typeface="Wingdings" charset="0"/>
              <a:buNone/>
            </a:pPr>
            <a:r>
              <a:rPr lang="en-US" sz="4000" i="1">
                <a:latin typeface="Candy Sniper" charset="0"/>
                <a:ea typeface="ＭＳ Ｐゴシック" charset="0"/>
                <a:cs typeface="ＭＳ Ｐゴシック" charset="0"/>
              </a:rPr>
              <a:t>How could the disciples cope once Jesus left them to return to heaven</a:t>
            </a:r>
            <a:r>
              <a:rPr lang="en-US" sz="4000" i="1">
                <a:latin typeface="Lucida Grande" charset="0"/>
                <a:ea typeface="ＭＳ Ｐゴシック" charset="0"/>
                <a:cs typeface="ＭＳ Ｐゴシック" charset="0"/>
              </a:rPr>
              <a:t>?</a:t>
            </a:r>
            <a:endParaRPr lang="en-US" sz="4000" i="1">
              <a:latin typeface="Candy Sniper" charset="0"/>
              <a:ea typeface="ＭＳ Ｐゴシック" charset="0"/>
              <a:cs typeface="ＭＳ Ｐゴシック" charset="0"/>
            </a:endParaRPr>
          </a:p>
        </p:txBody>
      </p:sp>
    </p:spTree>
    <p:extLst>
      <p:ext uri="{BB962C8B-B14F-4D97-AF65-F5344CB8AC3E}">
        <p14:creationId xmlns:p14="http://schemas.microsoft.com/office/powerpoint/2010/main" val="32223703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9634">
                                            <p:txEl>
                                              <p:pRg st="0" end="0"/>
                                            </p:txEl>
                                          </p:spTgt>
                                        </p:tgtEl>
                                        <p:attrNameLst>
                                          <p:attrName>style.visibility</p:attrName>
                                        </p:attrNameLst>
                                      </p:cBhvr>
                                      <p:to>
                                        <p:strVal val="visible"/>
                                      </p:to>
                                    </p:set>
                                    <p:animEffect transition="in" filter="box(out)">
                                      <p:cBhvr>
                                        <p:cTn id="7" dur="500"/>
                                        <p:tgtEl>
                                          <p:spTgt spid="696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build="p" autoUpdateAnimBg="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3" descr="the-holy-spirit-as-a-perso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839788"/>
            <a:ext cx="8991600" cy="6018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8243" name="Rectangle 2"/>
          <p:cNvSpPr>
            <a:spLocks noGrp="1" noChangeArrowheads="1"/>
          </p:cNvSpPr>
          <p:nvPr>
            <p:ph type="ctrTitle"/>
          </p:nvPr>
        </p:nvSpPr>
        <p:spPr>
          <a:xfrm>
            <a:off x="0" y="0"/>
            <a:ext cx="9144000" cy="1524000"/>
          </a:xfrm>
        </p:spPr>
        <p:txBody>
          <a:bodyPr/>
          <a:lstStyle/>
          <a:p>
            <a:pPr eaLnBrk="1" hangingPunct="1"/>
            <a:r>
              <a:rPr lang="en-US" dirty="0">
                <a:solidFill>
                  <a:srgbClr val="FFFFFF"/>
                </a:solidFill>
                <a:latin typeface="Arial" charset="0"/>
                <a:ea typeface="ＭＳ Ｐゴシック" charset="0"/>
                <a:cs typeface="Arial" charset="0"/>
              </a:rPr>
              <a:t>III. </a:t>
            </a:r>
            <a:r>
              <a:rPr lang="en-US" u="sng" dirty="0">
                <a:solidFill>
                  <a:srgbClr val="FFFF00"/>
                </a:solidFill>
                <a:latin typeface="Arial" charset="0"/>
                <a:ea typeface="ＭＳ Ｐゴシック" charset="0"/>
                <a:cs typeface="Arial" charset="0"/>
              </a:rPr>
              <a:t>Truth</a:t>
            </a:r>
            <a:r>
              <a:rPr lang="en-US" dirty="0">
                <a:latin typeface="Arial" charset="0"/>
                <a:ea typeface="ＭＳ Ｐゴシック" charset="0"/>
                <a:cs typeface="Arial" charset="0"/>
              </a:rPr>
              <a:t>: Submit to the Spirit's </a:t>
            </a:r>
            <a:r>
              <a:rPr lang="en-US" i="1" u="sng" dirty="0">
                <a:solidFill>
                  <a:srgbClr val="FFFF00"/>
                </a:solidFill>
                <a:latin typeface="Arial" charset="0"/>
                <a:ea typeface="ＭＳ Ｐゴシック" charset="0"/>
                <a:cs typeface="Arial" charset="0"/>
              </a:rPr>
              <a:t>teaching</a:t>
            </a:r>
            <a:r>
              <a:rPr lang="en-US" dirty="0">
                <a:solidFill>
                  <a:srgbClr val="FFFF00"/>
                </a:solidFill>
                <a:latin typeface="Arial" charset="0"/>
                <a:ea typeface="ＭＳ Ｐゴシック" charset="0"/>
                <a:cs typeface="Arial" charset="0"/>
              </a:rPr>
              <a:t> </a:t>
            </a:r>
            <a:r>
              <a:rPr lang="en-US" dirty="0">
                <a:latin typeface="Arial" charset="0"/>
                <a:ea typeface="ＭＳ Ｐゴシック" charset="0"/>
                <a:cs typeface="Arial" charset="0"/>
              </a:rPr>
              <a:t>(14:15-31).</a:t>
            </a:r>
            <a:endParaRPr lang="en-US" dirty="0">
              <a:solidFill>
                <a:srgbClr val="FFFFFF"/>
              </a:solidFill>
              <a:latin typeface="Arial" charset="0"/>
              <a:ea typeface="ＭＳ Ｐゴシック" charset="0"/>
              <a:cs typeface="Arial" charset="0"/>
            </a:endParaRPr>
          </a:p>
        </p:txBody>
      </p:sp>
    </p:spTree>
    <p:extLst>
      <p:ext uri="{BB962C8B-B14F-4D97-AF65-F5344CB8AC3E}">
        <p14:creationId xmlns:p14="http://schemas.microsoft.com/office/powerpoint/2010/main" val="1018598179"/>
      </p:ext>
    </p:extLst>
  </p:cSld>
  <p:clrMapOvr>
    <a:masterClrMapping/>
  </p:clrMapOvr>
  <p:transition spd="med">
    <p:randomBar dir="vert"/>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glowha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683" name="Rectangle 3"/>
          <p:cNvSpPr>
            <a:spLocks noGrp="1" noChangeArrowheads="1"/>
          </p:cNvSpPr>
          <p:nvPr>
            <p:ph type="title"/>
          </p:nvPr>
        </p:nvSpPr>
        <p:spPr>
          <a:xfrm>
            <a:off x="685800" y="990600"/>
            <a:ext cx="7772400" cy="1143000"/>
          </a:xfrm>
          <a:effectLst>
            <a:outerShdw blurRad="63500" dist="35921" dir="2700000" algn="ctr" rotWithShape="0">
              <a:schemeClr val="bg1">
                <a:alpha val="74998"/>
              </a:schemeClr>
            </a:outerShdw>
          </a:effectLst>
        </p:spPr>
        <p:txBody>
          <a:bodyPr/>
          <a:lstStyle/>
          <a:p>
            <a:pPr eaLnBrk="1" hangingPunct="1">
              <a:defRPr/>
            </a:pPr>
            <a:r>
              <a:rPr lang="en-US" sz="5400" dirty="0">
                <a:solidFill>
                  <a:srgbClr val="000090"/>
                </a:solidFill>
                <a:ea typeface="+mj-ea"/>
                <a:cs typeface="+mj-cs"/>
              </a:rPr>
              <a:t>Spirit Ministries</a:t>
            </a:r>
            <a:r>
              <a:rPr lang="en-US" dirty="0">
                <a:solidFill>
                  <a:srgbClr val="000090"/>
                </a:solidFill>
                <a:ea typeface="+mj-ea"/>
                <a:cs typeface="+mj-cs"/>
              </a:rPr>
              <a:t> </a:t>
            </a:r>
            <a:br>
              <a:rPr lang="en-US" dirty="0">
                <a:solidFill>
                  <a:srgbClr val="000090"/>
                </a:solidFill>
                <a:ea typeface="+mj-ea"/>
                <a:cs typeface="+mj-cs"/>
              </a:rPr>
            </a:br>
            <a:r>
              <a:rPr lang="en-US" dirty="0">
                <a:solidFill>
                  <a:srgbClr val="000090"/>
                </a:solidFill>
                <a:ea typeface="+mj-ea"/>
                <a:cs typeface="+mj-cs"/>
              </a:rPr>
              <a:t>(John 14:15-31)</a:t>
            </a:r>
          </a:p>
        </p:txBody>
      </p:sp>
      <p:sp>
        <p:nvSpPr>
          <p:cNvPr id="71684" name="Rectangle 4"/>
          <p:cNvSpPr>
            <a:spLocks noGrp="1" noChangeArrowheads="1"/>
          </p:cNvSpPr>
          <p:nvPr>
            <p:ph type="body" idx="1"/>
          </p:nvPr>
        </p:nvSpPr>
        <p:spPr>
          <a:xfrm>
            <a:off x="2057400" y="2784475"/>
            <a:ext cx="4648200" cy="3159125"/>
          </a:xfrm>
          <a:effectLst>
            <a:outerShdw blurRad="63500" dist="35921" dir="2700000" algn="ctr" rotWithShape="0">
              <a:schemeClr val="bg1">
                <a:alpha val="74998"/>
              </a:schemeClr>
            </a:outerShdw>
          </a:effectLst>
        </p:spPr>
        <p:txBody>
          <a:bodyPr/>
          <a:lstStyle/>
          <a:p>
            <a:pPr algn="ctr" eaLnBrk="1" hangingPunct="1">
              <a:defRPr/>
            </a:pPr>
            <a:r>
              <a:rPr lang="en-US" sz="3600" b="1">
                <a:solidFill>
                  <a:schemeClr val="tx2"/>
                </a:solidFill>
                <a:latin typeface="Arial" charset="0"/>
                <a:cs typeface="Arial" charset="0"/>
              </a:rPr>
              <a:t>Counsels &amp; teaches</a:t>
            </a:r>
            <a:br>
              <a:rPr lang="en-US" sz="3600" b="1">
                <a:solidFill>
                  <a:schemeClr val="tx2"/>
                </a:solidFill>
                <a:latin typeface="Arial" charset="0"/>
                <a:cs typeface="Arial" charset="0"/>
              </a:rPr>
            </a:br>
            <a:r>
              <a:rPr lang="en-US" sz="3600" b="1">
                <a:solidFill>
                  <a:schemeClr val="tx2"/>
                </a:solidFill>
                <a:latin typeface="Arial" charset="0"/>
                <a:cs typeface="Arial" charset="0"/>
              </a:rPr>
              <a:t>(15-21)</a:t>
            </a:r>
          </a:p>
        </p:txBody>
      </p:sp>
    </p:spTree>
    <p:extLst>
      <p:ext uri="{BB962C8B-B14F-4D97-AF65-F5344CB8AC3E}">
        <p14:creationId xmlns:p14="http://schemas.microsoft.com/office/powerpoint/2010/main" val="899229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684">
                                            <p:txEl>
                                              <p:pRg st="0" end="0"/>
                                            </p:txEl>
                                          </p:spTgt>
                                        </p:tgtEl>
                                        <p:attrNameLst>
                                          <p:attrName>style.visibility</p:attrName>
                                        </p:attrNameLst>
                                      </p:cBhvr>
                                      <p:to>
                                        <p:strVal val="visible"/>
                                      </p:to>
                                    </p:set>
                                    <p:animEffect transition="in" filter="fade">
                                      <p:cBhvr>
                                        <p:cTn id="7" dur="500"/>
                                        <p:tgtEl>
                                          <p:spTgt spid="7168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build="p" autoUpdateAnimBg="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ctrTitle"/>
          </p:nvPr>
        </p:nvSpPr>
        <p:spPr>
          <a:xfrm>
            <a:off x="5257800" y="5105400"/>
            <a:ext cx="3657600" cy="1219200"/>
          </a:xfrm>
        </p:spPr>
        <p:txBody>
          <a:bodyPr/>
          <a:lstStyle/>
          <a:p>
            <a:pPr eaLnBrk="1" hangingPunct="1"/>
            <a:r>
              <a:rPr lang="en-US" dirty="0">
                <a:solidFill>
                  <a:srgbClr val="FFFFFF"/>
                </a:solidFill>
                <a:latin typeface="Arial" charset="0"/>
                <a:ea typeface="ＭＳ Ｐゴシック" charset="0"/>
                <a:cs typeface="Arial" charset="0"/>
              </a:rPr>
              <a:t>The Spirit Advocate</a:t>
            </a:r>
          </a:p>
        </p:txBody>
      </p:sp>
      <p:pic>
        <p:nvPicPr>
          <p:cNvPr id="142339" name="Picture 2" descr="John14_15-1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4775"/>
            <a:ext cx="5486400" cy="6753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Oval 2">
            <a:extLst>
              <a:ext uri="{FF2B5EF4-FFF2-40B4-BE49-F238E27FC236}">
                <a16:creationId xmlns:a16="http://schemas.microsoft.com/office/drawing/2014/main" id="{A1D424FB-82F5-028E-813A-0DE45923CE2A}"/>
              </a:ext>
            </a:extLst>
          </p:cNvPr>
          <p:cNvSpPr/>
          <p:nvPr/>
        </p:nvSpPr>
        <p:spPr bwMode="auto">
          <a:xfrm>
            <a:off x="2743200" y="1124744"/>
            <a:ext cx="1324744" cy="1368152"/>
          </a:xfrm>
          <a:prstGeom prst="ellipse">
            <a:avLst/>
          </a:prstGeom>
          <a:solidFill>
            <a:srgbClr val="0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 name="Oval 4">
            <a:extLst>
              <a:ext uri="{FF2B5EF4-FFF2-40B4-BE49-F238E27FC236}">
                <a16:creationId xmlns:a16="http://schemas.microsoft.com/office/drawing/2014/main" id="{60ABD4F6-6AF1-75F9-28AE-5632555E2C24}"/>
              </a:ext>
            </a:extLst>
          </p:cNvPr>
          <p:cNvSpPr/>
          <p:nvPr/>
        </p:nvSpPr>
        <p:spPr bwMode="auto">
          <a:xfrm>
            <a:off x="1763486" y="-40027"/>
            <a:ext cx="1324744" cy="1368152"/>
          </a:xfrm>
          <a:prstGeom prst="ellipse">
            <a:avLst/>
          </a:prstGeom>
          <a:solidFill>
            <a:srgbClr val="0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 name="Oval 5">
            <a:extLst>
              <a:ext uri="{FF2B5EF4-FFF2-40B4-BE49-F238E27FC236}">
                <a16:creationId xmlns:a16="http://schemas.microsoft.com/office/drawing/2014/main" id="{0FDB38E4-2D83-EEF7-A73F-69264C67DA18}"/>
              </a:ext>
            </a:extLst>
          </p:cNvPr>
          <p:cNvSpPr/>
          <p:nvPr/>
        </p:nvSpPr>
        <p:spPr bwMode="auto">
          <a:xfrm>
            <a:off x="3407229" y="732859"/>
            <a:ext cx="1324744" cy="1368152"/>
          </a:xfrm>
          <a:prstGeom prst="ellipse">
            <a:avLst/>
          </a:prstGeom>
          <a:solidFill>
            <a:srgbClr val="0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7" name="Rectangle 6">
            <a:extLst>
              <a:ext uri="{FF2B5EF4-FFF2-40B4-BE49-F238E27FC236}">
                <a16:creationId xmlns:a16="http://schemas.microsoft.com/office/drawing/2014/main" id="{0758B4F4-1A7C-DC96-CC51-E12CA117C515}"/>
              </a:ext>
            </a:extLst>
          </p:cNvPr>
          <p:cNvSpPr/>
          <p:nvPr/>
        </p:nvSpPr>
        <p:spPr bwMode="auto">
          <a:xfrm rot="5189683">
            <a:off x="1570287" y="1376772"/>
            <a:ext cx="1944216" cy="864096"/>
          </a:xfrm>
          <a:prstGeom prst="rect">
            <a:avLst/>
          </a:prstGeom>
          <a:solidFill>
            <a:srgbClr val="000000"/>
          </a:solidFill>
          <a:ln w="9525" cap="flat" cmpd="sng" algn="ctr">
            <a:solidFill>
              <a:schemeClr val="tx1"/>
            </a:solid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8" name="Oval 7">
            <a:extLst>
              <a:ext uri="{FF2B5EF4-FFF2-40B4-BE49-F238E27FC236}">
                <a16:creationId xmlns:a16="http://schemas.microsoft.com/office/drawing/2014/main" id="{4ED104CF-4893-9C5F-3358-DDA4AF006296}"/>
              </a:ext>
            </a:extLst>
          </p:cNvPr>
          <p:cNvSpPr/>
          <p:nvPr/>
        </p:nvSpPr>
        <p:spPr bwMode="auto">
          <a:xfrm>
            <a:off x="979715" y="-344827"/>
            <a:ext cx="1324744" cy="1368152"/>
          </a:xfrm>
          <a:prstGeom prst="ellipse">
            <a:avLst/>
          </a:prstGeom>
          <a:solidFill>
            <a:srgbClr val="0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Oval 8">
            <a:extLst>
              <a:ext uri="{FF2B5EF4-FFF2-40B4-BE49-F238E27FC236}">
                <a16:creationId xmlns:a16="http://schemas.microsoft.com/office/drawing/2014/main" id="{F5C53829-6BAB-3668-11D6-A071D777992F}"/>
              </a:ext>
            </a:extLst>
          </p:cNvPr>
          <p:cNvSpPr/>
          <p:nvPr/>
        </p:nvSpPr>
        <p:spPr bwMode="auto">
          <a:xfrm>
            <a:off x="2732315" y="188573"/>
            <a:ext cx="1324744" cy="1368152"/>
          </a:xfrm>
          <a:prstGeom prst="ellipse">
            <a:avLst/>
          </a:prstGeom>
          <a:solidFill>
            <a:srgbClr val="0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0" name="Oval 9">
            <a:extLst>
              <a:ext uri="{FF2B5EF4-FFF2-40B4-BE49-F238E27FC236}">
                <a16:creationId xmlns:a16="http://schemas.microsoft.com/office/drawing/2014/main" id="{EF93080C-AA43-0560-8A69-55902DE7A6AD}"/>
              </a:ext>
            </a:extLst>
          </p:cNvPr>
          <p:cNvSpPr/>
          <p:nvPr/>
        </p:nvSpPr>
        <p:spPr bwMode="auto">
          <a:xfrm>
            <a:off x="3799115" y="123259"/>
            <a:ext cx="1324744" cy="1368152"/>
          </a:xfrm>
          <a:prstGeom prst="ellipse">
            <a:avLst/>
          </a:prstGeom>
          <a:solidFill>
            <a:srgbClr val="0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543588650"/>
      </p:ext>
    </p:extLst>
  </p:cSld>
  <p:clrMapOvr>
    <a:masterClrMapping/>
  </p:clrMapOvr>
  <p:transition spd="med">
    <p:randomBar dir="vert"/>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89" name="Picture 1" descr="spirit sent by Christ.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46038"/>
            <a:ext cx="9180513" cy="69310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93890" name="Rectangle 2"/>
          <p:cNvSpPr>
            <a:spLocks noGrp="1" noChangeArrowheads="1"/>
          </p:cNvSpPr>
          <p:nvPr>
            <p:ph type="title" idx="4294967295"/>
          </p:nvPr>
        </p:nvSpPr>
        <p:spPr>
          <a:xfrm>
            <a:off x="611188" y="115888"/>
            <a:ext cx="5902325" cy="1019175"/>
          </a:xfrm>
          <a:solidFill>
            <a:srgbClr val="000000"/>
          </a:solidFill>
        </p:spPr>
        <p:txBody>
          <a:bodyPr/>
          <a:lstStyle/>
          <a:p>
            <a:pPr eaLnBrk="1" hangingPunct="1"/>
            <a:r>
              <a:rPr kumimoji="0" lang="en-US">
                <a:solidFill>
                  <a:srgbClr val="FFFFFF"/>
                </a:solidFill>
                <a:latin typeface="Futura" charset="0"/>
                <a:ea typeface="ＭＳ Ｐゴシック" charset="0"/>
                <a:cs typeface="ＭＳ Ｐゴシック" charset="0"/>
              </a:rPr>
              <a:t>John 14:15-17</a:t>
            </a:r>
          </a:p>
        </p:txBody>
      </p:sp>
      <p:sp>
        <p:nvSpPr>
          <p:cNvPr id="228354" name="Rectangle 3"/>
          <p:cNvSpPr>
            <a:spLocks noGrp="1" noChangeArrowheads="1"/>
          </p:cNvSpPr>
          <p:nvPr>
            <p:ph type="body" idx="4294967295"/>
          </p:nvPr>
        </p:nvSpPr>
        <p:spPr>
          <a:xfrm>
            <a:off x="250825" y="1773238"/>
            <a:ext cx="8858250" cy="4322762"/>
          </a:xfrm>
        </p:spPr>
        <p:txBody>
          <a:bodyPr/>
          <a:lstStyle/>
          <a:p>
            <a:pPr marL="0" indent="0" eaLnBrk="1" hangingPunct="1">
              <a:buFont typeface="Wingdings" charset="0"/>
              <a:buNone/>
              <a:defRPr/>
            </a:pPr>
            <a:r>
              <a:rPr kumimoji="0" lang="en-US" dirty="0">
                <a:solidFill>
                  <a:srgbClr val="FFFFFF"/>
                </a:solidFill>
                <a:effectLst>
                  <a:glow rad="241300">
                    <a:schemeClr val="tx1">
                      <a:alpha val="75000"/>
                    </a:schemeClr>
                  </a:glow>
                </a:effectLst>
                <a:latin typeface="Arial" charset="0"/>
                <a:ea typeface="ＭＳ Ｐゴシック" charset="0"/>
                <a:cs typeface="ＭＳ Ｐゴシック" charset="0"/>
              </a:rPr>
              <a:t> </a:t>
            </a:r>
            <a:r>
              <a:rPr kumimoji="0" lang="en-US" baseline="30000" dirty="0">
                <a:solidFill>
                  <a:srgbClr val="FFFFFF"/>
                </a:solidFill>
                <a:effectLst>
                  <a:glow rad="241300">
                    <a:schemeClr val="tx1">
                      <a:alpha val="75000"/>
                    </a:schemeClr>
                  </a:glow>
                </a:effectLst>
                <a:latin typeface="Arial" charset="0"/>
                <a:ea typeface="ＭＳ Ｐゴシック" charset="0"/>
                <a:cs typeface="ＭＳ Ｐゴシック" charset="0"/>
              </a:rPr>
              <a:t>15</a:t>
            </a:r>
            <a:r>
              <a:rPr kumimoji="0" lang="ru-RU" dirty="0">
                <a:solidFill>
                  <a:srgbClr val="FFFFFF"/>
                </a:solidFill>
                <a:effectLst>
                  <a:glow rad="241300">
                    <a:schemeClr val="tx1">
                      <a:alpha val="75000"/>
                    </a:schemeClr>
                  </a:glow>
                </a:effectLst>
                <a:latin typeface="Arial" charset="0"/>
                <a:ea typeface="ＭＳ Ｐゴシック" charset="0"/>
                <a:cs typeface="ＭＳ Ｐゴシック" charset="0"/>
              </a:rPr>
              <a:t>"</a:t>
            </a:r>
            <a:r>
              <a:rPr kumimoji="0" lang="en-US" dirty="0">
                <a:solidFill>
                  <a:srgbClr val="FFFFFF"/>
                </a:solidFill>
                <a:effectLst>
                  <a:glow rad="241300">
                    <a:schemeClr val="tx1">
                      <a:alpha val="75000"/>
                    </a:schemeClr>
                  </a:glow>
                </a:effectLst>
                <a:latin typeface="Arial" charset="0"/>
                <a:ea typeface="ＭＳ Ｐゴシック" charset="0"/>
                <a:cs typeface="ＭＳ Ｐゴシック" charset="0"/>
              </a:rPr>
              <a:t>If you love me, you will obey what I command. </a:t>
            </a:r>
            <a:r>
              <a:rPr kumimoji="0" lang="en-US" baseline="30000" dirty="0">
                <a:solidFill>
                  <a:srgbClr val="FFFFFF"/>
                </a:solidFill>
                <a:effectLst>
                  <a:glow rad="241300">
                    <a:schemeClr val="tx1">
                      <a:alpha val="75000"/>
                    </a:schemeClr>
                  </a:glow>
                </a:effectLst>
                <a:latin typeface="Arial" charset="0"/>
                <a:ea typeface="ＭＳ Ｐゴシック" charset="0"/>
                <a:cs typeface="ＭＳ Ｐゴシック" charset="0"/>
              </a:rPr>
              <a:t>16</a:t>
            </a:r>
            <a:r>
              <a:rPr kumimoji="0" lang="en-US" dirty="0">
                <a:solidFill>
                  <a:srgbClr val="FFFFFF"/>
                </a:solidFill>
                <a:effectLst>
                  <a:glow rad="241300">
                    <a:schemeClr val="tx1">
                      <a:alpha val="75000"/>
                    </a:schemeClr>
                  </a:glow>
                </a:effectLst>
                <a:latin typeface="Arial" charset="0"/>
                <a:ea typeface="ＭＳ Ｐゴシック" charset="0"/>
                <a:cs typeface="ＭＳ Ｐゴシック" charset="0"/>
              </a:rPr>
              <a:t>And I will ask the Father, and he will give you </a:t>
            </a:r>
            <a:r>
              <a:rPr kumimoji="0" lang="en-US" dirty="0">
                <a:solidFill>
                  <a:srgbClr val="F5F50F"/>
                </a:solidFill>
                <a:effectLst>
                  <a:glow rad="241300">
                    <a:schemeClr val="tx1">
                      <a:alpha val="75000"/>
                    </a:schemeClr>
                  </a:glow>
                </a:effectLst>
                <a:latin typeface="Arial" charset="0"/>
                <a:ea typeface="ＭＳ Ｐゴシック" charset="0"/>
                <a:cs typeface="ＭＳ Ｐゴシック" charset="0"/>
              </a:rPr>
              <a:t>another Counselor to be with you forever</a:t>
            </a:r>
            <a:r>
              <a:rPr kumimoji="0" lang="en-US" dirty="0">
                <a:solidFill>
                  <a:srgbClr val="FFFFFF"/>
                </a:solidFill>
                <a:effectLst>
                  <a:glow rad="241300">
                    <a:schemeClr val="tx1">
                      <a:alpha val="75000"/>
                    </a:schemeClr>
                  </a:glow>
                </a:effectLst>
                <a:latin typeface="Arial" charset="0"/>
                <a:ea typeface="ＭＳ Ｐゴシック" charset="0"/>
                <a:cs typeface="ＭＳ Ｐゴシック" charset="0"/>
              </a:rPr>
              <a:t> — </a:t>
            </a:r>
            <a:r>
              <a:rPr kumimoji="0" lang="en-US" baseline="30000" dirty="0">
                <a:solidFill>
                  <a:srgbClr val="FFFFFF"/>
                </a:solidFill>
                <a:effectLst>
                  <a:glow rad="241300">
                    <a:schemeClr val="tx1">
                      <a:alpha val="75000"/>
                    </a:schemeClr>
                  </a:glow>
                </a:effectLst>
                <a:latin typeface="Arial" charset="0"/>
                <a:ea typeface="ＭＳ Ｐゴシック" charset="0"/>
                <a:cs typeface="ＭＳ Ｐゴシック" charset="0"/>
              </a:rPr>
              <a:t>17</a:t>
            </a:r>
            <a:r>
              <a:rPr kumimoji="0" lang="en-US" dirty="0">
                <a:solidFill>
                  <a:srgbClr val="FFFFFF"/>
                </a:solidFill>
                <a:effectLst>
                  <a:glow rad="241300">
                    <a:schemeClr val="tx1">
                      <a:alpha val="75000"/>
                    </a:schemeClr>
                  </a:glow>
                </a:effectLst>
                <a:latin typeface="Arial" charset="0"/>
                <a:ea typeface="ＭＳ Ｐゴシック" charset="0"/>
                <a:cs typeface="ＭＳ Ｐゴシック" charset="0"/>
              </a:rPr>
              <a:t>the Spirit of truth. The world cannot accept him, because it neither sees him nor knows him. But you know him, for he lives with you and will be in you.</a:t>
            </a:r>
            <a:r>
              <a:rPr kumimoji="0" lang="ru-RU" altLang="ja-JP" dirty="0">
                <a:solidFill>
                  <a:srgbClr val="FFFFFF"/>
                </a:solidFill>
                <a:effectLst>
                  <a:glow rad="241300">
                    <a:schemeClr val="tx1">
                      <a:alpha val="75000"/>
                    </a:schemeClr>
                  </a:glow>
                </a:effectLst>
                <a:latin typeface="Arial" charset="0"/>
                <a:ea typeface="ＭＳ Ｐゴシック" charset="0"/>
                <a:cs typeface="ＭＳ Ｐゴシック" charset="0"/>
              </a:rPr>
              <a:t>"</a:t>
            </a:r>
            <a:endParaRPr kumimoji="0" lang="en-US" dirty="0">
              <a:solidFill>
                <a:srgbClr val="FFFFFF"/>
              </a:solidFill>
              <a:effectLst>
                <a:glow rad="241300">
                  <a:schemeClr val="tx1">
                    <a:alpha val="75000"/>
                  </a:schemeClr>
                </a:glow>
              </a:effectLst>
              <a:latin typeface="Arial" charset="0"/>
              <a:ea typeface="ＭＳ Ｐゴシック" charset="0"/>
              <a:cs typeface="ＭＳ Ｐゴシック" charset="0"/>
            </a:endParaRPr>
          </a:p>
        </p:txBody>
      </p:sp>
      <p:sp>
        <p:nvSpPr>
          <p:cNvPr id="293892" name="TextBox 4"/>
          <p:cNvSpPr txBox="1">
            <a:spLocks noChangeArrowheads="1"/>
          </p:cNvSpPr>
          <p:nvPr/>
        </p:nvSpPr>
        <p:spPr bwMode="auto">
          <a:xfrm>
            <a:off x="9251157" y="0"/>
            <a:ext cx="1081087" cy="830263"/>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xvi</a:t>
            </a:r>
            <a:b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b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II. D.</a:t>
            </a:r>
          </a:p>
        </p:txBody>
      </p:sp>
    </p:spTree>
    <p:extLst>
      <p:ext uri="{BB962C8B-B14F-4D97-AF65-F5344CB8AC3E}">
        <p14:creationId xmlns:p14="http://schemas.microsoft.com/office/powerpoint/2010/main" val="124256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28354">
                                            <p:txEl>
                                              <p:pRg st="0" end="0"/>
                                            </p:txEl>
                                          </p:spTgt>
                                        </p:tgtEl>
                                        <p:attrNameLst>
                                          <p:attrName>style.visibility</p:attrName>
                                        </p:attrNameLst>
                                      </p:cBhvr>
                                      <p:to>
                                        <p:strVal val="visible"/>
                                      </p:to>
                                    </p:set>
                                    <p:animEffect transition="in" filter="strips(downLeft)">
                                      <p:cBhvr>
                                        <p:cTn id="7" dur="500"/>
                                        <p:tgtEl>
                                          <p:spTgt spid="22835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4" grpId="0" build="p"/>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4" descr="spirit sent by Christ.jpg"/>
          <p:cNvPicPr>
            <a:picLocks noChangeAspect="1"/>
          </p:cNvPicPr>
          <p:nvPr/>
        </p:nvPicPr>
        <p:blipFill>
          <a:blip r:embed="rId2">
            <a:lum bright="14000"/>
            <a:extLst>
              <a:ext uri="{28A0092B-C50C-407E-A947-70E740481C1C}">
                <a14:useLocalDpi xmlns:a14="http://schemas.microsoft.com/office/drawing/2010/main" val="0"/>
              </a:ext>
            </a:extLst>
          </a:blip>
          <a:srcRect/>
          <a:stretch>
            <a:fillRect/>
          </a:stretch>
        </p:blipFill>
        <p:spPr bwMode="auto">
          <a:xfrm>
            <a:off x="-152400" y="766763"/>
            <a:ext cx="9448800" cy="6294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4387" name="Title 1"/>
          <p:cNvSpPr>
            <a:spLocks noGrp="1"/>
          </p:cNvSpPr>
          <p:nvPr>
            <p:ph type="title"/>
          </p:nvPr>
        </p:nvSpPr>
        <p:spPr>
          <a:xfrm>
            <a:off x="0" y="0"/>
            <a:ext cx="9144000" cy="838200"/>
          </a:xfrm>
        </p:spPr>
        <p:txBody>
          <a:bodyPr/>
          <a:lstStyle/>
          <a:p>
            <a:r>
              <a:rPr lang="en-US">
                <a:latin typeface="Arial" charset="0"/>
                <a:ea typeface="ＭＳ Ｐゴシック" charset="0"/>
                <a:cs typeface="Arial" charset="0"/>
              </a:rPr>
              <a:t>The Paraclete (John 14:16)</a:t>
            </a:r>
          </a:p>
        </p:txBody>
      </p:sp>
      <p:sp>
        <p:nvSpPr>
          <p:cNvPr id="6" name="Title 1"/>
          <p:cNvSpPr txBox="1">
            <a:spLocks/>
          </p:cNvSpPr>
          <p:nvPr/>
        </p:nvSpPr>
        <p:spPr bwMode="auto">
          <a:xfrm>
            <a:off x="0" y="838200"/>
            <a:ext cx="9144000" cy="838200"/>
          </a:xfrm>
          <a:prstGeom prst="rect">
            <a:avLst/>
          </a:prstGeom>
          <a:noFill/>
          <a:ln w="9525">
            <a:no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000000"/>
                </a:solidFill>
                <a:effectLst/>
                <a:uLnTx/>
                <a:uFillTx/>
                <a:latin typeface="Arial"/>
                <a:ea typeface="ＭＳ Ｐゴシック" charset="-128"/>
                <a:cs typeface="Arial"/>
              </a:rPr>
              <a:t>Advocate = Counselor = Comforter </a:t>
            </a:r>
          </a:p>
        </p:txBody>
      </p:sp>
      <p:sp>
        <p:nvSpPr>
          <p:cNvPr id="7" name="Title 1"/>
          <p:cNvSpPr txBox="1">
            <a:spLocks/>
          </p:cNvSpPr>
          <p:nvPr/>
        </p:nvSpPr>
        <p:spPr bwMode="auto">
          <a:xfrm>
            <a:off x="0" y="2463800"/>
            <a:ext cx="8229600" cy="838200"/>
          </a:xfrm>
          <a:prstGeom prst="rect">
            <a:avLst/>
          </a:prstGeom>
          <a:noFill/>
          <a:ln w="9525">
            <a:noFill/>
            <a:miter lim="800000"/>
            <a:headEnd/>
            <a:tailEnd/>
          </a:ln>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000000"/>
                </a:solidFill>
                <a:effectLst/>
                <a:uLnTx/>
                <a:uFillTx/>
                <a:latin typeface="Arial"/>
                <a:ea typeface="ＭＳ Ｐゴシック" charset="-128"/>
                <a:cs typeface="Arial"/>
              </a:rPr>
              <a:t>Greek options for “another”:</a:t>
            </a:r>
          </a:p>
        </p:txBody>
      </p:sp>
      <p:sp>
        <p:nvSpPr>
          <p:cNvPr id="8" name="Title 1"/>
          <p:cNvSpPr txBox="1">
            <a:spLocks/>
          </p:cNvSpPr>
          <p:nvPr/>
        </p:nvSpPr>
        <p:spPr bwMode="auto">
          <a:xfrm>
            <a:off x="0" y="3276600"/>
            <a:ext cx="9144000" cy="838200"/>
          </a:xfrm>
          <a:prstGeom prst="rect">
            <a:avLst/>
          </a:prstGeom>
          <a:noFill/>
          <a:ln w="9525">
            <a:noFill/>
            <a:miter lim="800000"/>
            <a:headEnd/>
            <a:tailEnd/>
          </a:ln>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1" u="none" strike="noStrike" kern="1200" cap="none" spc="0" normalizeH="0" baseline="0" noProof="0">
                <a:ln>
                  <a:noFill/>
                </a:ln>
                <a:solidFill>
                  <a:srgbClr val="000000"/>
                </a:solidFill>
                <a:effectLst/>
                <a:uLnTx/>
                <a:uFillTx/>
                <a:latin typeface="Arial" charset="0"/>
                <a:ea typeface="ＭＳ Ｐゴシック" charset="0"/>
                <a:cs typeface="Arial" charset="0"/>
              </a:rPr>
              <a:t>Heteros</a:t>
            </a:r>
            <a:r>
              <a:rPr kumimoji="0" lang="en-US" sz="3600" b="1" i="0" u="none" strike="noStrike" kern="1200" cap="none" spc="0" normalizeH="0" baseline="0" noProof="0">
                <a:ln>
                  <a:noFill/>
                </a:ln>
                <a:solidFill>
                  <a:srgbClr val="000000"/>
                </a:solidFill>
                <a:effectLst/>
                <a:uLnTx/>
                <a:uFillTx/>
                <a:latin typeface="Arial" charset="0"/>
                <a:ea typeface="ＭＳ Ｐゴシック" charset="0"/>
                <a:cs typeface="Arial" charset="0"/>
              </a:rPr>
              <a:t> = </a:t>
            </a:r>
            <a:r>
              <a:rPr kumimoji="0" lang="ja-JP" altLang="en-US" sz="3600" b="1" i="0" u="none" strike="noStrike" kern="1200" cap="none" spc="0" normalizeH="0" baseline="0" noProof="0">
                <a:ln>
                  <a:noFill/>
                </a:ln>
                <a:solidFill>
                  <a:srgbClr val="000000"/>
                </a:solidFill>
                <a:effectLst/>
                <a:uLnTx/>
                <a:uFillTx/>
                <a:latin typeface="Arial" charset="0"/>
                <a:ea typeface="ＭＳ Ｐゴシック" charset="0"/>
                <a:cs typeface="Arial" charset="0"/>
              </a:rPr>
              <a:t>“</a:t>
            </a:r>
            <a:r>
              <a:rPr kumimoji="0" lang="en-US" sz="3600" b="1" i="0" u="none" strike="noStrike" kern="1200" cap="none" spc="0" normalizeH="0" baseline="0" noProof="0">
                <a:ln>
                  <a:noFill/>
                </a:ln>
                <a:solidFill>
                  <a:srgbClr val="000000"/>
                </a:solidFill>
                <a:effectLst/>
                <a:uLnTx/>
                <a:uFillTx/>
                <a:latin typeface="Arial" charset="0"/>
                <a:ea typeface="ＭＳ Ｐゴシック" charset="0"/>
                <a:cs typeface="Arial" charset="0"/>
              </a:rPr>
              <a:t>another of a different kind</a:t>
            </a:r>
            <a:r>
              <a:rPr kumimoji="0" lang="ja-JP" altLang="en-US" sz="3600" b="1" i="0" u="none" strike="noStrike" kern="1200" cap="none" spc="0" normalizeH="0" baseline="0" noProof="0">
                <a:ln>
                  <a:noFill/>
                </a:ln>
                <a:solidFill>
                  <a:srgbClr val="000000"/>
                </a:solidFill>
                <a:effectLst/>
                <a:uLnTx/>
                <a:uFillTx/>
                <a:latin typeface="Arial" charset="0"/>
                <a:ea typeface="ＭＳ Ｐゴシック" charset="0"/>
                <a:cs typeface="Arial" charset="0"/>
              </a:rPr>
              <a:t>”</a:t>
            </a:r>
            <a:endParaRPr kumimoji="0" lang="en-US" sz="3600" b="1" i="1"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9" name="Title 1"/>
          <p:cNvSpPr txBox="1">
            <a:spLocks/>
          </p:cNvSpPr>
          <p:nvPr/>
        </p:nvSpPr>
        <p:spPr bwMode="auto">
          <a:xfrm>
            <a:off x="0" y="1651000"/>
            <a:ext cx="9144000" cy="838200"/>
          </a:xfrm>
          <a:prstGeom prst="rect">
            <a:avLst/>
          </a:prstGeom>
          <a:noFill/>
          <a:ln w="9525">
            <a:noFill/>
            <a:miter lim="800000"/>
            <a:headEnd/>
            <a:tailEnd/>
          </a:ln>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Arial" charset="0"/>
                <a:ea typeface="ＭＳ Ｐゴシック" charset="0"/>
                <a:cs typeface="Arial" charset="0"/>
              </a:rPr>
              <a:t>Greek = </a:t>
            </a:r>
            <a:r>
              <a:rPr kumimoji="0" lang="ja-JP" altLang="en-US" sz="4000" b="1" i="0" u="none" strike="noStrike" kern="1200" cap="none" spc="0" normalizeH="0" baseline="0" noProof="0">
                <a:ln>
                  <a:noFill/>
                </a:ln>
                <a:solidFill>
                  <a:srgbClr val="000000"/>
                </a:solidFill>
                <a:effectLst/>
                <a:uLnTx/>
                <a:uFillTx/>
                <a:latin typeface="Arial" charset="0"/>
                <a:ea typeface="ＭＳ Ｐゴシック" charset="0"/>
                <a:cs typeface="Arial" charset="0"/>
              </a:rPr>
              <a:t>“</a:t>
            </a:r>
            <a:r>
              <a:rPr kumimoji="0" lang="en-US" sz="4000" b="1" i="0" u="none" strike="noStrike" kern="1200" cap="none" spc="0" normalizeH="0" baseline="0" noProof="0">
                <a:ln>
                  <a:noFill/>
                </a:ln>
                <a:solidFill>
                  <a:srgbClr val="000000"/>
                </a:solidFill>
                <a:effectLst/>
                <a:uLnTx/>
                <a:uFillTx/>
                <a:latin typeface="Arial" charset="0"/>
                <a:ea typeface="ＭＳ Ｐゴシック" charset="0"/>
                <a:cs typeface="Arial" charset="0"/>
              </a:rPr>
              <a:t>one who comes alongside</a:t>
            </a:r>
            <a:r>
              <a:rPr kumimoji="0" lang="ja-JP" altLang="en-US" sz="4000" b="1" i="0" u="none" strike="noStrike" kern="1200" cap="none" spc="0" normalizeH="0" baseline="0" noProof="0">
                <a:ln>
                  <a:noFill/>
                </a:ln>
                <a:solidFill>
                  <a:srgbClr val="000000"/>
                </a:solidFill>
                <a:effectLst/>
                <a:uLnTx/>
                <a:uFillTx/>
                <a:latin typeface="Arial" charset="0"/>
                <a:ea typeface="ＭＳ Ｐゴシック" charset="0"/>
                <a:cs typeface="Arial" charset="0"/>
              </a:rPr>
              <a:t>”</a:t>
            </a:r>
            <a:endParaRPr kumimoji="0" lang="en-US" sz="4000" b="1"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3" name="Oval 12"/>
          <p:cNvSpPr>
            <a:spLocks noChangeArrowheads="1"/>
          </p:cNvSpPr>
          <p:nvPr/>
        </p:nvSpPr>
        <p:spPr bwMode="auto">
          <a:xfrm>
            <a:off x="533400" y="4114800"/>
            <a:ext cx="8610600" cy="990600"/>
          </a:xfrm>
          <a:prstGeom prst="ellipse">
            <a:avLst/>
          </a:prstGeom>
          <a:solidFill>
            <a:srgbClr val="FFFF00"/>
          </a:solidFill>
          <a:ln w="9525">
            <a:solidFill>
              <a:schemeClr val="tx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10" name="Title 1"/>
          <p:cNvSpPr txBox="1">
            <a:spLocks/>
          </p:cNvSpPr>
          <p:nvPr/>
        </p:nvSpPr>
        <p:spPr bwMode="auto">
          <a:xfrm>
            <a:off x="381000" y="4140200"/>
            <a:ext cx="8763000" cy="838200"/>
          </a:xfrm>
          <a:prstGeom prst="rect">
            <a:avLst/>
          </a:prstGeom>
          <a:noFill/>
          <a:ln w="9525">
            <a:noFill/>
            <a:miter lim="800000"/>
            <a:headEnd/>
            <a:tailEnd/>
          </a:ln>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1" u="none" strike="noStrike" kern="1200" cap="none" spc="0" normalizeH="0" baseline="0" noProof="0" dirty="0">
                <a:ln>
                  <a:noFill/>
                </a:ln>
                <a:solidFill>
                  <a:srgbClr val="000000"/>
                </a:solidFill>
                <a:effectLst/>
                <a:uLnTx/>
                <a:uFillTx/>
                <a:latin typeface="Arial" charset="0"/>
                <a:ea typeface="ＭＳ Ｐゴシック" charset="0"/>
                <a:cs typeface="Arial" charset="0"/>
              </a:rPr>
              <a:t>Allos </a:t>
            </a:r>
            <a:r>
              <a:rPr kumimoji="0" lang="en-US" sz="36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 </a:t>
            </a:r>
            <a:r>
              <a:rPr kumimoji="0" lang="ja-JP" altLang="en-US" sz="3600" b="1" i="0" u="none" strike="noStrike" kern="1200" cap="none" spc="0" normalizeH="0" baseline="0" noProof="0">
                <a:ln>
                  <a:noFill/>
                </a:ln>
                <a:solidFill>
                  <a:srgbClr val="000000"/>
                </a:solidFill>
                <a:effectLst/>
                <a:uLnTx/>
                <a:uFillTx/>
                <a:latin typeface="Arial" charset="0"/>
                <a:ea typeface="ＭＳ Ｐゴシック" charset="0"/>
                <a:cs typeface="Arial" charset="0"/>
              </a:rPr>
              <a:t>“</a:t>
            </a:r>
            <a:r>
              <a:rPr kumimoji="0" lang="en-US" sz="36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another of the same kind</a:t>
            </a:r>
            <a:r>
              <a:rPr kumimoji="0" lang="ja-JP" altLang="en-US" sz="3600" b="1" i="0" u="none" strike="noStrike" kern="1200" cap="none" spc="0" normalizeH="0" baseline="0" noProof="0">
                <a:ln>
                  <a:noFill/>
                </a:ln>
                <a:solidFill>
                  <a:srgbClr val="000000"/>
                </a:solidFill>
                <a:effectLst/>
                <a:uLnTx/>
                <a:uFillTx/>
                <a:latin typeface="Arial" charset="0"/>
                <a:ea typeface="ＭＳ Ｐゴシック" charset="0"/>
                <a:cs typeface="Arial" charset="0"/>
              </a:rPr>
              <a:t>”</a:t>
            </a:r>
            <a:endParaRPr kumimoji="0" lang="en-US" sz="3600" b="1" i="1"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
        <p:nvSpPr>
          <p:cNvPr id="11" name="Title 1"/>
          <p:cNvSpPr txBox="1">
            <a:spLocks/>
          </p:cNvSpPr>
          <p:nvPr/>
        </p:nvSpPr>
        <p:spPr bwMode="auto">
          <a:xfrm>
            <a:off x="-152400" y="5208918"/>
            <a:ext cx="9448800" cy="1371600"/>
          </a:xfrm>
          <a:prstGeom prst="rect">
            <a:avLst/>
          </a:prstGeom>
          <a:solidFill>
            <a:srgbClr val="000000"/>
          </a:solidFill>
          <a:ln w="9525">
            <a:no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1" u="none" strike="noStrike" kern="0" cap="none" spc="0" normalizeH="0" baseline="0" noProof="0" dirty="0">
                <a:ln>
                  <a:noFill/>
                </a:ln>
                <a:solidFill>
                  <a:srgbClr val="FFFFFF"/>
                </a:solidFill>
                <a:effectLst/>
                <a:uLnTx/>
                <a:uFillTx/>
                <a:latin typeface="Arial"/>
                <a:ea typeface="ＭＳ Ｐゴシック" charset="-128"/>
                <a:cs typeface="Arial"/>
              </a:rPr>
              <a:t>The Spirit will come alongside us in the same way as Jesus Himself!</a:t>
            </a:r>
          </a:p>
        </p:txBody>
      </p:sp>
    </p:spTree>
    <p:extLst>
      <p:ext uri="{BB962C8B-B14F-4D97-AF65-F5344CB8AC3E}">
        <p14:creationId xmlns:p14="http://schemas.microsoft.com/office/powerpoint/2010/main" val="2330504059"/>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accel="50000" decel="5000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3" grpId="0" animBg="1"/>
      <p:bldP spid="10" grpId="0"/>
      <p:bldP spid="11"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8658" name="Picture 5" descr="Indwelli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288772" name="Rectangle 4"/>
          <p:cNvSpPr>
            <a:spLocks noGrp="1" noChangeArrowheads="1"/>
          </p:cNvSpPr>
          <p:nvPr>
            <p:ph type="title" idx="4294967295"/>
          </p:nvPr>
        </p:nvSpPr>
        <p:spPr>
          <a:xfrm>
            <a:off x="0" y="-1"/>
            <a:ext cx="6300192" cy="2060575"/>
          </a:xfrm>
          <a:solidFill>
            <a:srgbClr val="000000"/>
          </a:solidFill>
          <a:effectLst>
            <a:outerShdw blurRad="38100" dist="38099" dir="2700000" algn="ctr" rotWithShape="0">
              <a:srgbClr val="000000">
                <a:alpha val="99962"/>
              </a:srgbClr>
            </a:outerShdw>
          </a:effectLst>
        </p:spPr>
        <p:txBody>
          <a:bodyPr/>
          <a:lstStyle/>
          <a:p>
            <a:pPr>
              <a:defRPr/>
            </a:pPr>
            <a:r>
              <a:rPr lang="en-US" sz="2400" dirty="0">
                <a:solidFill>
                  <a:srgbClr val="FFFFFF"/>
                </a:solidFill>
              </a:rPr>
              <a:t>"…those who do not have the Spirit of Christ living in them do not belong to him at all… The Spirit of God, who raised Jesus from the dead, lives in you" </a:t>
            </a:r>
            <a:br>
              <a:rPr lang="en-US" sz="2400" dirty="0">
                <a:solidFill>
                  <a:srgbClr val="FFFFFF"/>
                </a:solidFill>
              </a:rPr>
            </a:br>
            <a:r>
              <a:rPr lang="en-US" sz="2400" dirty="0">
                <a:solidFill>
                  <a:srgbClr val="FFFFFF"/>
                </a:solidFill>
              </a:rPr>
              <a:t>(Romans 8:9, 11)</a:t>
            </a:r>
          </a:p>
        </p:txBody>
      </p:sp>
      <p:pic>
        <p:nvPicPr>
          <p:cNvPr id="4" name="Picture 1">
            <a:extLst>
              <a:ext uri="{FF2B5EF4-FFF2-40B4-BE49-F238E27FC236}">
                <a16:creationId xmlns:a16="http://schemas.microsoft.com/office/drawing/2014/main" id="{7D9BB7F4-C17D-5D4E-AFEB-ACC99D753EC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87386" y="2060575"/>
            <a:ext cx="1377950" cy="1330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39159858"/>
      </p:ext>
    </p:extLst>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glowha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683" name="Rectangle 3"/>
          <p:cNvSpPr>
            <a:spLocks noGrp="1" noChangeArrowheads="1"/>
          </p:cNvSpPr>
          <p:nvPr>
            <p:ph type="title"/>
          </p:nvPr>
        </p:nvSpPr>
        <p:spPr>
          <a:xfrm>
            <a:off x="685800" y="990600"/>
            <a:ext cx="7772400" cy="1143000"/>
          </a:xfrm>
          <a:effectLst>
            <a:outerShdw blurRad="63500" dist="35921" dir="2700000" algn="ctr" rotWithShape="0">
              <a:schemeClr val="bg1">
                <a:alpha val="74998"/>
              </a:schemeClr>
            </a:outerShdw>
          </a:effectLst>
        </p:spPr>
        <p:txBody>
          <a:bodyPr/>
          <a:lstStyle/>
          <a:p>
            <a:pPr eaLnBrk="1" hangingPunct="1">
              <a:defRPr/>
            </a:pPr>
            <a:r>
              <a:rPr lang="en-US" sz="5400" dirty="0">
                <a:solidFill>
                  <a:srgbClr val="000090"/>
                </a:solidFill>
                <a:ea typeface="+mj-ea"/>
                <a:cs typeface="+mj-cs"/>
              </a:rPr>
              <a:t>Spirit Ministries</a:t>
            </a:r>
            <a:r>
              <a:rPr lang="en-US" dirty="0">
                <a:solidFill>
                  <a:srgbClr val="000090"/>
                </a:solidFill>
                <a:ea typeface="+mj-ea"/>
                <a:cs typeface="+mj-cs"/>
              </a:rPr>
              <a:t> </a:t>
            </a:r>
            <a:br>
              <a:rPr lang="en-US" dirty="0">
                <a:solidFill>
                  <a:srgbClr val="000090"/>
                </a:solidFill>
                <a:ea typeface="+mj-ea"/>
                <a:cs typeface="+mj-cs"/>
              </a:rPr>
            </a:br>
            <a:r>
              <a:rPr lang="en-US" dirty="0">
                <a:solidFill>
                  <a:srgbClr val="000090"/>
                </a:solidFill>
                <a:ea typeface="+mj-ea"/>
                <a:cs typeface="+mj-cs"/>
              </a:rPr>
              <a:t>(John 14:15-31)</a:t>
            </a:r>
          </a:p>
        </p:txBody>
      </p:sp>
      <p:sp>
        <p:nvSpPr>
          <p:cNvPr id="71684" name="Rectangle 4"/>
          <p:cNvSpPr>
            <a:spLocks noGrp="1" noChangeArrowheads="1"/>
          </p:cNvSpPr>
          <p:nvPr>
            <p:ph type="body" idx="1"/>
          </p:nvPr>
        </p:nvSpPr>
        <p:spPr>
          <a:xfrm>
            <a:off x="2057400" y="2784475"/>
            <a:ext cx="4648200" cy="3159125"/>
          </a:xfrm>
          <a:effectLst>
            <a:outerShdw blurRad="63500" dist="35921" dir="2700000" algn="ctr" rotWithShape="0">
              <a:schemeClr val="bg1">
                <a:alpha val="74998"/>
              </a:schemeClr>
            </a:outerShdw>
          </a:effectLst>
        </p:spPr>
        <p:txBody>
          <a:bodyPr/>
          <a:lstStyle/>
          <a:p>
            <a:pPr algn="ctr" eaLnBrk="1" hangingPunct="1">
              <a:defRPr/>
            </a:pPr>
            <a:r>
              <a:rPr lang="en-US" sz="3600" b="1">
                <a:solidFill>
                  <a:schemeClr val="tx2"/>
                </a:solidFill>
                <a:ea typeface="+mn-ea"/>
                <a:cs typeface="+mn-cs"/>
              </a:rPr>
              <a:t>Counsels &amp; teaches</a:t>
            </a:r>
            <a:br>
              <a:rPr lang="en-US" sz="3600" b="1">
                <a:solidFill>
                  <a:schemeClr val="tx2"/>
                </a:solidFill>
                <a:ea typeface="+mn-ea"/>
                <a:cs typeface="+mn-cs"/>
              </a:rPr>
            </a:br>
            <a:r>
              <a:rPr lang="en-US" sz="3600" b="1">
                <a:solidFill>
                  <a:schemeClr val="tx2"/>
                </a:solidFill>
                <a:ea typeface="+mn-ea"/>
                <a:cs typeface="+mn-cs"/>
              </a:rPr>
              <a:t>(15-21)</a:t>
            </a:r>
          </a:p>
          <a:p>
            <a:pPr algn="ctr" eaLnBrk="1" hangingPunct="1">
              <a:defRPr/>
            </a:pPr>
            <a:r>
              <a:rPr lang="en-US" sz="3600" b="1">
                <a:solidFill>
                  <a:schemeClr val="tx2"/>
                </a:solidFill>
                <a:ea typeface="+mn-ea"/>
                <a:cs typeface="+mn-cs"/>
              </a:rPr>
              <a:t>Enables obedience &amp; grants peace </a:t>
            </a:r>
            <a:br>
              <a:rPr lang="en-US" sz="3600" b="1">
                <a:solidFill>
                  <a:schemeClr val="tx2"/>
                </a:solidFill>
                <a:ea typeface="+mn-ea"/>
                <a:cs typeface="+mn-cs"/>
              </a:rPr>
            </a:br>
            <a:r>
              <a:rPr lang="en-US" sz="3600" b="1">
                <a:solidFill>
                  <a:schemeClr val="tx2"/>
                </a:solidFill>
                <a:ea typeface="+mn-ea"/>
                <a:cs typeface="+mn-cs"/>
              </a:rPr>
              <a:t>(22-31)</a:t>
            </a:r>
          </a:p>
        </p:txBody>
      </p:sp>
    </p:spTree>
    <p:extLst>
      <p:ext uri="{BB962C8B-B14F-4D97-AF65-F5344CB8AC3E}">
        <p14:creationId xmlns:p14="http://schemas.microsoft.com/office/powerpoint/2010/main" val="28288154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684">
                                            <p:txEl>
                                              <p:pRg st="0" end="0"/>
                                            </p:txEl>
                                          </p:spTgt>
                                        </p:tgtEl>
                                        <p:attrNameLst>
                                          <p:attrName>style.visibility</p:attrName>
                                        </p:attrNameLst>
                                      </p:cBhvr>
                                      <p:to>
                                        <p:strVal val="visible"/>
                                      </p:to>
                                    </p:set>
                                    <p:animEffect transition="in" filter="fade">
                                      <p:cBhvr>
                                        <p:cTn id="7" dur="500"/>
                                        <p:tgtEl>
                                          <p:spTgt spid="7168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684">
                                            <p:txEl>
                                              <p:pRg st="1" end="1"/>
                                            </p:txEl>
                                          </p:spTgt>
                                        </p:tgtEl>
                                        <p:attrNameLst>
                                          <p:attrName>style.visibility</p:attrName>
                                        </p:attrNameLst>
                                      </p:cBhvr>
                                      <p:to>
                                        <p:strVal val="visible"/>
                                      </p:to>
                                    </p:set>
                                    <p:animEffect transition="in" filter="fade">
                                      <p:cBhvr>
                                        <p:cTn id="12" dur="500"/>
                                        <p:tgtEl>
                                          <p:spTgt spid="7168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descr="08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342900"/>
            <a:ext cx="3594100" cy="3086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Lord, You were God's precious treasure,</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His loved and His own perfect Son</a:t>
            </a:r>
          </a:p>
        </p:txBody>
      </p:sp>
    </p:spTree>
    <p:extLst>
      <p:ext uri="{BB962C8B-B14F-4D97-AF65-F5344CB8AC3E}">
        <p14:creationId xmlns:p14="http://schemas.microsoft.com/office/powerpoint/2010/main" val="400266236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hat the Bible Says About Peace of Mind">
            <a:extLst>
              <a:ext uri="{FF2B5EF4-FFF2-40B4-BE49-F238E27FC236}">
                <a16:creationId xmlns:a16="http://schemas.microsoft.com/office/drawing/2014/main" id="{E3817C16-B1EE-2B0F-523F-B69A18C5A7E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49213"/>
            <a:ext cx="9144000" cy="6046787"/>
          </a:xfrm>
          <a:prstGeom prst="rect">
            <a:avLst/>
          </a:prstGeom>
          <a:noFill/>
          <a:extLst>
            <a:ext uri="{909E8E84-426E-40DD-AFC4-6F175D3DCCD1}">
              <a14:hiddenFill xmlns:a14="http://schemas.microsoft.com/office/drawing/2010/main">
                <a:solidFill>
                  <a:srgbClr val="FFFFFF"/>
                </a:solidFill>
              </a14:hiddenFill>
            </a:ext>
          </a:extLst>
        </p:spPr>
      </p:pic>
      <p:sp>
        <p:nvSpPr>
          <p:cNvPr id="149507" name="Rectangle 2"/>
          <p:cNvSpPr>
            <a:spLocks noGrp="1" noChangeArrowheads="1"/>
          </p:cNvSpPr>
          <p:nvPr>
            <p:ph type="ctrTitle"/>
          </p:nvPr>
        </p:nvSpPr>
        <p:spPr>
          <a:xfrm>
            <a:off x="0" y="4060722"/>
            <a:ext cx="3156155" cy="1042219"/>
          </a:xfrm>
        </p:spPr>
        <p:txBody>
          <a:bodyPr/>
          <a:lstStyle/>
          <a:p>
            <a:pPr eaLnBrk="1" hangingPunct="1"/>
            <a:r>
              <a:rPr lang="en-US" sz="3600" dirty="0">
                <a:solidFill>
                  <a:srgbClr val="FFFFFF"/>
                </a:solidFill>
                <a:latin typeface="Arial" charset="0"/>
                <a:ea typeface="ＭＳ Ｐゴシック" charset="0"/>
                <a:cs typeface="Arial" charset="0"/>
              </a:rPr>
              <a:t>John 14:27 </a:t>
            </a:r>
            <a:r>
              <a:rPr lang="en-US" sz="2800" dirty="0">
                <a:solidFill>
                  <a:srgbClr val="FFFFFF"/>
                </a:solidFill>
                <a:latin typeface="Arial" charset="0"/>
                <a:ea typeface="ＭＳ Ｐゴシック" charset="0"/>
                <a:cs typeface="Arial" charset="0"/>
              </a:rPr>
              <a:t>NIV</a:t>
            </a:r>
            <a:endParaRPr lang="en-US" sz="3600" dirty="0">
              <a:solidFill>
                <a:srgbClr val="FFFFFF"/>
              </a:solidFill>
              <a:latin typeface="Arial" charset="0"/>
              <a:ea typeface="ＭＳ Ｐゴシック" charset="0"/>
              <a:cs typeface="Arial" charset="0"/>
            </a:endParaRPr>
          </a:p>
        </p:txBody>
      </p:sp>
      <p:sp>
        <p:nvSpPr>
          <p:cNvPr id="2" name="Rectangle 2">
            <a:extLst>
              <a:ext uri="{FF2B5EF4-FFF2-40B4-BE49-F238E27FC236}">
                <a16:creationId xmlns:a16="http://schemas.microsoft.com/office/drawing/2014/main" id="{BF819578-1539-6250-A4D9-45C90E98BB92}"/>
              </a:ext>
            </a:extLst>
          </p:cNvPr>
          <p:cNvSpPr txBox="1">
            <a:spLocks noChangeArrowheads="1"/>
          </p:cNvSpPr>
          <p:nvPr/>
        </p:nvSpPr>
        <p:spPr bwMode="auto">
          <a:xfrm>
            <a:off x="21990" y="5252567"/>
            <a:ext cx="9144000" cy="15043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bg1"/>
                </a:solidFill>
                <a:latin typeface="Arial"/>
                <a:ea typeface="ＭＳ Ｐゴシック" charset="-128"/>
                <a:cs typeface="Arial"/>
              </a:defRPr>
            </a:lvl1pPr>
            <a:lvl2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2pPr>
            <a:lvl3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3pPr>
            <a:lvl4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4pPr>
            <a:lvl5pPr algn="ctr" rtl="0" eaLnBrk="0" fontAlgn="base" hangingPunct="0">
              <a:spcBef>
                <a:spcPct val="0"/>
              </a:spcBef>
              <a:spcAft>
                <a:spcPct val="0"/>
              </a:spcAft>
              <a:defRPr sz="4400" b="1">
                <a:solidFill>
                  <a:schemeClr val="bg1"/>
                </a:solidFill>
                <a:latin typeface="Arial" charset="0"/>
                <a:ea typeface="ＭＳ Ｐゴシック" charset="-128"/>
                <a:cs typeface="Arial"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Arial" charset="0"/>
                <a:ea typeface="ＭＳ Ｐゴシック" charset="0"/>
                <a:cs typeface="Arial" charset="0"/>
              </a:rPr>
              <a:t>Peace I leave with you; my peace I give you. </a:t>
            </a:r>
            <a:br>
              <a:rPr kumimoji="0" lang="en-US" sz="2800" b="1" i="0" u="none" strike="noStrike" kern="0" cap="none" spc="0" normalizeH="0" baseline="0" noProof="0" dirty="0">
                <a:ln>
                  <a:noFill/>
                </a:ln>
                <a:solidFill>
                  <a:srgbClr val="FFFFFF"/>
                </a:solidFill>
                <a:effectLst/>
                <a:uLnTx/>
                <a:uFillTx/>
                <a:latin typeface="Arial" charset="0"/>
                <a:ea typeface="ＭＳ Ｐゴシック" charset="0"/>
                <a:cs typeface="Arial" charset="0"/>
              </a:rPr>
            </a:br>
            <a:r>
              <a:rPr kumimoji="0" lang="en-US" sz="2800" b="1" i="0" u="none" strike="noStrike" kern="0" cap="none" spc="0" normalizeH="0" baseline="0" noProof="0" dirty="0">
                <a:ln>
                  <a:noFill/>
                </a:ln>
                <a:solidFill>
                  <a:srgbClr val="FFFFFF"/>
                </a:solidFill>
                <a:effectLst/>
                <a:uLnTx/>
                <a:uFillTx/>
                <a:latin typeface="Arial" charset="0"/>
                <a:ea typeface="ＭＳ Ｐゴシック" charset="0"/>
                <a:cs typeface="Arial" charset="0"/>
              </a:rPr>
              <a:t>I do not give to you as the world gives. Do not let your hearts be troubled and do not be afraid.</a:t>
            </a:r>
          </a:p>
        </p:txBody>
      </p:sp>
    </p:spTree>
    <p:extLst>
      <p:ext uri="{BB962C8B-B14F-4D97-AF65-F5344CB8AC3E}">
        <p14:creationId xmlns:p14="http://schemas.microsoft.com/office/powerpoint/2010/main" val="2785860321"/>
      </p:ext>
    </p:extLst>
  </p:cSld>
  <p:clrMapOvr>
    <a:masterClrMapping/>
  </p:clrMapOvr>
  <p:transition spd="med">
    <p:randomBar dir="vert"/>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4" descr="confusion.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6258" name="Rectangle 2"/>
          <p:cNvSpPr>
            <a:spLocks noGrp="1" noChangeArrowheads="1"/>
          </p:cNvSpPr>
          <p:nvPr>
            <p:ph type="ctrTitle"/>
          </p:nvPr>
        </p:nvSpPr>
        <p:spPr>
          <a:xfrm>
            <a:off x="0" y="5334000"/>
            <a:ext cx="9144000" cy="1524000"/>
          </a:xfrm>
          <a:solidFill>
            <a:srgbClr val="800000"/>
          </a:solidFill>
        </p:spPr>
        <p:txBody>
          <a:bodyPr/>
          <a:lstStyle/>
          <a:p>
            <a:pPr eaLnBrk="1" hangingPunct="1"/>
            <a:r>
              <a:rPr lang="en-US" sz="9600">
                <a:solidFill>
                  <a:srgbClr val="FFFFFF"/>
                </a:solidFill>
                <a:effectLst>
                  <a:outerShdw blurRad="38100" dist="38100" dir="2700000" algn="tl">
                    <a:srgbClr val="000000"/>
                  </a:outerShdw>
                </a:effectLst>
                <a:latin typeface="Dark Horse" charset="0"/>
                <a:ea typeface="ＭＳ Ｐゴシック" charset="0"/>
                <a:cs typeface="Dark Horse" charset="0"/>
              </a:rPr>
              <a:t>Confusion</a:t>
            </a:r>
          </a:p>
        </p:txBody>
      </p:sp>
      <p:grpSp>
        <p:nvGrpSpPr>
          <p:cNvPr id="2" name="Group 6"/>
          <p:cNvGrpSpPr>
            <a:grpSpLocks/>
          </p:cNvGrpSpPr>
          <p:nvPr/>
        </p:nvGrpSpPr>
        <p:grpSpPr bwMode="auto">
          <a:xfrm>
            <a:off x="0" y="-688975"/>
            <a:ext cx="9144000" cy="6099175"/>
            <a:chOff x="0" y="-773113"/>
            <a:chExt cx="9144000" cy="6099176"/>
          </a:xfrm>
        </p:grpSpPr>
        <p:pic>
          <p:nvPicPr>
            <p:cNvPr id="151558" name="Picture 5" descr="lace11.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773113"/>
              <a:ext cx="9144000" cy="60991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2"/>
            <p:cNvSpPr txBox="1">
              <a:spLocks noChangeArrowheads="1"/>
            </p:cNvSpPr>
            <p:nvPr/>
          </p:nvSpPr>
          <p:spPr bwMode="auto">
            <a:xfrm>
              <a:off x="1066800" y="1066800"/>
              <a:ext cx="8001000" cy="1524000"/>
            </a:xfrm>
            <a:prstGeom prst="rect">
              <a:avLst/>
            </a:prstGeom>
            <a:noFill/>
            <a:ln w="9525">
              <a:noFill/>
              <a:miter lim="800000"/>
              <a:headEnd/>
              <a:tailEnd/>
            </a:ln>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3800" b="1" i="0" u="none" strike="noStrike" kern="1200" cap="none" spc="0" normalizeH="0" baseline="0" noProof="0">
                  <a:ln>
                    <a:noFill/>
                  </a:ln>
                  <a:solidFill>
                    <a:srgbClr val="FFFFFF"/>
                  </a:solidFill>
                  <a:effectLst>
                    <a:outerShdw blurRad="38100" dist="38100" dir="2700000" algn="tl">
                      <a:srgbClr val="808080"/>
                    </a:outerShdw>
                  </a:effectLst>
                  <a:uLnTx/>
                  <a:uFillTx/>
                  <a:latin typeface="Edwardian Script ITC" charset="0"/>
                  <a:ea typeface="ＭＳ Ｐゴシック" charset="0"/>
                  <a:cs typeface="Edwardian Script ITC" charset="0"/>
                </a:rPr>
                <a:t>Comfort</a:t>
              </a:r>
              <a:endParaRPr kumimoji="0" lang="en-US" sz="9600" b="1" i="0" u="none" strike="noStrike" kern="1200" cap="none" spc="0" normalizeH="0" baseline="0" noProof="0">
                <a:ln>
                  <a:noFill/>
                </a:ln>
                <a:solidFill>
                  <a:srgbClr val="FFFFFF"/>
                </a:solidFill>
                <a:effectLst>
                  <a:outerShdw blurRad="38100" dist="38100" dir="2700000" algn="tl">
                    <a:srgbClr val="808080"/>
                  </a:outerShdw>
                </a:effectLst>
                <a:uLnTx/>
                <a:uFillTx/>
                <a:latin typeface="Edwardian Script ITC" charset="0"/>
                <a:ea typeface="ＭＳ Ｐゴシック" charset="0"/>
                <a:cs typeface="Edwardian Script ITC" charset="0"/>
              </a:endParaRPr>
            </a:p>
          </p:txBody>
        </p:sp>
      </p:grpSp>
      <p:sp>
        <p:nvSpPr>
          <p:cNvPr id="8" name="Striped Right Arrow 7"/>
          <p:cNvSpPr/>
          <p:nvPr/>
        </p:nvSpPr>
        <p:spPr bwMode="auto">
          <a:xfrm rot="17654303">
            <a:off x="3584575" y="3351213"/>
            <a:ext cx="2241550" cy="1371600"/>
          </a:xfrm>
          <a:prstGeom prst="stripedRightArrow">
            <a:avLst>
              <a:gd name="adj1" fmla="val 53328"/>
              <a:gd name="adj2" fmla="val 50000"/>
            </a:avLst>
          </a:prstGeom>
          <a:solidFill>
            <a:schemeClr val="accent1"/>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20708280"/>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ross_on_blu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0" y="0"/>
            <a:ext cx="9220200" cy="691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507" name="Rectangle 3"/>
          <p:cNvSpPr>
            <a:spLocks noGrp="1" noChangeArrowheads="1"/>
          </p:cNvSpPr>
          <p:nvPr>
            <p:ph type="title"/>
          </p:nvPr>
        </p:nvSpPr>
        <p:spPr>
          <a:xfrm>
            <a:off x="1676400" y="76200"/>
            <a:ext cx="7467600" cy="2133600"/>
          </a:xfrm>
          <a:noFill/>
          <a:ln>
            <a:noFill/>
          </a:ln>
        </p:spPr>
        <p:txBody>
          <a:bodyPr vert="horz" wrap="square" lIns="91440" tIns="45720" rIns="91440" bIns="45720" numCol="1" anchor="ctr" anchorCtr="0" compatLnSpc="1">
            <a:prstTxWarp prst="textNoShape">
              <a:avLst/>
            </a:prstTxWarp>
          </a:bodyPr>
          <a:lstStyle/>
          <a:p>
            <a:pPr eaLnBrk="1" hangingPunct="1"/>
            <a:r>
              <a:rPr lang="en-US" dirty="0">
                <a:solidFill>
                  <a:srgbClr val="FFFFFF"/>
                </a:solidFill>
                <a:effectLst>
                  <a:glow rad="228600">
                    <a:srgbClr val="000000"/>
                  </a:glow>
                </a:effectLst>
                <a:ea typeface="+mj-ea"/>
              </a:rPr>
              <a:t>How can you replace your confusion with Christ's comfort?</a:t>
            </a:r>
          </a:p>
        </p:txBody>
      </p:sp>
      <p:sp>
        <p:nvSpPr>
          <p:cNvPr id="21508" name="Rectangle 4"/>
          <p:cNvSpPr>
            <a:spLocks noGrp="1" noChangeArrowheads="1"/>
          </p:cNvSpPr>
          <p:nvPr>
            <p:ph type="body" idx="1"/>
          </p:nvPr>
        </p:nvSpPr>
        <p:spPr>
          <a:xfrm>
            <a:off x="685800" y="2438400"/>
            <a:ext cx="7772400" cy="1447800"/>
          </a:xfrm>
          <a:solidFill>
            <a:srgbClr val="800000"/>
          </a:solidFill>
          <a:effectLst>
            <a:outerShdw blurRad="63500" dist="107763" dir="8100000" algn="ctr" rotWithShape="0">
              <a:schemeClr val="tx2">
                <a:alpha val="74998"/>
              </a:schemeClr>
            </a:outerShdw>
          </a:effectLst>
        </p:spPr>
        <p:txBody>
          <a:bodyPr anchor="ctr"/>
          <a:lstStyle/>
          <a:p>
            <a:pPr marL="0" indent="0" algn="ctr" eaLnBrk="1" hangingPunct="1">
              <a:lnSpc>
                <a:spcPct val="90000"/>
              </a:lnSpc>
              <a:spcBef>
                <a:spcPct val="0"/>
              </a:spcBef>
              <a:buFontTx/>
              <a:buNone/>
            </a:pPr>
            <a:r>
              <a:rPr lang="en-US" sz="4400" b="1">
                <a:solidFill>
                  <a:schemeClr val="bg1"/>
                </a:solidFill>
                <a:effectLst>
                  <a:outerShdw blurRad="38100" dist="38100" dir="2700000" algn="tl">
                    <a:srgbClr val="000000"/>
                  </a:outerShdw>
                </a:effectLst>
                <a:latin typeface="Arial" charset="0"/>
                <a:ea typeface="ＭＳ Ｐゴシック" charset="0"/>
                <a:cs typeface="Arial" charset="0"/>
              </a:rPr>
              <a:t>Trust the one </a:t>
            </a:r>
            <a:r>
              <a:rPr lang="en-US" sz="4400" b="1">
                <a:solidFill>
                  <a:srgbClr val="FFFF00"/>
                </a:solidFill>
                <a:effectLst>
                  <a:outerShdw blurRad="38100" dist="38100" dir="2700000" algn="tl">
                    <a:srgbClr val="000000"/>
                  </a:outerShdw>
                </a:effectLst>
                <a:latin typeface="Arial" charset="0"/>
                <a:ea typeface="ＭＳ Ｐゴシック" charset="0"/>
                <a:cs typeface="Arial" charset="0"/>
              </a:rPr>
              <a:t>way</a:t>
            </a:r>
            <a:r>
              <a:rPr lang="en-US" sz="4400" b="1">
                <a:solidFill>
                  <a:schemeClr val="bg1"/>
                </a:solidFill>
                <a:effectLst>
                  <a:outerShdw blurRad="38100" dist="38100" dir="2700000" algn="tl">
                    <a:srgbClr val="000000"/>
                  </a:outerShdw>
                </a:effectLst>
                <a:latin typeface="Arial" charset="0"/>
                <a:ea typeface="ＭＳ Ｐゴシック" charset="0"/>
                <a:cs typeface="Arial" charset="0"/>
              </a:rPr>
              <a:t>, one </a:t>
            </a:r>
            <a:r>
              <a:rPr lang="en-US" sz="4400" b="1">
                <a:solidFill>
                  <a:srgbClr val="FFFF00"/>
                </a:solidFill>
                <a:effectLst>
                  <a:outerShdw blurRad="38100" dist="38100" dir="2700000" algn="tl">
                    <a:srgbClr val="000000"/>
                  </a:outerShdw>
                </a:effectLst>
                <a:latin typeface="Arial" charset="0"/>
                <a:ea typeface="ＭＳ Ｐゴシック" charset="0"/>
                <a:cs typeface="Arial" charset="0"/>
              </a:rPr>
              <a:t>truth</a:t>
            </a:r>
            <a:r>
              <a:rPr lang="en-US" sz="4400" b="1">
                <a:solidFill>
                  <a:schemeClr val="bg1"/>
                </a:solidFill>
                <a:effectLst>
                  <a:outerShdw blurRad="38100" dist="38100" dir="2700000" algn="tl">
                    <a:srgbClr val="000000"/>
                  </a:outerShdw>
                </a:effectLst>
                <a:latin typeface="Arial" charset="0"/>
                <a:ea typeface="ＭＳ Ｐゴシック" charset="0"/>
                <a:cs typeface="Arial" charset="0"/>
              </a:rPr>
              <a:t>, and one </a:t>
            </a:r>
            <a:r>
              <a:rPr lang="en-US" sz="4400" b="1">
                <a:solidFill>
                  <a:srgbClr val="FFFF00"/>
                </a:solidFill>
                <a:effectLst>
                  <a:outerShdw blurRad="38100" dist="38100" dir="2700000" algn="tl">
                    <a:srgbClr val="000000"/>
                  </a:outerShdw>
                </a:effectLst>
                <a:latin typeface="Arial" charset="0"/>
                <a:ea typeface="ＭＳ Ｐゴシック" charset="0"/>
                <a:cs typeface="Arial" charset="0"/>
              </a:rPr>
              <a:t>life</a:t>
            </a:r>
            <a:r>
              <a:rPr lang="en-US" sz="4400" b="1">
                <a:solidFill>
                  <a:schemeClr val="bg1"/>
                </a:solidFill>
                <a:effectLst>
                  <a:outerShdw blurRad="38100" dist="38100" dir="2700000" algn="tl">
                    <a:srgbClr val="000000"/>
                  </a:outerShdw>
                </a:effectLst>
                <a:latin typeface="Arial" charset="0"/>
                <a:ea typeface="ＭＳ Ｐゴシック" charset="0"/>
                <a:cs typeface="Arial" charset="0"/>
              </a:rPr>
              <a:t>!</a:t>
            </a:r>
          </a:p>
        </p:txBody>
      </p:sp>
      <p:sp>
        <p:nvSpPr>
          <p:cNvPr id="153605" name="WordArt 5"/>
          <p:cNvSpPr>
            <a:spLocks noChangeArrowheads="1" noChangeShapeType="1" noTextEdit="1"/>
          </p:cNvSpPr>
          <p:nvPr/>
        </p:nvSpPr>
        <p:spPr bwMode="auto">
          <a:xfrm>
            <a:off x="0" y="-152400"/>
            <a:ext cx="1981200" cy="2514600"/>
          </a:xfrm>
          <a:prstGeom prst="rect">
            <a:avLst/>
          </a:prstGeom>
        </p:spPr>
        <p:txBody>
          <a:bodyPr wrap="none" fromWordArt="1">
            <a:prstTxWarp prst="textSlantUp">
              <a:avLst>
                <a:gd name="adj" fmla="val 55556"/>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a:ln w="9525">
                  <a:solidFill>
                    <a:srgbClr val="000000"/>
                  </a:solidFill>
                  <a:round/>
                  <a:headEnd/>
                  <a:tailEnd/>
                </a:ln>
                <a:solidFill>
                  <a:srgbClr val="000000"/>
                </a:solidFill>
                <a:effectLst/>
                <a:uLnTx/>
                <a:uFillTx/>
                <a:latin typeface="Arial Black"/>
                <a:ea typeface="Arial Black"/>
                <a:cs typeface="Arial Black"/>
              </a:rPr>
              <a:t>Main Idea</a:t>
            </a:r>
          </a:p>
        </p:txBody>
      </p:sp>
      <p:sp>
        <p:nvSpPr>
          <p:cNvPr id="7" name="Rectangle 4"/>
          <p:cNvSpPr txBox="1">
            <a:spLocks noChangeArrowheads="1"/>
          </p:cNvSpPr>
          <p:nvPr/>
        </p:nvSpPr>
        <p:spPr bwMode="auto">
          <a:xfrm>
            <a:off x="3048000" y="4305300"/>
            <a:ext cx="3048000" cy="1447800"/>
          </a:xfrm>
          <a:prstGeom prst="rect">
            <a:avLst/>
          </a:prstGeom>
          <a:solidFill>
            <a:srgbClr val="800000"/>
          </a:solidFill>
          <a:ln w="9525">
            <a:noFill/>
            <a:miter lim="800000"/>
            <a:headEnd/>
            <a:tailEnd/>
          </a:ln>
          <a:effectLst>
            <a:outerShdw blurRad="63500" dist="107763" dir="8100000" algn="ctr" rotWithShape="0">
              <a:schemeClr val="tx2">
                <a:alpha val="74998"/>
              </a:schemeClr>
            </a:outerShdw>
          </a:effectLst>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One </a:t>
            </a:r>
            <a:r>
              <a:rPr kumimoji="0" lang="en-US" sz="44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charset="0"/>
                <a:ea typeface="ＭＳ Ｐゴシック" charset="0"/>
                <a:cs typeface="Arial" charset="0"/>
              </a:rPr>
              <a:t>Way</a:t>
            </a:r>
            <a:br>
              <a:rPr kumimoji="0" 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br>
            <a:r>
              <a:rPr kumimoji="0" 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(5-14)</a:t>
            </a:r>
          </a:p>
        </p:txBody>
      </p:sp>
      <p:sp>
        <p:nvSpPr>
          <p:cNvPr id="8" name="Rectangle 4"/>
          <p:cNvSpPr txBox="1">
            <a:spLocks noChangeArrowheads="1"/>
          </p:cNvSpPr>
          <p:nvPr/>
        </p:nvSpPr>
        <p:spPr bwMode="auto">
          <a:xfrm>
            <a:off x="6096000" y="4305300"/>
            <a:ext cx="3048000" cy="1447800"/>
          </a:xfrm>
          <a:prstGeom prst="rect">
            <a:avLst/>
          </a:prstGeom>
          <a:solidFill>
            <a:srgbClr val="800000"/>
          </a:solidFill>
          <a:ln w="9525">
            <a:noFill/>
            <a:miter lim="800000"/>
            <a:headEnd/>
            <a:tailEnd/>
          </a:ln>
          <a:effectLst>
            <a:outerShdw blurRad="63500" dist="107763" dir="8100000" algn="ctr" rotWithShape="0">
              <a:schemeClr val="tx2">
                <a:alpha val="74998"/>
              </a:schemeClr>
            </a:outerShdw>
          </a:effectLst>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One </a:t>
            </a:r>
            <a:r>
              <a:rPr kumimoji="0" lang="en-US" sz="44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charset="0"/>
                <a:ea typeface="ＭＳ Ｐゴシック" charset="0"/>
                <a:cs typeface="Arial" charset="0"/>
              </a:rPr>
              <a:t>Truth</a:t>
            </a:r>
            <a:br>
              <a:rPr kumimoji="0" 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br>
            <a:r>
              <a:rPr kumimoji="0" 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(15-31)</a:t>
            </a:r>
          </a:p>
        </p:txBody>
      </p:sp>
      <p:sp>
        <p:nvSpPr>
          <p:cNvPr id="9" name="Rectangle 4"/>
          <p:cNvSpPr txBox="1">
            <a:spLocks noChangeArrowheads="1"/>
          </p:cNvSpPr>
          <p:nvPr/>
        </p:nvSpPr>
        <p:spPr bwMode="auto">
          <a:xfrm>
            <a:off x="-76200" y="4305300"/>
            <a:ext cx="3048000" cy="1447800"/>
          </a:xfrm>
          <a:prstGeom prst="rect">
            <a:avLst/>
          </a:prstGeom>
          <a:solidFill>
            <a:srgbClr val="800000"/>
          </a:solidFill>
          <a:ln w="9525">
            <a:noFill/>
            <a:miter lim="800000"/>
            <a:headEnd/>
            <a:tailEnd/>
          </a:ln>
          <a:effectLst>
            <a:outerShdw blurRad="63500" dist="107763" dir="8100000" algn="ctr" rotWithShape="0">
              <a:schemeClr val="tx2">
                <a:alpha val="74998"/>
              </a:schemeClr>
            </a:outerShdw>
          </a:effectLst>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One </a:t>
            </a:r>
            <a:r>
              <a:rPr kumimoji="0" lang="en-US" sz="44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charset="0"/>
                <a:ea typeface="ＭＳ Ｐゴシック" charset="0"/>
                <a:cs typeface="Arial" charset="0"/>
              </a:rPr>
              <a:t>Life</a:t>
            </a:r>
            <a:br>
              <a:rPr kumimoji="0" 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br>
            <a:r>
              <a:rPr kumimoji="0" lang="en-US" sz="44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(1-4)</a:t>
            </a:r>
          </a:p>
        </p:txBody>
      </p:sp>
      <p:sp>
        <p:nvSpPr>
          <p:cNvPr id="153609" name="WordArt 5"/>
          <p:cNvSpPr>
            <a:spLocks noChangeArrowheads="1" noChangeShapeType="1" noTextEdit="1"/>
          </p:cNvSpPr>
          <p:nvPr/>
        </p:nvSpPr>
        <p:spPr bwMode="auto">
          <a:xfrm>
            <a:off x="76200" y="-76200"/>
            <a:ext cx="1981200" cy="2514600"/>
          </a:xfrm>
          <a:prstGeom prst="rect">
            <a:avLst/>
          </a:prstGeom>
        </p:spPr>
        <p:txBody>
          <a:bodyPr wrap="none" fromWordArt="1">
            <a:prstTxWarp prst="textSlantUp">
              <a:avLst>
                <a:gd name="adj" fmla="val 55556"/>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a:ln w="9525">
                  <a:solidFill>
                    <a:srgbClr val="000000"/>
                  </a:solidFill>
                  <a:round/>
                  <a:headEnd/>
                  <a:tailEnd/>
                </a:ln>
                <a:solidFill>
                  <a:srgbClr val="FFFFFF"/>
                </a:solidFill>
                <a:effectLst/>
                <a:uLnTx/>
                <a:uFillTx/>
                <a:latin typeface="Arial Black"/>
                <a:ea typeface="Arial Black"/>
                <a:cs typeface="Arial Black"/>
              </a:rPr>
              <a:t>Main Idea</a:t>
            </a:r>
          </a:p>
        </p:txBody>
      </p:sp>
    </p:spTree>
    <p:extLst>
      <p:ext uri="{BB962C8B-B14F-4D97-AF65-F5344CB8AC3E}">
        <p14:creationId xmlns:p14="http://schemas.microsoft.com/office/powerpoint/2010/main" val="707030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08">
                                            <p:txEl>
                                              <p:pRg st="0" end="0"/>
                                            </p:txEl>
                                          </p:spTgt>
                                        </p:tgtEl>
                                        <p:attrNameLst>
                                          <p:attrName>style.visibility</p:attrName>
                                        </p:attrNameLst>
                                      </p:cBhvr>
                                      <p:to>
                                        <p:strVal val="visible"/>
                                      </p:to>
                                    </p:set>
                                    <p:animEffect transition="in" filter="wipe(left)">
                                      <p:cBhvr>
                                        <p:cTn id="7" dur="500"/>
                                        <p:tgtEl>
                                          <p:spTgt spid="2150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left)">
                                      <p:cBhvr>
                                        <p:cTn id="17" dur="500"/>
                                        <p:tgtEl>
                                          <p:spTgt spid="8">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left)">
                                      <p:cBhvr>
                                        <p:cTn id="2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build="allAtOnce" autoUpdateAnimBg="0"/>
      <p:bldP spid="7" grpId="0" build="p" autoUpdateAnimBg="0"/>
      <p:bldP spid="8" grpId="0" build="p" autoUpdateAnimBg="0"/>
      <p:bldP spid="9" grpId="0" build="p" autoUpdateAnimBg="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75" tIns="45638" rIns="91275" bIns="45638"/>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4"/>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John 15</a:t>
            </a:r>
          </a:p>
        </p:txBody>
      </p:sp>
    </p:spTree>
    <p:extLst>
      <p:ext uri="{BB962C8B-B14F-4D97-AF65-F5344CB8AC3E}">
        <p14:creationId xmlns:p14="http://schemas.microsoft.com/office/powerpoint/2010/main" val="39456817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3444" name="Rectangle 52">
            <a:extLst>
              <a:ext uri="{FF2B5EF4-FFF2-40B4-BE49-F238E27FC236}">
                <a16:creationId xmlns:a16="http://schemas.microsoft.com/office/drawing/2014/main" id="{70B12ABD-EC7C-4E4A-B2CA-D3692EC4356A}"/>
              </a:ext>
            </a:extLst>
          </p:cNvPr>
          <p:cNvSpPr>
            <a:spLocks noGrp="1" noChangeArrowheads="1"/>
          </p:cNvSpPr>
          <p:nvPr>
            <p:ph type="title"/>
          </p:nvPr>
        </p:nvSpPr>
        <p:spPr>
          <a:xfrm>
            <a:off x="0" y="0"/>
            <a:ext cx="9144000" cy="762000"/>
          </a:xfrm>
          <a:effectLst>
            <a:outerShdw blurRad="63500" dist="35921" dir="2700000" algn="ctr" rotWithShape="0">
              <a:srgbClr val="000000">
                <a:alpha val="74997"/>
              </a:srgbClr>
            </a:outerShdw>
          </a:effectLst>
        </p:spPr>
        <p:txBody>
          <a:bodyPr/>
          <a:lstStyle/>
          <a:p>
            <a:pPr eaLnBrk="1" hangingPunct="1"/>
            <a:r>
              <a:rPr lang="en-US" altLang="en-US" sz="4000" b="1">
                <a:solidFill>
                  <a:schemeClr val="bg1"/>
                </a:solidFill>
              </a:rPr>
              <a:t>Jerusalem from the East, AD 33</a:t>
            </a:r>
            <a:endParaRPr lang="en-US" altLang="en-US" b="1">
              <a:solidFill>
                <a:schemeClr val="bg1"/>
              </a:solidFill>
            </a:endParaRPr>
          </a:p>
        </p:txBody>
      </p:sp>
      <p:pic>
        <p:nvPicPr>
          <p:cNvPr id="117762" name="Picture 1" descr="Jerusalem map from east.jpg">
            <a:extLst>
              <a:ext uri="{FF2B5EF4-FFF2-40B4-BE49-F238E27FC236}">
                <a16:creationId xmlns:a16="http://schemas.microsoft.com/office/drawing/2014/main" id="{CAAA5C4B-501B-4FD4-AF63-A3071A02D67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92100" y="44450"/>
            <a:ext cx="8383588" cy="668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3438" name="Text Box 46">
            <a:extLst>
              <a:ext uri="{FF2B5EF4-FFF2-40B4-BE49-F238E27FC236}">
                <a16:creationId xmlns:a16="http://schemas.microsoft.com/office/drawing/2014/main" id="{C289F2FA-8D8A-4FBD-9E27-5E41CF1D016A}"/>
              </a:ext>
            </a:extLst>
          </p:cNvPr>
          <p:cNvSpPr txBox="1">
            <a:spLocks noChangeArrowheads="1"/>
          </p:cNvSpPr>
          <p:nvPr/>
        </p:nvSpPr>
        <p:spPr bwMode="auto">
          <a:xfrm>
            <a:off x="484188" y="1412875"/>
            <a:ext cx="3987800" cy="830263"/>
          </a:xfrm>
          <a:prstGeom prst="rect">
            <a:avLst/>
          </a:prstGeom>
          <a:solidFill>
            <a:schemeClr val="tx1"/>
          </a:solidFill>
          <a:ln>
            <a:noFill/>
          </a:ln>
          <a:effectLst>
            <a:outerShdw dist="35921" dir="2700000" algn="ctr" rotWithShape="0">
              <a:srgbClr val="808080">
                <a:alpha val="74997"/>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John 13–14</a:t>
            </a:r>
            <a:b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b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Passover at Mark’s House</a:t>
            </a:r>
          </a:p>
        </p:txBody>
      </p:sp>
      <p:sp>
        <p:nvSpPr>
          <p:cNvPr id="5" name="Text Box 46">
            <a:extLst>
              <a:ext uri="{FF2B5EF4-FFF2-40B4-BE49-F238E27FC236}">
                <a16:creationId xmlns:a16="http://schemas.microsoft.com/office/drawing/2014/main" id="{4EDCF6B6-5E26-495B-8096-ABE2C0AB91B8}"/>
              </a:ext>
            </a:extLst>
          </p:cNvPr>
          <p:cNvSpPr txBox="1">
            <a:spLocks noChangeArrowheads="1"/>
          </p:cNvSpPr>
          <p:nvPr/>
        </p:nvSpPr>
        <p:spPr bwMode="auto">
          <a:xfrm>
            <a:off x="539750" y="3789363"/>
            <a:ext cx="1860550" cy="830262"/>
          </a:xfrm>
          <a:prstGeom prst="rect">
            <a:avLst/>
          </a:prstGeom>
          <a:solidFill>
            <a:srgbClr val="000000"/>
          </a:solidFill>
          <a:ln>
            <a:noFill/>
          </a:ln>
          <a:effectLst>
            <a:outerShdw dist="35921" dir="2700000" algn="ctr" rotWithShape="0">
              <a:srgbClr val="808080">
                <a:alpha val="74997"/>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John 15–16</a:t>
            </a:r>
            <a:b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b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Vineyard</a:t>
            </a:r>
          </a:p>
        </p:txBody>
      </p:sp>
      <p:sp>
        <p:nvSpPr>
          <p:cNvPr id="7" name="Down Arrow 6">
            <a:extLst>
              <a:ext uri="{FF2B5EF4-FFF2-40B4-BE49-F238E27FC236}">
                <a16:creationId xmlns:a16="http://schemas.microsoft.com/office/drawing/2014/main" id="{25BA290E-36E9-466C-A008-0DC211B690A3}"/>
              </a:ext>
            </a:extLst>
          </p:cNvPr>
          <p:cNvSpPr>
            <a:spLocks noChangeArrowheads="1"/>
          </p:cNvSpPr>
          <p:nvPr/>
        </p:nvSpPr>
        <p:spPr bwMode="auto">
          <a:xfrm>
            <a:off x="1187450" y="2420938"/>
            <a:ext cx="647700" cy="1223962"/>
          </a:xfrm>
          <a:prstGeom prst="downArrow">
            <a:avLst>
              <a:gd name="adj1" fmla="val 50000"/>
              <a:gd name="adj2" fmla="val 50025"/>
            </a:avLst>
          </a:prstGeom>
          <a:solidFill>
            <a:srgbClr val="0000FF"/>
          </a:solidFill>
          <a:ln w="9525">
            <a:solidFill>
              <a:schemeClr val="tx1"/>
            </a:solidFill>
            <a:round/>
            <a:headEnd/>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959627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7234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3438" grpId="0" animBg="1" autoUpdateAnimBg="0"/>
      <p:bldP spid="5" grpId="0" animBg="1" autoUpdateAnimBg="0"/>
      <p:bldP spid="7"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3" name="Picture 4" descr="john15_1-17">
            <a:extLst>
              <a:ext uri="{FF2B5EF4-FFF2-40B4-BE49-F238E27FC236}">
                <a16:creationId xmlns:a16="http://schemas.microsoft.com/office/drawing/2014/main" id="{43D11CF5-7DCD-3A48-B637-A0DBBE030E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2" name="Rectangle 2">
            <a:extLst>
              <a:ext uri="{FF2B5EF4-FFF2-40B4-BE49-F238E27FC236}">
                <a16:creationId xmlns:a16="http://schemas.microsoft.com/office/drawing/2014/main" id="{E9F6D559-4A8E-AD42-BC5F-E4AA1952D07A}"/>
              </a:ext>
            </a:extLst>
          </p:cNvPr>
          <p:cNvSpPr>
            <a:spLocks noGrp="1" noChangeArrowheads="1"/>
          </p:cNvSpPr>
          <p:nvPr>
            <p:ph type="ctrTitle"/>
          </p:nvPr>
        </p:nvSpPr>
        <p:spPr>
          <a:xfrm>
            <a:off x="685800" y="1506538"/>
            <a:ext cx="7772400" cy="3616325"/>
          </a:xfrm>
        </p:spPr>
        <p:txBody>
          <a:bodyPr/>
          <a:lstStyle/>
          <a:p>
            <a:pPr eaLnBrk="1" hangingPunct="1"/>
            <a:r>
              <a:rPr lang="en-US" altLang="en-US" sz="7200">
                <a:solidFill>
                  <a:schemeClr val="bg1"/>
                </a:solidFill>
                <a:effectLst>
                  <a:outerShdw blurRad="38100" dist="38100" dir="2700000" algn="tl">
                    <a:srgbClr val="808080"/>
                  </a:outerShdw>
                </a:effectLst>
                <a:latin typeface="Arial" panose="020B0604020202020204" pitchFamily="34" charset="0"/>
                <a:ea typeface="ＭＳ Ｐゴシック" panose="020B0600070205080204" pitchFamily="34" charset="-128"/>
              </a:rPr>
              <a:t>The Branch Metaphor in John 15…</a:t>
            </a:r>
            <a:endParaRPr lang="en-US" altLang="en-US">
              <a:effectLst>
                <a:outerShdw blurRad="38100" dist="38100" dir="2700000" algn="tl">
                  <a:srgbClr val="FFFFFF"/>
                </a:outerShdw>
              </a:effectLst>
              <a:latin typeface="Arial" panose="020B0604020202020204" pitchFamily="34" charset="0"/>
              <a:ea typeface="ＭＳ Ｐゴシック" panose="020B0600070205080204" pitchFamily="34" charset="-128"/>
            </a:endParaRPr>
          </a:p>
        </p:txBody>
      </p:sp>
      <p:sp>
        <p:nvSpPr>
          <p:cNvPr id="192515" name="Text Box 14">
            <a:extLst>
              <a:ext uri="{FF2B5EF4-FFF2-40B4-BE49-F238E27FC236}">
                <a16:creationId xmlns:a16="http://schemas.microsoft.com/office/drawing/2014/main" id="{EFB61D5E-E8B1-3544-B349-B2ECDFD12733}"/>
              </a:ext>
            </a:extLst>
          </p:cNvPr>
          <p:cNvSpPr txBox="1">
            <a:spLocks noChangeArrowheads="1"/>
          </p:cNvSpPr>
          <p:nvPr/>
        </p:nvSpPr>
        <p:spPr bwMode="auto">
          <a:xfrm>
            <a:off x="8442325" y="95250"/>
            <a:ext cx="5238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lIns="90000" tIns="46800" rIns="90000" bIns="4680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15</a:t>
            </a:r>
            <a:endParaRPr kumimoji="0" lang="en-US" altLang="en-US" sz="2400" b="1" i="0" u="none" strike="noStrike" kern="1200" cap="none" spc="0" normalizeH="0" baseline="0" noProof="0">
              <a:ln>
                <a:noFill/>
              </a:ln>
              <a:solidFill>
                <a:srgbClr val="FFFF66"/>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154260222"/>
      </p:ext>
    </p:extLst>
  </p:cSld>
  <p:clrMapOvr>
    <a:masterClrMapping/>
  </p:clrMapOvr>
  <p:transition spd="med">
    <p:randomBar dir="vert"/>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26" name="Picture 2" descr="Jesus the true vine in John 15 | Psephizo">
            <a:extLst>
              <a:ext uri="{FF2B5EF4-FFF2-40B4-BE49-F238E27FC236}">
                <a16:creationId xmlns:a16="http://schemas.microsoft.com/office/drawing/2014/main" id="{7F89D644-BBF0-CCD9-F28E-A1696A6266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89" r="5396"/>
          <a:stretch/>
        </p:blipFill>
        <p:spPr bwMode="auto">
          <a:xfrm>
            <a:off x="0" y="-13458"/>
            <a:ext cx="9144000" cy="6871458"/>
          </a:xfrm>
          <a:prstGeom prst="rect">
            <a:avLst/>
          </a:prstGeom>
          <a:noFill/>
          <a:extLst>
            <a:ext uri="{909E8E84-426E-40DD-AFC4-6F175D3DCCD1}">
              <a14:hiddenFill xmlns:a14="http://schemas.microsoft.com/office/drawing/2010/main">
                <a:solidFill>
                  <a:srgbClr val="FFFFFF"/>
                </a:solidFill>
              </a14:hiddenFill>
            </a:ext>
          </a:extLst>
        </p:spPr>
      </p:pic>
      <p:sp>
        <p:nvSpPr>
          <p:cNvPr id="159747" name="Rectangle 3">
            <a:extLst>
              <a:ext uri="{FF2B5EF4-FFF2-40B4-BE49-F238E27FC236}">
                <a16:creationId xmlns:a16="http://schemas.microsoft.com/office/drawing/2014/main" id="{AC553CAF-E425-FF46-BC91-D7FDF538245B}"/>
              </a:ext>
            </a:extLst>
          </p:cNvPr>
          <p:cNvSpPr>
            <a:spLocks noGrp="1" noChangeArrowheads="1"/>
          </p:cNvSpPr>
          <p:nvPr>
            <p:ph type="ctrTitle"/>
          </p:nvPr>
        </p:nvSpPr>
        <p:spPr>
          <a:xfrm>
            <a:off x="0" y="101888"/>
            <a:ext cx="4355976" cy="1022856"/>
          </a:xfrm>
          <a:effectLst/>
        </p:spPr>
        <p:txBody>
          <a:bodyPr/>
          <a:lstStyle/>
          <a:p>
            <a:pPr eaLnBrk="1" hangingPunct="1"/>
            <a:r>
              <a:rPr lang="en-US" altLang="en-US" sz="4000" dirty="0">
                <a:solidFill>
                  <a:schemeClr val="bg1"/>
                </a:solidFill>
                <a:effectLst>
                  <a:glow rad="228600">
                    <a:schemeClr val="accent4">
                      <a:satMod val="175000"/>
                      <a:alpha val="79000"/>
                    </a:schemeClr>
                  </a:glow>
                  <a:outerShdw blurRad="38100" dist="38100" dir="2700000" algn="tl">
                    <a:srgbClr val="808080"/>
                  </a:outerShdw>
                </a:effectLst>
                <a:latin typeface="Arial" panose="020B0604020202020204" pitchFamily="34" charset="0"/>
                <a:ea typeface="ＭＳ Ｐゴシック" panose="020B0600070205080204" pitchFamily="34" charset="-128"/>
              </a:rPr>
              <a:t>I am the Vine</a:t>
            </a:r>
            <a:endParaRPr lang="en-US" altLang="en-US" sz="2800" dirty="0">
              <a:effectLst>
                <a:glow rad="228600">
                  <a:schemeClr val="accent4">
                    <a:satMod val="175000"/>
                    <a:alpha val="79000"/>
                  </a:schemeClr>
                </a:glow>
                <a:outerShdw blurRad="38100" dist="38100" dir="2700000" algn="tl">
                  <a:srgbClr val="FFFFFF"/>
                </a:outerShdw>
              </a:effectLst>
              <a:latin typeface="Arial" panose="020B0604020202020204" pitchFamily="34" charset="0"/>
              <a:ea typeface="ＭＳ Ｐゴシック" panose="020B0600070205080204" pitchFamily="34" charset="-128"/>
            </a:endParaRPr>
          </a:p>
        </p:txBody>
      </p:sp>
      <p:sp>
        <p:nvSpPr>
          <p:cNvPr id="194563" name="Text Box 14">
            <a:extLst>
              <a:ext uri="{FF2B5EF4-FFF2-40B4-BE49-F238E27FC236}">
                <a16:creationId xmlns:a16="http://schemas.microsoft.com/office/drawing/2014/main" id="{C04107AF-4D54-AC4F-8916-354B26848DA2}"/>
              </a:ext>
            </a:extLst>
          </p:cNvPr>
          <p:cNvSpPr txBox="1">
            <a:spLocks noChangeArrowheads="1"/>
          </p:cNvSpPr>
          <p:nvPr/>
        </p:nvSpPr>
        <p:spPr bwMode="auto">
          <a:xfrm>
            <a:off x="9252520" y="69274"/>
            <a:ext cx="5238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lIns="90000" tIns="46800" rIns="90000" bIns="4680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15</a:t>
            </a:r>
            <a:endParaRPr kumimoji="0" lang="en-US" altLang="en-US" sz="2400" b="1" i="0" u="none" strike="noStrike" kern="1200" cap="none" spc="0" normalizeH="0" baseline="0" noProof="0" dirty="0">
              <a:ln>
                <a:noFill/>
              </a:ln>
              <a:solidFill>
                <a:srgbClr val="FFFF66"/>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Rectangle 3">
            <a:extLst>
              <a:ext uri="{FF2B5EF4-FFF2-40B4-BE49-F238E27FC236}">
                <a16:creationId xmlns:a16="http://schemas.microsoft.com/office/drawing/2014/main" id="{254C8EF2-ECD2-4E4C-54BF-70E11F5C592B}"/>
              </a:ext>
            </a:extLst>
          </p:cNvPr>
          <p:cNvSpPr txBox="1">
            <a:spLocks noChangeArrowheads="1"/>
          </p:cNvSpPr>
          <p:nvPr/>
        </p:nvSpPr>
        <p:spPr bwMode="auto">
          <a:xfrm>
            <a:off x="20810" y="6072938"/>
            <a:ext cx="5199482" cy="6572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000000">
                      <a:alpha val="43137"/>
                    </a:srgbClr>
                  </a:outerShdw>
                </a:effectLst>
                <a:latin typeface="Arial"/>
                <a:ea typeface="ＭＳ Ｐゴシック" charset="-128"/>
                <a:cs typeface="Arial"/>
              </a:defRPr>
            </a:lvl1pPr>
            <a:lvl2pPr algn="ctr" rtl="0" eaLnBrk="0" fontAlgn="base" hangingPunct="0">
              <a:spcBef>
                <a:spcPct val="0"/>
              </a:spcBef>
              <a:spcAft>
                <a:spcPct val="0"/>
              </a:spcAft>
              <a:defRPr sz="4400" b="1">
                <a:solidFill>
                  <a:schemeClr val="tx2"/>
                </a:solidFill>
                <a:latin typeface="Arial" charset="0"/>
                <a:ea typeface="ＭＳ Ｐゴシック" charset="-128"/>
              </a:defRPr>
            </a:lvl2pPr>
            <a:lvl3pPr algn="ctr" rtl="0" eaLnBrk="0" fontAlgn="base" hangingPunct="0">
              <a:spcBef>
                <a:spcPct val="0"/>
              </a:spcBef>
              <a:spcAft>
                <a:spcPct val="0"/>
              </a:spcAft>
              <a:defRPr sz="4400" b="1">
                <a:solidFill>
                  <a:schemeClr val="tx2"/>
                </a:solidFill>
                <a:latin typeface="Arial" charset="0"/>
                <a:ea typeface="ＭＳ Ｐゴシック" charset="-128"/>
              </a:defRPr>
            </a:lvl3pPr>
            <a:lvl4pPr algn="ctr" rtl="0" eaLnBrk="0" fontAlgn="base" hangingPunct="0">
              <a:spcBef>
                <a:spcPct val="0"/>
              </a:spcBef>
              <a:spcAft>
                <a:spcPct val="0"/>
              </a:spcAft>
              <a:defRPr sz="4400" b="1">
                <a:solidFill>
                  <a:schemeClr val="tx2"/>
                </a:solidFill>
                <a:latin typeface="Arial" charset="0"/>
                <a:ea typeface="ＭＳ Ｐゴシック" charset="-128"/>
              </a:defRPr>
            </a:lvl4pPr>
            <a:lvl5pPr algn="ctr" rtl="0" eaLnBrk="0" fontAlgn="base" hangingPunct="0">
              <a:spcBef>
                <a:spcPct val="0"/>
              </a:spcBef>
              <a:spcAft>
                <a:spcPct val="0"/>
              </a:spcAft>
              <a:defRPr sz="4400" b="1">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1" i="0" u="none" strike="noStrike" kern="0" cap="none" spc="0" normalizeH="0" baseline="0" noProof="0" dirty="0">
                <a:ln>
                  <a:noFill/>
                </a:ln>
                <a:solidFill>
                  <a:srgbClr val="FFFFFF"/>
                </a:solidFill>
                <a:effectLst>
                  <a:glow rad="228600">
                    <a:srgbClr val="000000">
                      <a:satMod val="175000"/>
                      <a:alpha val="79000"/>
                    </a:srgbClr>
                  </a:glow>
                  <a:outerShdw blurRad="38100" dist="38100" dir="2700000" algn="tl">
                    <a:srgbClr val="808080"/>
                  </a:outerShdw>
                </a:effectLst>
                <a:uLnTx/>
                <a:uFillTx/>
                <a:latin typeface="Arial" panose="020B0604020202020204" pitchFamily="34" charset="0"/>
                <a:ea typeface="ＭＳ Ｐゴシック" panose="020B0600070205080204" pitchFamily="34" charset="-128"/>
                <a:cs typeface="Arial"/>
              </a:rPr>
              <a:t>John 15:5 </a:t>
            </a:r>
            <a:r>
              <a:rPr kumimoji="0" lang="en-US" altLang="en-US" sz="4000" b="1" i="0" u="none" strike="noStrike" kern="0" cap="none" spc="0" normalizeH="0" baseline="0" noProof="0" dirty="0">
                <a:ln>
                  <a:noFill/>
                </a:ln>
                <a:solidFill>
                  <a:srgbClr val="FFFFFF"/>
                </a:solidFill>
                <a:effectLst>
                  <a:glow rad="228600">
                    <a:srgbClr val="000000">
                      <a:satMod val="175000"/>
                      <a:alpha val="79000"/>
                    </a:srgbClr>
                  </a:glow>
                  <a:outerShdw blurRad="38100" dist="38100" dir="2700000" algn="tl">
                    <a:srgbClr val="808080"/>
                  </a:outerShdw>
                </a:effectLst>
                <a:uLnTx/>
                <a:uFillTx/>
                <a:latin typeface="Arial" panose="020B0604020202020204" pitchFamily="34" charset="0"/>
                <a:ea typeface="ＭＳ Ｐゴシック" panose="020B0600070205080204" pitchFamily="34" charset="-128"/>
                <a:cs typeface="Arial"/>
              </a:rPr>
              <a:t>NLT</a:t>
            </a:r>
            <a:endParaRPr kumimoji="0" lang="en-US" altLang="en-US" sz="3200" b="1" i="0" u="none" strike="noStrike" kern="0" cap="none" spc="0" normalizeH="0" baseline="0" noProof="0" dirty="0">
              <a:ln>
                <a:noFill/>
              </a:ln>
              <a:solidFill>
                <a:srgbClr val="000000"/>
              </a:solidFill>
              <a:effectLst>
                <a:glow rad="228600">
                  <a:srgbClr val="000000">
                    <a:satMod val="175000"/>
                    <a:alpha val="79000"/>
                  </a:srgbClr>
                </a:glow>
                <a:outerShdw blurRad="38100" dist="38100" dir="2700000" algn="tl">
                  <a:srgbClr val="FFFFFF"/>
                </a:outerShdw>
              </a:effectLst>
              <a:uLnTx/>
              <a:uFillTx/>
              <a:latin typeface="Arial" panose="020B0604020202020204" pitchFamily="34" charset="0"/>
              <a:ea typeface="ＭＳ Ｐゴシック" panose="020B0600070205080204" pitchFamily="34" charset="-128"/>
              <a:cs typeface="Arial"/>
            </a:endParaRPr>
          </a:p>
        </p:txBody>
      </p:sp>
      <p:sp>
        <p:nvSpPr>
          <p:cNvPr id="3" name="Rectangle 3">
            <a:extLst>
              <a:ext uri="{FF2B5EF4-FFF2-40B4-BE49-F238E27FC236}">
                <a16:creationId xmlns:a16="http://schemas.microsoft.com/office/drawing/2014/main" id="{E2A08E42-326B-943E-C188-65A260B05322}"/>
              </a:ext>
            </a:extLst>
          </p:cNvPr>
          <p:cNvSpPr txBox="1">
            <a:spLocks noChangeArrowheads="1"/>
          </p:cNvSpPr>
          <p:nvPr/>
        </p:nvSpPr>
        <p:spPr bwMode="auto">
          <a:xfrm>
            <a:off x="3923818" y="67164"/>
            <a:ext cx="4355976" cy="10228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000000">
                      <a:alpha val="43137"/>
                    </a:srgbClr>
                  </a:outerShdw>
                </a:effectLst>
                <a:latin typeface="Arial"/>
                <a:ea typeface="ＭＳ Ｐゴシック" charset="-128"/>
                <a:cs typeface="Arial"/>
              </a:defRPr>
            </a:lvl1pPr>
            <a:lvl2pPr algn="ctr" rtl="0" eaLnBrk="0" fontAlgn="base" hangingPunct="0">
              <a:spcBef>
                <a:spcPct val="0"/>
              </a:spcBef>
              <a:spcAft>
                <a:spcPct val="0"/>
              </a:spcAft>
              <a:defRPr sz="4400" b="1">
                <a:solidFill>
                  <a:schemeClr val="tx2"/>
                </a:solidFill>
                <a:latin typeface="Arial" charset="0"/>
                <a:ea typeface="ＭＳ Ｐゴシック" charset="-128"/>
              </a:defRPr>
            </a:lvl2pPr>
            <a:lvl3pPr algn="ctr" rtl="0" eaLnBrk="0" fontAlgn="base" hangingPunct="0">
              <a:spcBef>
                <a:spcPct val="0"/>
              </a:spcBef>
              <a:spcAft>
                <a:spcPct val="0"/>
              </a:spcAft>
              <a:defRPr sz="4400" b="1">
                <a:solidFill>
                  <a:schemeClr val="tx2"/>
                </a:solidFill>
                <a:latin typeface="Arial" charset="0"/>
                <a:ea typeface="ＭＳ Ｐゴシック" charset="-128"/>
              </a:defRPr>
            </a:lvl3pPr>
            <a:lvl4pPr algn="ctr" rtl="0" eaLnBrk="0" fontAlgn="base" hangingPunct="0">
              <a:spcBef>
                <a:spcPct val="0"/>
              </a:spcBef>
              <a:spcAft>
                <a:spcPct val="0"/>
              </a:spcAft>
              <a:defRPr sz="4400" b="1">
                <a:solidFill>
                  <a:schemeClr val="tx2"/>
                </a:solidFill>
                <a:latin typeface="Arial" charset="0"/>
                <a:ea typeface="ＭＳ Ｐゴシック" charset="-128"/>
              </a:defRPr>
            </a:lvl4pPr>
            <a:lvl5pPr algn="ctr" rtl="0" eaLnBrk="0" fontAlgn="base" hangingPunct="0">
              <a:spcBef>
                <a:spcPct val="0"/>
              </a:spcBef>
              <a:spcAft>
                <a:spcPct val="0"/>
              </a:spcAft>
              <a:defRPr sz="4400" b="1">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FFFFFF"/>
                </a:solidFill>
                <a:effectLst>
                  <a:glow rad="228600">
                    <a:srgbClr val="000000">
                      <a:satMod val="175000"/>
                      <a:alpha val="79000"/>
                    </a:srgbClr>
                  </a:glow>
                  <a:outerShdw blurRad="38100" dist="38100" dir="2700000" algn="tl">
                    <a:srgbClr val="808080"/>
                  </a:outerShdw>
                </a:effectLst>
                <a:uLnTx/>
                <a:uFillTx/>
                <a:latin typeface="Arial" panose="020B0604020202020204" pitchFamily="34" charset="0"/>
                <a:ea typeface="ＭＳ Ｐゴシック" panose="020B0600070205080204" pitchFamily="34" charset="-128"/>
                <a:cs typeface="Arial"/>
              </a:rPr>
              <a:t>You are the branches</a:t>
            </a:r>
            <a:endParaRPr kumimoji="0" lang="en-US" altLang="en-US" sz="2800" b="1" i="0" u="none" strike="noStrike" kern="0" cap="none" spc="0" normalizeH="0" baseline="0" noProof="0" dirty="0">
              <a:ln>
                <a:noFill/>
              </a:ln>
              <a:solidFill>
                <a:srgbClr val="000000"/>
              </a:solidFill>
              <a:effectLst>
                <a:glow rad="228600">
                  <a:srgbClr val="000000">
                    <a:satMod val="175000"/>
                    <a:alpha val="79000"/>
                  </a:srgbClr>
                </a:glow>
                <a:outerShdw blurRad="38100" dist="38100" dir="2700000" algn="tl">
                  <a:srgbClr val="FFFFFF"/>
                </a:outerShdw>
              </a:effectLst>
              <a:uLnTx/>
              <a:uFillTx/>
              <a:latin typeface="Arial" panose="020B0604020202020204" pitchFamily="34" charset="0"/>
              <a:ea typeface="ＭＳ Ｐゴシック" panose="020B0600070205080204" pitchFamily="34" charset="-128"/>
              <a:cs typeface="Arial"/>
            </a:endParaRPr>
          </a:p>
        </p:txBody>
      </p:sp>
      <p:sp>
        <p:nvSpPr>
          <p:cNvPr id="4" name="Rectangle 3">
            <a:extLst>
              <a:ext uri="{FF2B5EF4-FFF2-40B4-BE49-F238E27FC236}">
                <a16:creationId xmlns:a16="http://schemas.microsoft.com/office/drawing/2014/main" id="{62249006-9494-0886-9DCC-C108FCC46C40}"/>
              </a:ext>
            </a:extLst>
          </p:cNvPr>
          <p:cNvSpPr txBox="1">
            <a:spLocks noChangeArrowheads="1"/>
          </p:cNvSpPr>
          <p:nvPr/>
        </p:nvSpPr>
        <p:spPr bwMode="auto">
          <a:xfrm>
            <a:off x="1115616" y="1768642"/>
            <a:ext cx="5462699" cy="33885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000000">
                      <a:alpha val="43137"/>
                    </a:srgbClr>
                  </a:outerShdw>
                </a:effectLst>
                <a:latin typeface="Arial"/>
                <a:ea typeface="ＭＳ Ｐゴシック" charset="-128"/>
                <a:cs typeface="Arial"/>
              </a:defRPr>
            </a:lvl1pPr>
            <a:lvl2pPr algn="ctr" rtl="0" eaLnBrk="0" fontAlgn="base" hangingPunct="0">
              <a:spcBef>
                <a:spcPct val="0"/>
              </a:spcBef>
              <a:spcAft>
                <a:spcPct val="0"/>
              </a:spcAft>
              <a:defRPr sz="4400" b="1">
                <a:solidFill>
                  <a:schemeClr val="tx2"/>
                </a:solidFill>
                <a:latin typeface="Arial" charset="0"/>
                <a:ea typeface="ＭＳ Ｐゴシック" charset="-128"/>
              </a:defRPr>
            </a:lvl2pPr>
            <a:lvl3pPr algn="ctr" rtl="0" eaLnBrk="0" fontAlgn="base" hangingPunct="0">
              <a:spcBef>
                <a:spcPct val="0"/>
              </a:spcBef>
              <a:spcAft>
                <a:spcPct val="0"/>
              </a:spcAft>
              <a:defRPr sz="4400" b="1">
                <a:solidFill>
                  <a:schemeClr val="tx2"/>
                </a:solidFill>
                <a:latin typeface="Arial" charset="0"/>
                <a:ea typeface="ＭＳ Ｐゴシック" charset="-128"/>
              </a:defRPr>
            </a:lvl3pPr>
            <a:lvl4pPr algn="ctr" rtl="0" eaLnBrk="0" fontAlgn="base" hangingPunct="0">
              <a:spcBef>
                <a:spcPct val="0"/>
              </a:spcBef>
              <a:spcAft>
                <a:spcPct val="0"/>
              </a:spcAft>
              <a:defRPr sz="4400" b="1">
                <a:solidFill>
                  <a:schemeClr val="tx2"/>
                </a:solidFill>
                <a:latin typeface="Arial" charset="0"/>
                <a:ea typeface="ＭＳ Ｐゴシック" charset="-128"/>
              </a:defRPr>
            </a:lvl4pPr>
            <a:lvl5pPr algn="ctr" rtl="0" eaLnBrk="0" fontAlgn="base" hangingPunct="0">
              <a:spcBef>
                <a:spcPct val="0"/>
              </a:spcBef>
              <a:spcAft>
                <a:spcPct val="0"/>
              </a:spcAft>
              <a:defRPr sz="4400" b="1">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FFFFFF"/>
                </a:solidFill>
                <a:effectLst>
                  <a:glow rad="228600">
                    <a:srgbClr val="000000">
                      <a:satMod val="175000"/>
                      <a:alpha val="79000"/>
                    </a:srgbClr>
                  </a:glow>
                  <a:outerShdw blurRad="38100" dist="38100" dir="2700000" algn="tl">
                    <a:srgbClr val="808080"/>
                  </a:outerShdw>
                </a:effectLst>
                <a:uLnTx/>
                <a:uFillTx/>
                <a:latin typeface="Arial" panose="020B0604020202020204" pitchFamily="34" charset="0"/>
                <a:ea typeface="ＭＳ Ｐゴシック" panose="020B0600070205080204" pitchFamily="34" charset="-128"/>
                <a:cs typeface="Arial"/>
              </a:rPr>
              <a:t>Those who remain in me, and I in them, will produce much fruit. For apart from me you can do nothing.</a:t>
            </a:r>
          </a:p>
        </p:txBody>
      </p:sp>
    </p:spTree>
    <p:extLst>
      <p:ext uri="{BB962C8B-B14F-4D97-AF65-F5344CB8AC3E}">
        <p14:creationId xmlns:p14="http://schemas.microsoft.com/office/powerpoint/2010/main" val="704793671"/>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9747"/>
                                        </p:tgtEl>
                                        <p:attrNameLst>
                                          <p:attrName>style.visibility</p:attrName>
                                        </p:attrNameLst>
                                      </p:cBhvr>
                                      <p:to>
                                        <p:strVal val="visible"/>
                                      </p:to>
                                    </p:set>
                                    <p:animEffect transition="in" filter="checkerboard(across)">
                                      <p:cBhvr>
                                        <p:cTn id="7" dur="500"/>
                                        <p:tgtEl>
                                          <p:spTgt spid="15974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7" grpId="0"/>
      <p:bldP spid="3" grpId="0"/>
      <p:bldP spid="4"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09" name="Picture 5" descr="john15_8">
            <a:extLst>
              <a:ext uri="{FF2B5EF4-FFF2-40B4-BE49-F238E27FC236}">
                <a16:creationId xmlns:a16="http://schemas.microsoft.com/office/drawing/2014/main" id="{E2452040-B8E3-6A4E-8AC0-38C88C39F8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4" name="Rectangle 2">
            <a:extLst>
              <a:ext uri="{FF2B5EF4-FFF2-40B4-BE49-F238E27FC236}">
                <a16:creationId xmlns:a16="http://schemas.microsoft.com/office/drawing/2014/main" id="{D09FD237-70DD-464E-8BF2-BCDBABB1739A}"/>
              </a:ext>
            </a:extLst>
          </p:cNvPr>
          <p:cNvSpPr>
            <a:spLocks noGrp="1" noChangeArrowheads="1"/>
          </p:cNvSpPr>
          <p:nvPr>
            <p:ph type="ctrTitle"/>
          </p:nvPr>
        </p:nvSpPr>
        <p:spPr>
          <a:xfrm>
            <a:off x="0" y="990600"/>
            <a:ext cx="9144000" cy="1447800"/>
          </a:xfrm>
          <a:effectLst>
            <a:outerShdw blurRad="63500" dist="35921" dir="2700000" algn="ctr" rotWithShape="0">
              <a:srgbClr val="000000">
                <a:alpha val="74997"/>
              </a:srgbClr>
            </a:outerShdw>
          </a:effectLst>
        </p:spPr>
        <p:txBody>
          <a:bodyPr/>
          <a:lstStyle/>
          <a:p>
            <a:pPr eaLnBrk="1" hangingPunct="1"/>
            <a:r>
              <a:rPr lang="en-US" altLang="en-US" sz="6000">
                <a:solidFill>
                  <a:schemeClr val="bg1"/>
                </a:solidFill>
                <a:effectLst>
                  <a:outerShdw blurRad="38100" dist="38100" dir="2700000" algn="tl">
                    <a:srgbClr val="808080"/>
                  </a:outerShdw>
                </a:effectLst>
                <a:latin typeface="Arial" panose="020B0604020202020204" pitchFamily="34" charset="0"/>
                <a:ea typeface="ＭＳ Ｐゴシック" panose="020B0600070205080204" pitchFamily="34" charset="-128"/>
              </a:rPr>
              <a:t>What is the </a:t>
            </a:r>
            <a:r>
              <a:rPr lang="en-US" altLang="ja-JP" sz="6000">
                <a:solidFill>
                  <a:schemeClr val="bg1"/>
                </a:solidFill>
                <a:effectLst>
                  <a:outerShdw blurRad="38100" dist="38100" dir="2700000" algn="tl">
                    <a:srgbClr val="808080"/>
                  </a:outerShdw>
                </a:effectLst>
                <a:latin typeface="Arial" panose="020B0604020202020204" pitchFamily="34" charset="0"/>
                <a:ea typeface="ＭＳ Ｐゴシック" panose="020B0600070205080204" pitchFamily="34" charset="-128"/>
              </a:rPr>
              <a:t>"fruit"?</a:t>
            </a:r>
            <a:endParaRPr lang="en-US" altLang="en-US">
              <a:effectLst>
                <a:outerShdw blurRad="38100" dist="38100" dir="2700000" algn="tl">
                  <a:srgbClr val="FFFFFF"/>
                </a:outerShdw>
              </a:effectLst>
              <a:latin typeface="Arial" panose="020B0604020202020204" pitchFamily="34" charset="0"/>
              <a:ea typeface="ＭＳ Ｐゴシック" panose="020B0600070205080204" pitchFamily="34" charset="-128"/>
            </a:endParaRPr>
          </a:p>
        </p:txBody>
      </p:sp>
      <p:sp>
        <p:nvSpPr>
          <p:cNvPr id="196611" name="Text Box 14">
            <a:extLst>
              <a:ext uri="{FF2B5EF4-FFF2-40B4-BE49-F238E27FC236}">
                <a16:creationId xmlns:a16="http://schemas.microsoft.com/office/drawing/2014/main" id="{C383FE9A-45F9-E646-9D65-BC4FE2679FB0}"/>
              </a:ext>
            </a:extLst>
          </p:cNvPr>
          <p:cNvSpPr txBox="1">
            <a:spLocks noChangeArrowheads="1"/>
          </p:cNvSpPr>
          <p:nvPr/>
        </p:nvSpPr>
        <p:spPr bwMode="auto">
          <a:xfrm>
            <a:off x="8442325" y="95250"/>
            <a:ext cx="5238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lIns="90000" tIns="46800" rIns="90000" bIns="4680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15</a:t>
            </a:r>
            <a:endParaRPr kumimoji="0" lang="en-US" altLang="en-US" sz="2400" b="1" i="0" u="none" strike="noStrike" kern="1200" cap="none" spc="0" normalizeH="0" baseline="0" noProof="0">
              <a:ln>
                <a:noFill/>
              </a:ln>
              <a:solidFill>
                <a:srgbClr val="FFFF66"/>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96712225"/>
      </p:ext>
    </p:extLst>
  </p:cSld>
  <p:clrMapOvr>
    <a:masterClrMapping/>
  </p:clrMapOvr>
  <p:transition spd="med">
    <p:randomBar dir="vert"/>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7" name="Picture 4" descr="john15_2-bearmore">
            <a:extLst>
              <a:ext uri="{FF2B5EF4-FFF2-40B4-BE49-F238E27FC236}">
                <a16:creationId xmlns:a16="http://schemas.microsoft.com/office/drawing/2014/main" id="{D791B8AF-72A2-7E4F-B971-C25B32B980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0" name="Rectangle 2">
            <a:extLst>
              <a:ext uri="{FF2B5EF4-FFF2-40B4-BE49-F238E27FC236}">
                <a16:creationId xmlns:a16="http://schemas.microsoft.com/office/drawing/2014/main" id="{F48ADCFF-A1AB-4046-A453-9AA61A23D841}"/>
              </a:ext>
            </a:extLst>
          </p:cNvPr>
          <p:cNvSpPr>
            <a:spLocks noGrp="1" noChangeArrowheads="1"/>
          </p:cNvSpPr>
          <p:nvPr>
            <p:ph type="ctrTitle"/>
          </p:nvPr>
        </p:nvSpPr>
        <p:spPr>
          <a:xfrm>
            <a:off x="685800" y="1524000"/>
            <a:ext cx="7772400" cy="2590800"/>
          </a:xfrm>
          <a:effectLst>
            <a:outerShdw blurRad="63500" dist="35921" dir="2700000" algn="ctr" rotWithShape="0">
              <a:srgbClr val="000000">
                <a:alpha val="74997"/>
              </a:srgbClr>
            </a:outerShdw>
          </a:effectLst>
        </p:spPr>
        <p:txBody>
          <a:bodyPr/>
          <a:lstStyle/>
          <a:p>
            <a:pPr eaLnBrk="1" hangingPunct="1"/>
            <a:r>
              <a:rPr lang="en-US" altLang="en-US" sz="6000">
                <a:solidFill>
                  <a:schemeClr val="bg1"/>
                </a:solidFill>
                <a:effectLst>
                  <a:outerShdw blurRad="38100" dist="38100" dir="2700000" algn="tl">
                    <a:srgbClr val="808080"/>
                  </a:outerShdw>
                </a:effectLst>
                <a:latin typeface="Arial" panose="020B0604020202020204" pitchFamily="34" charset="0"/>
                <a:ea typeface="ＭＳ Ｐゴシック" panose="020B0600070205080204" pitchFamily="34" charset="-128"/>
              </a:rPr>
              <a:t>The pruning metaphor is not easy to understand...</a:t>
            </a:r>
            <a:endParaRPr lang="en-US" altLang="en-US">
              <a:effectLst>
                <a:outerShdw blurRad="38100" dist="38100" dir="2700000" algn="tl">
                  <a:srgbClr val="FFFFFF"/>
                </a:outerShdw>
              </a:effectLst>
              <a:latin typeface="Arial" panose="020B0604020202020204" pitchFamily="34" charset="0"/>
              <a:ea typeface="ＭＳ Ｐゴシック" panose="020B0600070205080204" pitchFamily="34" charset="-128"/>
            </a:endParaRPr>
          </a:p>
        </p:txBody>
      </p:sp>
      <p:sp>
        <p:nvSpPr>
          <p:cNvPr id="198659" name="Text Box 14">
            <a:extLst>
              <a:ext uri="{FF2B5EF4-FFF2-40B4-BE49-F238E27FC236}">
                <a16:creationId xmlns:a16="http://schemas.microsoft.com/office/drawing/2014/main" id="{E891DD9D-1E9B-3E45-A98F-6B44686EE0D8}"/>
              </a:ext>
            </a:extLst>
          </p:cNvPr>
          <p:cNvSpPr txBox="1">
            <a:spLocks noChangeArrowheads="1"/>
          </p:cNvSpPr>
          <p:nvPr/>
        </p:nvSpPr>
        <p:spPr bwMode="auto">
          <a:xfrm>
            <a:off x="8442325" y="95250"/>
            <a:ext cx="5238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lIns="90000" tIns="46800" rIns="90000" bIns="4680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15</a:t>
            </a:r>
            <a:endParaRPr kumimoji="0" lang="en-US" altLang="en-US" sz="2400" b="1" i="0" u="none" strike="noStrike" kern="1200" cap="none" spc="0" normalizeH="0" baseline="0" noProof="0">
              <a:ln>
                <a:noFill/>
              </a:ln>
              <a:solidFill>
                <a:srgbClr val="FFFF66"/>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93066530"/>
      </p:ext>
    </p:extLst>
  </p:cSld>
  <p:clrMapOvr>
    <a:masterClrMapping/>
  </p:clrMapOvr>
  <p:transition spd="med">
    <p:randomBar dir="vert"/>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5" name="Picture 4" descr="vine-1">
            <a:extLst>
              <a:ext uri="{FF2B5EF4-FFF2-40B4-BE49-F238E27FC236}">
                <a16:creationId xmlns:a16="http://schemas.microsoft.com/office/drawing/2014/main" id="{CBD401B2-3F25-ED46-A255-3098606058D7}"/>
              </a:ext>
            </a:extLst>
          </p:cNvPr>
          <p:cNvPicPr>
            <a:picLocks noChangeAspect="1" noChangeArrowheads="1"/>
          </p:cNvPicPr>
          <p:nvPr/>
        </p:nvPicPr>
        <p:blipFill>
          <a:blip r:embed="rId3">
            <a:lum bright="-28000"/>
            <a:extLst>
              <a:ext uri="{28A0092B-C50C-407E-A947-70E740481C1C}">
                <a14:useLocalDpi xmlns:a14="http://schemas.microsoft.com/office/drawing/2010/main" val="0"/>
              </a:ext>
            </a:extLst>
          </a:blip>
          <a:srcRect/>
          <a:stretch>
            <a:fillRect/>
          </a:stretch>
        </p:blipFill>
        <p:spPr bwMode="auto">
          <a:xfrm>
            <a:off x="0" y="1588"/>
            <a:ext cx="9144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2" name="Rectangle 2">
            <a:extLst>
              <a:ext uri="{FF2B5EF4-FFF2-40B4-BE49-F238E27FC236}">
                <a16:creationId xmlns:a16="http://schemas.microsoft.com/office/drawing/2014/main" id="{D7CF4C68-278E-B44F-9168-8FAEC2B5096F}"/>
              </a:ext>
            </a:extLst>
          </p:cNvPr>
          <p:cNvSpPr>
            <a:spLocks noGrp="1" noChangeArrowheads="1"/>
          </p:cNvSpPr>
          <p:nvPr>
            <p:ph type="ctrTitle"/>
          </p:nvPr>
        </p:nvSpPr>
        <p:spPr>
          <a:xfrm>
            <a:off x="1295400" y="152400"/>
            <a:ext cx="6629400" cy="914400"/>
          </a:xfrm>
          <a:solidFill>
            <a:schemeClr val="bg1"/>
          </a:solidFill>
        </p:spPr>
        <p:txBody>
          <a:bodyPr/>
          <a:lstStyle/>
          <a:p>
            <a:pPr eaLnBrk="1" hangingPunct="1"/>
            <a:r>
              <a:rPr lang="en-US" altLang="en-US" sz="5400">
                <a:effectLst>
                  <a:outerShdw blurRad="38100" dist="38100" dir="2700000" algn="tl">
                    <a:srgbClr val="C0C0C0"/>
                  </a:outerShdw>
                </a:effectLst>
                <a:latin typeface="Arial" panose="020B0604020202020204" pitchFamily="34" charset="0"/>
                <a:ea typeface="ＭＳ Ｐゴシック" panose="020B0600070205080204" pitchFamily="34" charset="-128"/>
              </a:rPr>
              <a:t>John 15:2</a:t>
            </a:r>
          </a:p>
        </p:txBody>
      </p:sp>
      <p:sp>
        <p:nvSpPr>
          <p:cNvPr id="163843" name="Rectangle 3">
            <a:extLst>
              <a:ext uri="{FF2B5EF4-FFF2-40B4-BE49-F238E27FC236}">
                <a16:creationId xmlns:a16="http://schemas.microsoft.com/office/drawing/2014/main" id="{A275C834-EAA7-C040-BB3F-5E2636B5CC7E}"/>
              </a:ext>
            </a:extLst>
          </p:cNvPr>
          <p:cNvSpPr>
            <a:spLocks noGrp="1" noChangeArrowheads="1"/>
          </p:cNvSpPr>
          <p:nvPr>
            <p:ph type="subTitle" idx="1"/>
          </p:nvPr>
        </p:nvSpPr>
        <p:spPr>
          <a:xfrm>
            <a:off x="3581400" y="1600200"/>
            <a:ext cx="5105400" cy="1828800"/>
          </a:xfrm>
          <a:effectLst>
            <a:outerShdw blurRad="63500" dist="107763" dir="13500000" algn="ctr" rotWithShape="0">
              <a:schemeClr val="tx2">
                <a:alpha val="74998"/>
              </a:schemeClr>
            </a:outerShdw>
          </a:effectLst>
        </p:spPr>
        <p:txBody>
          <a:bodyPr/>
          <a:lstStyle/>
          <a:p>
            <a:pPr eaLnBrk="1" hangingPunct="1">
              <a:defRPr/>
            </a:pPr>
            <a:r>
              <a:rPr lang="en-US" altLang="ja-JP" sz="3600" dirty="0">
                <a:solidFill>
                  <a:schemeClr val="bg1"/>
                </a:solidFill>
                <a:effectLst>
                  <a:outerShdw blurRad="38100" dist="38100" dir="2700000" algn="tl">
                    <a:srgbClr val="808080"/>
                  </a:outerShdw>
                </a:effectLst>
                <a:latin typeface="Arial" charset="0"/>
                <a:ea typeface="ＭＳ Ｐゴシック" charset="0"/>
              </a:rPr>
              <a:t>"He cuts off (lifts up) every branch in me that bears no fruit</a:t>
            </a:r>
            <a:endParaRPr lang="en-US" sz="3600" dirty="0">
              <a:solidFill>
                <a:schemeClr val="bg1"/>
              </a:solidFill>
              <a:effectLst>
                <a:outerShdw blurRad="38100" dist="38100" dir="2700000" algn="tl">
                  <a:srgbClr val="808080"/>
                </a:outerShdw>
              </a:effectLst>
              <a:latin typeface="Arial" charset="0"/>
              <a:ea typeface="ＭＳ Ｐゴシック" charset="0"/>
            </a:endParaRPr>
          </a:p>
        </p:txBody>
      </p:sp>
      <p:sp>
        <p:nvSpPr>
          <p:cNvPr id="163845" name="Rectangle 5">
            <a:extLst>
              <a:ext uri="{FF2B5EF4-FFF2-40B4-BE49-F238E27FC236}">
                <a16:creationId xmlns:a16="http://schemas.microsoft.com/office/drawing/2014/main" id="{6464816A-D42F-7643-93FD-FDC78C29688D}"/>
              </a:ext>
            </a:extLst>
          </p:cNvPr>
          <p:cNvSpPr>
            <a:spLocks noChangeArrowheads="1"/>
          </p:cNvSpPr>
          <p:nvPr/>
        </p:nvSpPr>
        <p:spPr bwMode="auto">
          <a:xfrm>
            <a:off x="2667000" y="5029200"/>
            <a:ext cx="6477000" cy="1828800"/>
          </a:xfrm>
          <a:prstGeom prst="rect">
            <a:avLst/>
          </a:prstGeom>
          <a:noFill/>
          <a:ln w="9525">
            <a:noFill/>
            <a:miter lim="800000"/>
            <a:headEnd/>
            <a:tailEnd/>
          </a:ln>
          <a:effectLst>
            <a:outerShdw blurRad="63500" dist="107763" dir="13500000" algn="ctr" rotWithShape="0">
              <a:schemeClr val="tx2">
                <a:alpha val="74998"/>
              </a:schemeClr>
            </a:outerShdw>
          </a:effectLst>
        </p:spPr>
        <p: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while every branch that does bear fruit he prunes so that it will be even more fruitful.</a:t>
            </a:r>
            <a:r>
              <a:rPr kumimoji="0" lang="en-US" altLang="ja-JP"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endPar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
        <p:nvSpPr>
          <p:cNvPr id="200709" name="Text Box 14">
            <a:extLst>
              <a:ext uri="{FF2B5EF4-FFF2-40B4-BE49-F238E27FC236}">
                <a16:creationId xmlns:a16="http://schemas.microsoft.com/office/drawing/2014/main" id="{579318AF-0AAE-C341-8F20-8B6E4115F244}"/>
              </a:ext>
            </a:extLst>
          </p:cNvPr>
          <p:cNvSpPr txBox="1">
            <a:spLocks noChangeArrowheads="1"/>
          </p:cNvSpPr>
          <p:nvPr/>
        </p:nvSpPr>
        <p:spPr bwMode="auto">
          <a:xfrm>
            <a:off x="8442325" y="95250"/>
            <a:ext cx="5238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lIns="90000" tIns="46800" rIns="90000" bIns="4680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15</a:t>
            </a:r>
            <a:endParaRPr kumimoji="0" lang="en-US" altLang="en-US" sz="2400" b="1" i="0" u="none" strike="noStrike" kern="1200" cap="none" spc="0" normalizeH="0" baseline="0" noProof="0">
              <a:ln>
                <a:noFill/>
              </a:ln>
              <a:solidFill>
                <a:srgbClr val="FFFF66"/>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908719752"/>
      </p:ext>
    </p:extLst>
  </p:cSld>
  <p:clrMapOvr>
    <a:masterClrMapping/>
  </p:clrMapOvr>
  <p:transition spd="med">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descr="08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228600"/>
            <a:ext cx="3594100" cy="30861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Sent here to show me</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the love of the Father,</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just for love it was done</a:t>
            </a:r>
          </a:p>
        </p:txBody>
      </p:sp>
      <p:sp>
        <p:nvSpPr>
          <p:cNvPr id="4" name="Title 1"/>
          <p:cNvSpPr txBox="1">
            <a:spLocks/>
          </p:cNvSpPr>
          <p:nvPr/>
        </p:nvSpPr>
        <p:spPr bwMode="auto">
          <a:xfrm>
            <a:off x="4102100" y="0"/>
            <a:ext cx="5041900" cy="2628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defTabSz="45720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3600" b="1" i="1" u="none" strike="noStrike" kern="1200" cap="none" spc="0" normalizeH="0" baseline="0" noProof="0" dirty="0">
              <a:ln>
                <a:noFill/>
              </a:ln>
              <a:solidFill>
                <a:srgbClr val="FFFFFF"/>
              </a:solidFill>
              <a:effectLst>
                <a:glow rad="127000">
                  <a:prstClr val="black"/>
                </a:glow>
              </a:effectLst>
              <a:uLnTx/>
              <a:uFillTx/>
              <a:latin typeface="Arial"/>
              <a:ea typeface="ＭＳ Ｐゴシック" charset="0"/>
              <a:cs typeface="Arial"/>
            </a:endParaRPr>
          </a:p>
        </p:txBody>
      </p:sp>
    </p:spTree>
    <p:extLst>
      <p:ext uri="{BB962C8B-B14F-4D97-AF65-F5344CB8AC3E}">
        <p14:creationId xmlns:p14="http://schemas.microsoft.com/office/powerpoint/2010/main" val="315553636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F495FAC-64F1-8B4A-99B3-200128055EA6}"/>
              </a:ext>
            </a:extLst>
          </p:cNvPr>
          <p:cNvSpPr>
            <a:spLocks noGrp="1" noChangeArrowheads="1"/>
          </p:cNvSpPr>
          <p:nvPr>
            <p:ph type="ctrTitle"/>
          </p:nvPr>
        </p:nvSpPr>
        <p:spPr>
          <a:xfrm>
            <a:off x="534988" y="1371600"/>
            <a:ext cx="5256212" cy="3962400"/>
          </a:xfrm>
          <a:effectLst>
            <a:outerShdw blurRad="38100" dist="25399" dir="2700000" algn="ctr" rotWithShape="0">
              <a:schemeClr val="tx2">
                <a:alpha val="75000"/>
              </a:schemeClr>
            </a:outerShdw>
          </a:effectLst>
        </p:spPr>
        <p:txBody>
          <a:bodyPr/>
          <a:lstStyle/>
          <a:p>
            <a:pPr eaLnBrk="1" hangingPunct="1"/>
            <a:r>
              <a:rPr lang="en-US" altLang="en-US" sz="5400" dirty="0">
                <a:effectLst>
                  <a:glow rad="228600">
                    <a:schemeClr val="bg2">
                      <a:alpha val="95000"/>
                    </a:schemeClr>
                  </a:glow>
                </a:effectLst>
                <a:latin typeface="Arial" panose="020B0604020202020204" pitchFamily="34" charset="0"/>
                <a:ea typeface="ＭＳ Ｐゴシック" panose="020B0600070205080204" pitchFamily="34" charset="-128"/>
                <a:cs typeface="Arial" panose="020B0604020202020204" pitchFamily="34" charset="0"/>
              </a:rPr>
              <a:t>But what is the branch thrown away and </a:t>
            </a:r>
            <a:r>
              <a:rPr lang="en-US" altLang="en-US" sz="5400" dirty="0">
                <a:solidFill>
                  <a:srgbClr val="FFFF00"/>
                </a:solidFill>
                <a:effectLst>
                  <a:glow rad="228600">
                    <a:schemeClr val="bg2">
                      <a:alpha val="95000"/>
                    </a:schemeClr>
                  </a:glow>
                </a:effectLst>
                <a:latin typeface="Arial" panose="020B0604020202020204" pitchFamily="34" charset="0"/>
                <a:ea typeface="ＭＳ Ｐゴシック" panose="020B0600070205080204" pitchFamily="34" charset="-128"/>
                <a:cs typeface="Arial" panose="020B0604020202020204" pitchFamily="34" charset="0"/>
              </a:rPr>
              <a:t>burned</a:t>
            </a:r>
            <a:r>
              <a:rPr lang="en-US" altLang="en-US" sz="5400" dirty="0">
                <a:effectLst>
                  <a:glow rad="228600">
                    <a:schemeClr val="bg2">
                      <a:alpha val="95000"/>
                    </a:schemeClr>
                  </a:glow>
                </a:effectLst>
                <a:latin typeface="Arial" panose="020B0604020202020204" pitchFamily="34" charset="0"/>
                <a:ea typeface="ＭＳ Ｐゴシック" panose="020B0600070205080204" pitchFamily="34" charset="-128"/>
                <a:cs typeface="Arial" panose="020B0604020202020204" pitchFamily="34" charset="0"/>
              </a:rPr>
              <a:t> in verse 6?</a:t>
            </a:r>
          </a:p>
        </p:txBody>
      </p:sp>
      <p:pic>
        <p:nvPicPr>
          <p:cNvPr id="5125" name="Picture 5" descr="225974">
            <a:extLst>
              <a:ext uri="{FF2B5EF4-FFF2-40B4-BE49-F238E27FC236}">
                <a16:creationId xmlns:a16="http://schemas.microsoft.com/office/drawing/2014/main" id="{5415B806-8D53-5842-9FC3-C74BBBD14C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1675" y="990600"/>
            <a:ext cx="328612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55" name="Text Box 14">
            <a:extLst>
              <a:ext uri="{FF2B5EF4-FFF2-40B4-BE49-F238E27FC236}">
                <a16:creationId xmlns:a16="http://schemas.microsoft.com/office/drawing/2014/main" id="{14C14A21-A418-FC4F-B5B6-C5C1C4720A99}"/>
              </a:ext>
            </a:extLst>
          </p:cNvPr>
          <p:cNvSpPr txBox="1">
            <a:spLocks noChangeArrowheads="1"/>
          </p:cNvSpPr>
          <p:nvPr/>
        </p:nvSpPr>
        <p:spPr bwMode="auto">
          <a:xfrm>
            <a:off x="8442325" y="95250"/>
            <a:ext cx="5238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lIns="90000" tIns="46800" rIns="90000" bIns="4680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15</a:t>
            </a:r>
            <a:endParaRPr kumimoji="0" lang="en-US" altLang="en-US" sz="2400" b="1" i="0" u="none" strike="noStrike" kern="1200" cap="none" spc="0" normalizeH="0" baseline="0" noProof="0">
              <a:ln>
                <a:noFill/>
              </a:ln>
              <a:solidFill>
                <a:srgbClr val="FFFF66"/>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434909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5125"/>
                                        </p:tgtEl>
                                        <p:attrNameLst>
                                          <p:attrName>style.visibility</p:attrName>
                                        </p:attrNameLst>
                                      </p:cBhvr>
                                      <p:to>
                                        <p:strVal val="visible"/>
                                      </p:to>
                                    </p:set>
                                    <p:animEffect transition="in" filter="dissolve">
                                      <p:cBhvr>
                                        <p:cTn id="7" dur="5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1" name="Picture 5" descr="john15_1-shadows">
            <a:extLst>
              <a:ext uri="{FF2B5EF4-FFF2-40B4-BE49-F238E27FC236}">
                <a16:creationId xmlns:a16="http://schemas.microsoft.com/office/drawing/2014/main" id="{7DC02C51-F4D9-CB4B-8694-852476866ABE}"/>
              </a:ext>
            </a:extLst>
          </p:cNvPr>
          <p:cNvPicPr>
            <a:picLocks noChangeAspect="1" noChangeArrowheads="1"/>
          </p:cNvPicPr>
          <p:nvPr/>
        </p:nvPicPr>
        <p:blipFill>
          <a:blip r:embed="rId3">
            <a:lum bright="-12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795" name="Rectangle 3">
            <a:extLst>
              <a:ext uri="{FF2B5EF4-FFF2-40B4-BE49-F238E27FC236}">
                <a16:creationId xmlns:a16="http://schemas.microsoft.com/office/drawing/2014/main" id="{A3363967-C7F4-B449-85FA-B3167A4C066B}"/>
              </a:ext>
            </a:extLst>
          </p:cNvPr>
          <p:cNvSpPr>
            <a:spLocks noGrp="1" noChangeArrowheads="1"/>
          </p:cNvSpPr>
          <p:nvPr>
            <p:ph type="ctrTitle"/>
          </p:nvPr>
        </p:nvSpPr>
        <p:spPr>
          <a:xfrm rot="16200000">
            <a:off x="-3162300" y="3162300"/>
            <a:ext cx="6858000" cy="533400"/>
          </a:xfrm>
          <a:effectLst>
            <a:outerShdw blurRad="63500" dist="35921" dir="2700000" algn="ctr" rotWithShape="0">
              <a:srgbClr val="000000">
                <a:alpha val="74997"/>
              </a:srgbClr>
            </a:outerShdw>
          </a:effectLst>
        </p:spPr>
        <p:txBody>
          <a:bodyPr/>
          <a:lstStyle/>
          <a:p>
            <a:pPr eaLnBrk="1" hangingPunct="1"/>
            <a:r>
              <a:rPr lang="en-US" altLang="en-US" sz="3600">
                <a:solidFill>
                  <a:schemeClr val="bg1"/>
                </a:solidFill>
                <a:effectLst>
                  <a:outerShdw blurRad="38100" dist="38100" dir="2700000" algn="tl">
                    <a:srgbClr val="808080"/>
                  </a:outerShdw>
                </a:effectLst>
                <a:latin typeface="Arial" panose="020B0604020202020204" pitchFamily="34" charset="0"/>
                <a:ea typeface="ＭＳ Ｐゴシック" panose="020B0600070205080204" pitchFamily="34" charset="-128"/>
              </a:rPr>
              <a:t>A Closer Look at John 15:1-6</a:t>
            </a:r>
            <a:endParaRPr lang="en-US" altLang="en-US" sz="3600">
              <a:effectLst>
                <a:outerShdw blurRad="38100" dist="38100" dir="2700000" algn="tl">
                  <a:srgbClr val="FFFFFF"/>
                </a:outerShdw>
              </a:effectLst>
              <a:latin typeface="Arial" panose="020B0604020202020204" pitchFamily="34" charset="0"/>
              <a:ea typeface="ＭＳ Ｐゴシック" panose="020B0600070205080204" pitchFamily="34" charset="-128"/>
            </a:endParaRPr>
          </a:p>
        </p:txBody>
      </p:sp>
      <p:graphicFrame>
        <p:nvGraphicFramePr>
          <p:cNvPr id="7" name="Table 6">
            <a:extLst>
              <a:ext uri="{FF2B5EF4-FFF2-40B4-BE49-F238E27FC236}">
                <a16:creationId xmlns:a16="http://schemas.microsoft.com/office/drawing/2014/main" id="{D772E70C-9098-B749-87CC-6F1A1DC30CB1}"/>
              </a:ext>
            </a:extLst>
          </p:cNvPr>
          <p:cNvGraphicFramePr>
            <a:graphicFrameLocks noGrp="1"/>
          </p:cNvGraphicFramePr>
          <p:nvPr/>
        </p:nvGraphicFramePr>
        <p:xfrm>
          <a:off x="685800" y="76200"/>
          <a:ext cx="8382000" cy="6057901"/>
        </p:xfrm>
        <a:graphic>
          <a:graphicData uri="http://schemas.openxmlformats.org/drawingml/2006/table">
            <a:tbl>
              <a:tblPr/>
              <a:tblGrid>
                <a:gridCol w="1676400">
                  <a:extLst>
                    <a:ext uri="{9D8B030D-6E8A-4147-A177-3AD203B41FA5}">
                      <a16:colId xmlns:a16="http://schemas.microsoft.com/office/drawing/2014/main" val="614385025"/>
                    </a:ext>
                  </a:extLst>
                </a:gridCol>
                <a:gridCol w="1676400">
                  <a:extLst>
                    <a:ext uri="{9D8B030D-6E8A-4147-A177-3AD203B41FA5}">
                      <a16:colId xmlns:a16="http://schemas.microsoft.com/office/drawing/2014/main" val="4266705161"/>
                    </a:ext>
                  </a:extLst>
                </a:gridCol>
                <a:gridCol w="1752600">
                  <a:extLst>
                    <a:ext uri="{9D8B030D-6E8A-4147-A177-3AD203B41FA5}">
                      <a16:colId xmlns:a16="http://schemas.microsoft.com/office/drawing/2014/main" val="2484027259"/>
                    </a:ext>
                  </a:extLst>
                </a:gridCol>
                <a:gridCol w="1600200">
                  <a:extLst>
                    <a:ext uri="{9D8B030D-6E8A-4147-A177-3AD203B41FA5}">
                      <a16:colId xmlns:a16="http://schemas.microsoft.com/office/drawing/2014/main" val="784430496"/>
                    </a:ext>
                  </a:extLst>
                </a:gridCol>
                <a:gridCol w="1676400">
                  <a:extLst>
                    <a:ext uri="{9D8B030D-6E8A-4147-A177-3AD203B41FA5}">
                      <a16:colId xmlns:a16="http://schemas.microsoft.com/office/drawing/2014/main" val="1569597522"/>
                    </a:ext>
                  </a:extLst>
                </a:gridCol>
              </a:tblGrid>
              <a:tr h="509588">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Issues</a:t>
                      </a:r>
                      <a:endParaRPr kumimoji="0" lang="en-US" altLang="en-US" sz="18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0000"/>
                    </a:solid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Arminian</a:t>
                      </a:r>
                      <a:endParaRPr kumimoji="0" lang="en-US" altLang="en-US" sz="18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0000"/>
                    </a:solid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Calvinist</a:t>
                      </a:r>
                      <a:endParaRPr kumimoji="0" lang="en-US" altLang="en-US" sz="18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0000"/>
                    </a:solid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Partakers</a:t>
                      </a:r>
                      <a:endParaRPr kumimoji="0" lang="en-US" altLang="en-US" sz="18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0000"/>
                    </a:solid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Derickson</a:t>
                      </a:r>
                      <a:endParaRPr kumimoji="0" lang="en-US" altLang="en-US" sz="18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0000"/>
                    </a:solidFill>
                  </a:tcPr>
                </a:tc>
                <a:extLst>
                  <a:ext uri="{0D108BD9-81ED-4DB2-BD59-A6C34878D82A}">
                    <a16:rowId xmlns:a16="http://schemas.microsoft.com/office/drawing/2014/main" val="1915027567"/>
                  </a:ext>
                </a:extLst>
              </a:tr>
              <a:tr h="1524000">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"The Father</a:t>
                      </a:r>
                      <a:endParaRPr kumimoji="0" lang="en-US" altLang="ja-JP"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Bwgrki" panose="02000400000000000000" pitchFamily="2" charset="0"/>
                          <a:ea typeface="ＭＳ Ｐゴシック" panose="020B0600070205080204" pitchFamily="34" charset="-128"/>
                        </a:rPr>
                        <a:t>ai;rw</a:t>
                      </a: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 (2a)</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"cuts off" </a:t>
                      </a:r>
                      <a:b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b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 loses salvation</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"cuts off" </a:t>
                      </a:r>
                      <a:b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b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 disciplines</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"lifts up" </a:t>
                      </a:r>
                      <a:b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b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 cares for</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"lifts up"</a:t>
                      </a:r>
                      <a:b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b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 cares for</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34764545"/>
                  </a:ext>
                </a:extLst>
              </a:tr>
              <a:tr h="1463675">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a:t>
                      </a:r>
                      <a:r>
                        <a:rPr kumimoji="0" lang="en-US" altLang="ja-JP" sz="2400" b="1" i="1"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branch…</a:t>
                      </a: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 that does not bear fruit" (2b)</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1"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Christian</a:t>
                      </a: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 who stops believing</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1"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Unbeliever</a:t>
                      </a: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 who never believed</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1"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Christian</a:t>
                      </a: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 who stops believing</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1"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Christian</a:t>
                      </a: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 who stops believing</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4434703"/>
                  </a:ext>
                </a:extLst>
              </a:tr>
              <a:tr h="2560638">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a:t>
                      </a:r>
                      <a:r>
                        <a:rPr kumimoji="0" lang="en-US" altLang="ja-JP" sz="2400" b="1" i="1"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in me</a:t>
                      </a:r>
                      <a:r>
                        <a:rPr kumimoji="0" lang="en-US" altLang="ja-JP"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 (2c)</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Adjective that modifies the noun: </a:t>
                      </a:r>
                      <a:r>
                        <a:rPr kumimoji="0" lang="en-US" altLang="ja-JP" sz="2400" b="1" i="1"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"branch in me"</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Adverb that modifies the verb: </a:t>
                      </a:r>
                      <a:r>
                        <a:rPr kumimoji="0" lang="en-US" altLang="ja-JP" sz="2400" b="1" i="1"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"does not bear fruit in me"</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Adjective that modifies the noun: </a:t>
                      </a:r>
                      <a:r>
                        <a:rPr kumimoji="0" lang="en-US" altLang="ja-JP" sz="2400" b="1" i="1"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"branch in me"</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defTabSz="457200">
                        <a:spcBef>
                          <a:spcPct val="20000"/>
                        </a:spcBef>
                        <a:defRPr sz="2800" b="1">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defRPr sz="2400" b="1">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defRPr sz="2000" b="1">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Adjective that modifies the noun: </a:t>
                      </a:r>
                      <a:r>
                        <a:rPr kumimoji="0" lang="en-US" altLang="ja-JP" sz="2400" b="1" i="1"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"branch in me"</a:t>
                      </a:r>
                      <a:endParaRPr kumimoji="0" lang="en-US" altLang="en-US" sz="28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72632781"/>
                  </a:ext>
                </a:extLst>
              </a:tr>
            </a:tbl>
          </a:graphicData>
        </a:graphic>
      </p:graphicFrame>
    </p:spTree>
    <p:extLst>
      <p:ext uri="{BB962C8B-B14F-4D97-AF65-F5344CB8AC3E}">
        <p14:creationId xmlns:p14="http://schemas.microsoft.com/office/powerpoint/2010/main" val="2929201940"/>
      </p:ext>
    </p:extLst>
  </p:cSld>
  <p:clrMapOvr>
    <a:masterClrMapping/>
  </p:clrMapOvr>
  <p:transition spd="med">
    <p:randomBar dir="vert"/>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49" name="Picture 5" descr="john15_1-shadows">
            <a:extLst>
              <a:ext uri="{FF2B5EF4-FFF2-40B4-BE49-F238E27FC236}">
                <a16:creationId xmlns:a16="http://schemas.microsoft.com/office/drawing/2014/main" id="{402760D9-F6E2-B74C-AEE4-4775908DC1CB}"/>
              </a:ext>
            </a:extLst>
          </p:cNvPr>
          <p:cNvPicPr>
            <a:picLocks noChangeAspect="1" noChangeArrowheads="1"/>
          </p:cNvPicPr>
          <p:nvPr/>
        </p:nvPicPr>
        <p:blipFill>
          <a:blip r:embed="rId3">
            <a:lum bright="-12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795" name="Rectangle 3">
            <a:extLst>
              <a:ext uri="{FF2B5EF4-FFF2-40B4-BE49-F238E27FC236}">
                <a16:creationId xmlns:a16="http://schemas.microsoft.com/office/drawing/2014/main" id="{93357534-CCE1-BF47-9D10-34108F7192B4}"/>
              </a:ext>
            </a:extLst>
          </p:cNvPr>
          <p:cNvSpPr>
            <a:spLocks noGrp="1" noChangeArrowheads="1"/>
          </p:cNvSpPr>
          <p:nvPr>
            <p:ph type="ctrTitle"/>
          </p:nvPr>
        </p:nvSpPr>
        <p:spPr>
          <a:xfrm rot="16200000">
            <a:off x="-3162300" y="3162300"/>
            <a:ext cx="6858000" cy="533400"/>
          </a:xfrm>
          <a:effectLst>
            <a:outerShdw blurRad="63500" dist="35921" dir="2700000" algn="ctr" rotWithShape="0">
              <a:srgbClr val="000000">
                <a:alpha val="74997"/>
              </a:srgbClr>
            </a:outerShdw>
          </a:effectLst>
        </p:spPr>
        <p:txBody>
          <a:bodyPr/>
          <a:lstStyle/>
          <a:p>
            <a:pPr eaLnBrk="1" hangingPunct="1"/>
            <a:r>
              <a:rPr lang="en-US" altLang="en-US" sz="3600">
                <a:solidFill>
                  <a:schemeClr val="bg1"/>
                </a:solidFill>
                <a:effectLst>
                  <a:outerShdw blurRad="38100" dist="38100" dir="2700000" algn="tl">
                    <a:srgbClr val="808080"/>
                  </a:outerShdw>
                </a:effectLst>
                <a:latin typeface="Arial" panose="020B0604020202020204" pitchFamily="34" charset="0"/>
                <a:ea typeface="ＭＳ Ｐゴシック" panose="020B0600070205080204" pitchFamily="34" charset="-128"/>
              </a:rPr>
              <a:t>A Closer Look at John 15:1-6</a:t>
            </a:r>
            <a:endParaRPr lang="en-US" altLang="en-US" sz="3600">
              <a:effectLst>
                <a:outerShdw blurRad="38100" dist="38100" dir="2700000" algn="tl">
                  <a:srgbClr val="FFFFFF"/>
                </a:outerShdw>
              </a:effectLst>
              <a:latin typeface="Arial" panose="020B0604020202020204" pitchFamily="34" charset="0"/>
              <a:ea typeface="ＭＳ Ｐゴシック" panose="020B0600070205080204" pitchFamily="34" charset="-128"/>
            </a:endParaRPr>
          </a:p>
        </p:txBody>
      </p:sp>
      <p:graphicFrame>
        <p:nvGraphicFramePr>
          <p:cNvPr id="7" name="Table 6">
            <a:extLst>
              <a:ext uri="{FF2B5EF4-FFF2-40B4-BE49-F238E27FC236}">
                <a16:creationId xmlns:a16="http://schemas.microsoft.com/office/drawing/2014/main" id="{85A706BE-6AA3-5D44-9EFD-91886DA892AF}"/>
              </a:ext>
            </a:extLst>
          </p:cNvPr>
          <p:cNvGraphicFramePr>
            <a:graphicFrameLocks noGrp="1"/>
          </p:cNvGraphicFramePr>
          <p:nvPr/>
        </p:nvGraphicFramePr>
        <p:xfrm>
          <a:off x="609600" y="76200"/>
          <a:ext cx="8458200" cy="7046724"/>
        </p:xfrm>
        <a:graphic>
          <a:graphicData uri="http://schemas.openxmlformats.org/drawingml/2006/table">
            <a:tbl>
              <a:tblPr/>
              <a:tblGrid>
                <a:gridCol w="1460500">
                  <a:extLst>
                    <a:ext uri="{9D8B030D-6E8A-4147-A177-3AD203B41FA5}">
                      <a16:colId xmlns:a16="http://schemas.microsoft.com/office/drawing/2014/main" val="20000"/>
                    </a:ext>
                  </a:extLst>
                </a:gridCol>
                <a:gridCol w="1692275">
                  <a:extLst>
                    <a:ext uri="{9D8B030D-6E8A-4147-A177-3AD203B41FA5}">
                      <a16:colId xmlns:a16="http://schemas.microsoft.com/office/drawing/2014/main" val="20001"/>
                    </a:ext>
                  </a:extLst>
                </a:gridCol>
                <a:gridCol w="1922463">
                  <a:extLst>
                    <a:ext uri="{9D8B030D-6E8A-4147-A177-3AD203B41FA5}">
                      <a16:colId xmlns:a16="http://schemas.microsoft.com/office/drawing/2014/main" val="20002"/>
                    </a:ext>
                  </a:extLst>
                </a:gridCol>
                <a:gridCol w="1690687">
                  <a:extLst>
                    <a:ext uri="{9D8B030D-6E8A-4147-A177-3AD203B41FA5}">
                      <a16:colId xmlns:a16="http://schemas.microsoft.com/office/drawing/2014/main" val="20003"/>
                    </a:ext>
                  </a:extLst>
                </a:gridCol>
                <a:gridCol w="1692275">
                  <a:extLst>
                    <a:ext uri="{9D8B030D-6E8A-4147-A177-3AD203B41FA5}">
                      <a16:colId xmlns:a16="http://schemas.microsoft.com/office/drawing/2014/main" val="20004"/>
                    </a:ext>
                  </a:extLst>
                </a:gridCol>
              </a:tblGrid>
              <a:tr h="48442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dirty="0">
                          <a:ln>
                            <a:noFill/>
                          </a:ln>
                          <a:solidFill>
                            <a:srgbClr val="FFFFFF"/>
                          </a:solidFill>
                          <a:effectLst/>
                          <a:latin typeface="Arial" charset="0"/>
                          <a:ea typeface="ＭＳ Ｐゴシック" charset="0"/>
                          <a:cs typeface="Times" charset="0"/>
                        </a:rPr>
                        <a:t>Issues</a:t>
                      </a:r>
                      <a:endParaRPr kumimoji="0" lang="en-US" sz="1700" b="1" i="0" u="none" strike="noStrike" cap="none" normalizeH="0" baseline="0" dirty="0">
                        <a:ln>
                          <a:noFill/>
                        </a:ln>
                        <a:solidFill>
                          <a:srgbClr val="FFFFFF"/>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a:ln>
                            <a:noFill/>
                          </a:ln>
                          <a:solidFill>
                            <a:srgbClr val="FFFFFF"/>
                          </a:solidFill>
                          <a:effectLst/>
                          <a:latin typeface="Arial" charset="0"/>
                          <a:ea typeface="ＭＳ Ｐゴシック" charset="0"/>
                          <a:cs typeface="Times" charset="0"/>
                        </a:rPr>
                        <a:t>Arminian</a:t>
                      </a:r>
                      <a:endParaRPr kumimoji="0" lang="en-US" sz="1700" b="1" i="0" u="none" strike="noStrike" cap="none" normalizeH="0" baseline="0">
                        <a:ln>
                          <a:noFill/>
                        </a:ln>
                        <a:solidFill>
                          <a:srgbClr val="FFFFFF"/>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a:ln>
                            <a:noFill/>
                          </a:ln>
                          <a:solidFill>
                            <a:srgbClr val="FFFFFF"/>
                          </a:solidFill>
                          <a:effectLst/>
                          <a:latin typeface="Arial" charset="0"/>
                          <a:ea typeface="ＭＳ Ｐゴシック" charset="0"/>
                          <a:cs typeface="Times" charset="0"/>
                        </a:rPr>
                        <a:t>Calvinist</a:t>
                      </a:r>
                      <a:endParaRPr kumimoji="0" lang="en-US" sz="1700" b="1" i="0" u="none" strike="noStrike" cap="none" normalizeH="0" baseline="0">
                        <a:ln>
                          <a:noFill/>
                        </a:ln>
                        <a:solidFill>
                          <a:srgbClr val="FFFFFF"/>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a:ln>
                            <a:noFill/>
                          </a:ln>
                          <a:solidFill>
                            <a:srgbClr val="FFFFFF"/>
                          </a:solidFill>
                          <a:effectLst/>
                          <a:latin typeface="Arial" charset="0"/>
                          <a:ea typeface="ＭＳ Ｐゴシック" charset="0"/>
                          <a:cs typeface="Times" charset="0"/>
                        </a:rPr>
                        <a:t>Partakers</a:t>
                      </a:r>
                      <a:endParaRPr kumimoji="0" lang="en-US" sz="1700" b="1" i="0" u="none" strike="noStrike" cap="none" normalizeH="0" baseline="0">
                        <a:ln>
                          <a:noFill/>
                        </a:ln>
                        <a:solidFill>
                          <a:srgbClr val="FFFFFF"/>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a:ln>
                            <a:noFill/>
                          </a:ln>
                          <a:solidFill>
                            <a:srgbClr val="FFFFFF"/>
                          </a:solidFill>
                          <a:effectLst/>
                          <a:latin typeface="Arial" charset="0"/>
                          <a:ea typeface="ＭＳ Ｐゴシック" charset="0"/>
                          <a:cs typeface="Times" charset="0"/>
                        </a:rPr>
                        <a:t>Derickson</a:t>
                      </a:r>
                      <a:endParaRPr kumimoji="0" lang="en-US" sz="1700" b="1" i="0" u="none" strike="noStrike" cap="none" normalizeH="0" baseline="0">
                        <a:ln>
                          <a:noFill/>
                        </a:ln>
                        <a:solidFill>
                          <a:srgbClr val="FFFFFF"/>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0000"/>
                    </a:solidFill>
                  </a:tcPr>
                </a:tc>
                <a:extLst>
                  <a:ext uri="{0D108BD9-81ED-4DB2-BD59-A6C34878D82A}">
                    <a16:rowId xmlns:a16="http://schemas.microsoft.com/office/drawing/2014/main" val="10000"/>
                  </a:ext>
                </a:extLst>
              </a:tr>
              <a:tr h="347684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2300" b="1" i="0" u="none" strike="noStrike" cap="none" normalizeH="0" baseline="0" dirty="0">
                          <a:ln>
                            <a:noFill/>
                          </a:ln>
                          <a:solidFill>
                            <a:srgbClr val="FFFFFF"/>
                          </a:solidFill>
                          <a:effectLst/>
                          <a:latin typeface="Arial" charset="0"/>
                          <a:ea typeface="ＭＳ Ｐゴシック" charset="0"/>
                          <a:cs typeface="Times" charset="0"/>
                        </a:rPr>
                        <a:t>"The Father </a:t>
                      </a:r>
                      <a:r>
                        <a:rPr kumimoji="0" lang="en-US" altLang="ja-JP" sz="2300" b="1" i="1" u="none" strike="noStrike" cap="none" normalizeH="0" baseline="0" dirty="0">
                          <a:ln>
                            <a:noFill/>
                          </a:ln>
                          <a:solidFill>
                            <a:srgbClr val="FFFFFF"/>
                          </a:solidFill>
                          <a:effectLst/>
                          <a:latin typeface="Arial" charset="0"/>
                          <a:ea typeface="ＭＳ Ｐゴシック" charset="0"/>
                          <a:cs typeface="Times" charset="0"/>
                        </a:rPr>
                        <a:t>prunes</a:t>
                      </a:r>
                      <a:r>
                        <a:rPr kumimoji="0" lang="en-US" altLang="ja-JP" sz="2300" b="1" i="0" u="none" strike="noStrike" cap="none" normalizeH="0" baseline="0" dirty="0">
                          <a:ln>
                            <a:noFill/>
                          </a:ln>
                          <a:solidFill>
                            <a:srgbClr val="FFFFFF"/>
                          </a:solidFill>
                          <a:effectLst/>
                          <a:latin typeface="Arial" charset="0"/>
                          <a:ea typeface="ＭＳ Ｐゴシック" charset="0"/>
                          <a:cs typeface="Times" charset="0"/>
                        </a:rPr>
                        <a:t>" (2d)</a:t>
                      </a:r>
                      <a:endParaRPr kumimoji="0" lang="en-US" sz="2700" b="0" i="0" u="none" strike="noStrike" cap="none" normalizeH="0" baseline="0" dirty="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a:ln>
                            <a:noFill/>
                          </a:ln>
                          <a:solidFill>
                            <a:srgbClr val="FFFFFF"/>
                          </a:solidFill>
                          <a:effectLst/>
                          <a:latin typeface="Arial" charset="0"/>
                          <a:ea typeface="ＭＳ Ｐゴシック" charset="0"/>
                          <a:cs typeface="Times" charset="0"/>
                        </a:rPr>
                        <a:t>Discipline of believers in contrast to judgment of former believers in v. 2a</a:t>
                      </a:r>
                      <a:endParaRPr kumimoji="0" lang="en-US" sz="2700" b="0" i="0" u="none" strike="noStrike" cap="none" normalizeH="0" baseline="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a:ln>
                            <a:noFill/>
                          </a:ln>
                          <a:solidFill>
                            <a:srgbClr val="FFFFFF"/>
                          </a:solidFill>
                          <a:effectLst/>
                          <a:latin typeface="Arial" charset="0"/>
                          <a:ea typeface="ＭＳ Ｐゴシック" charset="0"/>
                          <a:cs typeface="Times" charset="0"/>
                        </a:rPr>
                        <a:t>Discipline of believers in contrast to judgment of professing believers in v. 2a</a:t>
                      </a:r>
                      <a:endParaRPr kumimoji="0" lang="en-US" sz="2700" b="0" i="0" u="none" strike="noStrike" cap="none" normalizeH="0" baseline="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a:ln>
                            <a:noFill/>
                          </a:ln>
                          <a:solidFill>
                            <a:srgbClr val="FFFFFF"/>
                          </a:solidFill>
                          <a:effectLst/>
                          <a:latin typeface="Arial" charset="0"/>
                          <a:ea typeface="ＭＳ Ｐゴシック" charset="0"/>
                          <a:cs typeface="Times" charset="0"/>
                        </a:rPr>
                        <a:t>Discipline of believers in same sense as loving care of believers in v. 2a</a:t>
                      </a:r>
                      <a:endParaRPr kumimoji="0" lang="en-US" sz="2700" b="0" i="0" u="none" strike="noStrike" cap="none" normalizeH="0" baseline="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a:ln>
                            <a:noFill/>
                          </a:ln>
                          <a:solidFill>
                            <a:srgbClr val="FFFFFF"/>
                          </a:solidFill>
                          <a:effectLst/>
                          <a:latin typeface="Arial" charset="0"/>
                          <a:ea typeface="ＭＳ Ｐゴシック" charset="0"/>
                          <a:cs typeface="Times" charset="0"/>
                        </a:rPr>
                        <a:t>Discipline of believers in same sense as loving care of believers in v. 2a</a:t>
                      </a:r>
                      <a:endParaRPr kumimoji="0" lang="en-US" sz="2700" b="0" i="0" u="none" strike="noStrike" cap="none" normalizeH="0" baseline="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3285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2300" b="1" i="0" u="none" strike="noStrike" cap="none" normalizeH="0" baseline="0" dirty="0">
                          <a:ln>
                            <a:noFill/>
                          </a:ln>
                          <a:solidFill>
                            <a:srgbClr val="FFFFFF"/>
                          </a:solidFill>
                          <a:effectLst/>
                          <a:latin typeface="Arial" charset="0"/>
                          <a:ea typeface="ＭＳ Ｐゴシック" charset="0"/>
                          <a:cs typeface="Times" charset="0"/>
                        </a:rPr>
                        <a:t>"You are already </a:t>
                      </a:r>
                      <a:r>
                        <a:rPr kumimoji="0" lang="en-US" altLang="ja-JP" sz="2300" b="1" i="1" u="none" strike="noStrike" cap="none" normalizeH="0" baseline="0" dirty="0">
                          <a:ln>
                            <a:noFill/>
                          </a:ln>
                          <a:solidFill>
                            <a:srgbClr val="FFFFFF"/>
                          </a:solidFill>
                          <a:effectLst/>
                          <a:latin typeface="Arial" charset="0"/>
                          <a:ea typeface="ＭＳ Ｐゴシック" charset="0"/>
                          <a:cs typeface="Times" charset="0"/>
                        </a:rPr>
                        <a:t>clean</a:t>
                      </a:r>
                      <a:r>
                        <a:rPr kumimoji="0" lang="en-US" altLang="ja-JP" sz="2300" b="1" i="0" u="none" strike="noStrike" cap="none" normalizeH="0" baseline="0" dirty="0">
                          <a:ln>
                            <a:noFill/>
                          </a:ln>
                          <a:solidFill>
                            <a:srgbClr val="FFFFFF"/>
                          </a:solidFill>
                          <a:effectLst/>
                          <a:latin typeface="Arial" charset="0"/>
                          <a:ea typeface="ＭＳ Ｐゴシック" charset="0"/>
                          <a:cs typeface="Times" charset="0"/>
                        </a:rPr>
                        <a:t>" </a:t>
                      </a:r>
                      <a:r>
                        <a:rPr kumimoji="0" lang="en-US" altLang="ja-JP" sz="1900" b="1" i="0" u="none" strike="noStrike" cap="none" normalizeH="0" baseline="0" dirty="0">
                          <a:ln>
                            <a:noFill/>
                          </a:ln>
                          <a:solidFill>
                            <a:srgbClr val="FFFFFF"/>
                          </a:solidFill>
                          <a:effectLst/>
                          <a:latin typeface="Arial" charset="0"/>
                          <a:ea typeface="ＭＳ Ｐゴシック" charset="0"/>
                          <a:cs typeface="Times" charset="0"/>
                        </a:rPr>
                        <a:t>(3)</a:t>
                      </a:r>
                      <a:endParaRPr kumimoji="0" lang="en-US" sz="2700" b="0" i="0" u="none" strike="noStrike" cap="none" normalizeH="0" baseline="0" dirty="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a:ln>
                            <a:noFill/>
                          </a:ln>
                          <a:solidFill>
                            <a:srgbClr val="FFFFFF"/>
                          </a:solidFill>
                          <a:effectLst/>
                          <a:latin typeface="Arial" charset="0"/>
                          <a:ea typeface="ＭＳ Ｐゴシック" charset="0"/>
                          <a:cs typeface="Times" charset="0"/>
                        </a:rPr>
                        <a:t>Saved</a:t>
                      </a:r>
                      <a:endParaRPr kumimoji="0" lang="en-US" sz="2700" b="0" i="0" u="none" strike="noStrike" cap="none" normalizeH="0" baseline="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dirty="0">
                          <a:ln>
                            <a:noFill/>
                          </a:ln>
                          <a:solidFill>
                            <a:srgbClr val="FFFFFF"/>
                          </a:solidFill>
                          <a:effectLst/>
                          <a:latin typeface="Arial" charset="0"/>
                          <a:ea typeface="ＭＳ Ｐゴシック" charset="0"/>
                          <a:cs typeface="Times" charset="0"/>
                        </a:rPr>
                        <a:t>Refers only to disciples</a:t>
                      </a:r>
                      <a:r>
                        <a:rPr kumimoji="0" lang="fr-FR" altLang="ja-JP" sz="2300" b="1" i="0" u="none" strike="noStrike" cap="none" normalizeH="0" baseline="0" dirty="0">
                          <a:ln>
                            <a:noFill/>
                          </a:ln>
                          <a:solidFill>
                            <a:srgbClr val="FFFFFF"/>
                          </a:solidFill>
                          <a:effectLst/>
                          <a:latin typeface="Arial" charset="0"/>
                          <a:ea typeface="ＭＳ Ｐゴシック" charset="0"/>
                          <a:cs typeface="Times" charset="0"/>
                        </a:rPr>
                        <a:t>'</a:t>
                      </a:r>
                      <a:r>
                        <a:rPr kumimoji="0" lang="en-US" altLang="ja-JP" sz="2300" b="1" i="0" u="none" strike="noStrike" cap="none" normalizeH="0" baseline="0" dirty="0">
                          <a:ln>
                            <a:noFill/>
                          </a:ln>
                          <a:solidFill>
                            <a:srgbClr val="FFFFFF"/>
                          </a:solidFill>
                          <a:effectLst/>
                          <a:latin typeface="Arial" charset="0"/>
                          <a:ea typeface="ＭＳ Ｐゴシック" charset="0"/>
                          <a:cs typeface="Times" charset="0"/>
                        </a:rPr>
                        <a:t> salvation?</a:t>
                      </a:r>
                      <a:endParaRPr kumimoji="0" lang="en-US" sz="2700" b="0" i="0" u="none" strike="noStrike" cap="none" normalizeH="0" baseline="0" dirty="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a:ln>
                            <a:noFill/>
                          </a:ln>
                          <a:solidFill>
                            <a:srgbClr val="FFFFFF"/>
                          </a:solidFill>
                          <a:effectLst/>
                          <a:latin typeface="Arial" charset="0"/>
                          <a:ea typeface="ＭＳ Ｐゴシック" charset="0"/>
                          <a:cs typeface="Times" charset="0"/>
                        </a:rPr>
                        <a:t>Saved</a:t>
                      </a:r>
                      <a:endParaRPr kumimoji="0" lang="en-US" sz="2700" b="0" i="0" u="none" strike="noStrike" cap="none" normalizeH="0" baseline="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a:ln>
                            <a:noFill/>
                          </a:ln>
                          <a:solidFill>
                            <a:srgbClr val="FFFFFF"/>
                          </a:solidFill>
                          <a:effectLst/>
                          <a:latin typeface="Arial" charset="0"/>
                          <a:ea typeface="ＭＳ Ｐゴシック" charset="0"/>
                          <a:cs typeface="Times" charset="0"/>
                        </a:rPr>
                        <a:t>Saved</a:t>
                      </a:r>
                      <a:endParaRPr kumimoji="0" lang="en-US" sz="2700" b="0" i="0" u="none" strike="noStrike" cap="none" normalizeH="0" baseline="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3850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2300" b="1" i="0" u="none" strike="noStrike" cap="none" normalizeH="0" baseline="0" dirty="0">
                          <a:ln>
                            <a:noFill/>
                          </a:ln>
                          <a:solidFill>
                            <a:srgbClr val="FFFFFF"/>
                          </a:solidFill>
                          <a:effectLst/>
                          <a:latin typeface="Arial" charset="0"/>
                          <a:ea typeface="ＭＳ Ｐゴシック" charset="0"/>
                          <a:cs typeface="Times" charset="0"/>
                        </a:rPr>
                        <a:t>"thrown away &amp; </a:t>
                      </a:r>
                      <a:r>
                        <a:rPr kumimoji="0" lang="en-US" altLang="ja-JP" sz="2300" b="1" i="1" u="none" strike="noStrike" cap="none" normalizeH="0" baseline="0" dirty="0">
                          <a:ln>
                            <a:noFill/>
                          </a:ln>
                          <a:solidFill>
                            <a:srgbClr val="FFFFFF"/>
                          </a:solidFill>
                          <a:effectLst/>
                          <a:latin typeface="Arial" charset="0"/>
                          <a:ea typeface="ＭＳ Ｐゴシック" charset="0"/>
                          <a:cs typeface="Times" charset="0"/>
                        </a:rPr>
                        <a:t>burned</a:t>
                      </a:r>
                      <a:r>
                        <a:rPr kumimoji="0" lang="en-US" altLang="ja-JP" sz="2300" b="1" i="0" u="none" strike="noStrike" cap="none" normalizeH="0" baseline="0" dirty="0">
                          <a:ln>
                            <a:noFill/>
                          </a:ln>
                          <a:solidFill>
                            <a:srgbClr val="FFFFFF"/>
                          </a:solidFill>
                          <a:effectLst/>
                          <a:latin typeface="Arial" charset="0"/>
                          <a:ea typeface="ＭＳ Ｐゴシック" charset="0"/>
                          <a:cs typeface="Times" charset="0"/>
                        </a:rPr>
                        <a:t>" (6)</a:t>
                      </a:r>
                      <a:endParaRPr kumimoji="0" lang="en-US" sz="2700" b="0" i="0" u="none" strike="noStrike" cap="none" normalizeH="0" baseline="0" dirty="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1" u="none" strike="noStrike" cap="none" normalizeH="0" baseline="0">
                          <a:ln>
                            <a:noFill/>
                          </a:ln>
                          <a:solidFill>
                            <a:srgbClr val="FFFFFF"/>
                          </a:solidFill>
                          <a:effectLst/>
                          <a:latin typeface="Arial" charset="0"/>
                          <a:ea typeface="ＭＳ Ｐゴシック" charset="0"/>
                          <a:cs typeface="Times" charset="0"/>
                        </a:rPr>
                        <a:t>Judgment</a:t>
                      </a:r>
                      <a:r>
                        <a:rPr kumimoji="0" lang="en-US" sz="2300" b="1" i="0" u="none" strike="noStrike" cap="none" normalizeH="0" baseline="0">
                          <a:ln>
                            <a:noFill/>
                          </a:ln>
                          <a:solidFill>
                            <a:srgbClr val="FFFFFF"/>
                          </a:solidFill>
                          <a:effectLst/>
                          <a:latin typeface="Arial" charset="0"/>
                          <a:ea typeface="ＭＳ Ｐゴシック" charset="0"/>
                          <a:cs typeface="Times" charset="0"/>
                        </a:rPr>
                        <a:t> by loss of salvation</a:t>
                      </a:r>
                      <a:endParaRPr kumimoji="0" lang="en-US" sz="2700" b="0" i="0" u="none" strike="noStrike" cap="none" normalizeH="0" baseline="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1" u="none" strike="noStrike" cap="none" normalizeH="0" baseline="0">
                          <a:ln>
                            <a:noFill/>
                          </a:ln>
                          <a:solidFill>
                            <a:srgbClr val="FFFFFF"/>
                          </a:solidFill>
                          <a:effectLst/>
                          <a:latin typeface="Arial" charset="0"/>
                          <a:ea typeface="ＭＳ Ｐゴシック" charset="0"/>
                          <a:cs typeface="Times" charset="0"/>
                        </a:rPr>
                        <a:t>Judgment</a:t>
                      </a:r>
                      <a:r>
                        <a:rPr kumimoji="0" lang="en-US" sz="2300" b="1" i="0" u="none" strike="noStrike" cap="none" normalizeH="0" baseline="0">
                          <a:ln>
                            <a:noFill/>
                          </a:ln>
                          <a:solidFill>
                            <a:srgbClr val="FFFFFF"/>
                          </a:solidFill>
                          <a:effectLst/>
                          <a:latin typeface="Arial" charset="0"/>
                          <a:ea typeface="ＭＳ Ｐゴシック" charset="0"/>
                          <a:cs typeface="Times" charset="0"/>
                        </a:rPr>
                        <a:t> by never having salvation</a:t>
                      </a:r>
                      <a:endParaRPr kumimoji="0" lang="en-US" sz="2700" b="0" i="0" u="none" strike="noStrike" cap="none" normalizeH="0" baseline="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1" u="none" strike="noStrike" cap="none" normalizeH="0" baseline="0">
                          <a:ln>
                            <a:noFill/>
                          </a:ln>
                          <a:solidFill>
                            <a:srgbClr val="FFFFFF"/>
                          </a:solidFill>
                          <a:effectLst/>
                          <a:latin typeface="Arial" charset="0"/>
                          <a:ea typeface="ＭＳ Ｐゴシック" charset="0"/>
                          <a:cs typeface="Times" charset="0"/>
                        </a:rPr>
                        <a:t>Discipline</a:t>
                      </a:r>
                      <a:r>
                        <a:rPr kumimoji="0" lang="en-US" sz="2300" b="1" i="0" u="none" strike="noStrike" cap="none" normalizeH="0" baseline="0">
                          <a:ln>
                            <a:noFill/>
                          </a:ln>
                          <a:solidFill>
                            <a:srgbClr val="FFFFFF"/>
                          </a:solidFill>
                          <a:effectLst/>
                          <a:latin typeface="Arial" charset="0"/>
                          <a:ea typeface="ＭＳ Ｐゴシック" charset="0"/>
                          <a:cs typeface="Times" charset="0"/>
                        </a:rPr>
                        <a:t> by death and loss of rewards</a:t>
                      </a:r>
                      <a:endParaRPr kumimoji="0" lang="en-US" sz="2700" b="0" i="0" u="none" strike="noStrike" cap="none" normalizeH="0" baseline="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300" b="1" i="1" u="none" strike="noStrike" cap="none" normalizeH="0" baseline="0">
                          <a:ln>
                            <a:noFill/>
                          </a:ln>
                          <a:solidFill>
                            <a:srgbClr val="FFFFFF"/>
                          </a:solidFill>
                          <a:effectLst/>
                          <a:latin typeface="Arial" charset="0"/>
                          <a:ea typeface="ＭＳ Ｐゴシック" charset="0"/>
                          <a:cs typeface="Times" charset="0"/>
                        </a:rPr>
                        <a:t>Loving care</a:t>
                      </a:r>
                      <a:r>
                        <a:rPr kumimoji="0" lang="en-US" sz="2300" b="1" i="0" u="none" strike="noStrike" cap="none" normalizeH="0" baseline="0">
                          <a:ln>
                            <a:noFill/>
                          </a:ln>
                          <a:solidFill>
                            <a:srgbClr val="FFFFFF"/>
                          </a:solidFill>
                          <a:effectLst/>
                          <a:latin typeface="Arial" charset="0"/>
                          <a:ea typeface="ＭＳ Ｐゴシック" charset="0"/>
                          <a:cs typeface="Times" charset="0"/>
                        </a:rPr>
                        <a:t> to gain fruitful-ness</a:t>
                      </a:r>
                      <a:endParaRPr kumimoji="0" lang="en-US" sz="2700" b="0" i="0" u="none" strike="noStrike" cap="none" normalizeH="0" baseline="0">
                        <a:ln>
                          <a:noFill/>
                        </a:ln>
                        <a:solidFill>
                          <a:srgbClr val="000000"/>
                        </a:solidFill>
                        <a:effectLst/>
                        <a:latin typeface="Arial" charset="0"/>
                        <a:ea typeface="ＭＳ Ｐゴシック" charset="0"/>
                        <a:cs typeface="Times"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167931925"/>
      </p:ext>
    </p:extLst>
  </p:cSld>
  <p:clrMapOvr>
    <a:masterClrMapping/>
  </p:clrMapOvr>
  <p:transition spd="med">
    <p:randomBar dir="vert"/>
  </p:transition>
</p:sld>
</file>

<file path=ppt/slides/slide1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8897" name="Picture 5" descr="john15_16">
            <a:extLst>
              <a:ext uri="{FF2B5EF4-FFF2-40B4-BE49-F238E27FC236}">
                <a16:creationId xmlns:a16="http://schemas.microsoft.com/office/drawing/2014/main" id="{92FDA1E1-1994-CD42-AE12-2D83AF1246D9}"/>
              </a:ext>
            </a:extLst>
          </p:cNvPr>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699" name="Rectangle 3">
            <a:extLst>
              <a:ext uri="{FF2B5EF4-FFF2-40B4-BE49-F238E27FC236}">
                <a16:creationId xmlns:a16="http://schemas.microsoft.com/office/drawing/2014/main" id="{59B8C441-D860-0B4D-8961-BF1CDF04897E}"/>
              </a:ext>
            </a:extLst>
          </p:cNvPr>
          <p:cNvSpPr>
            <a:spLocks noGrp="1" noChangeArrowheads="1"/>
          </p:cNvSpPr>
          <p:nvPr>
            <p:ph type="ctrTitle"/>
          </p:nvPr>
        </p:nvSpPr>
        <p:spPr>
          <a:xfrm>
            <a:off x="0" y="76200"/>
            <a:ext cx="9144000" cy="1143000"/>
          </a:xfrm>
          <a:effectLst>
            <a:outerShdw blurRad="63500" dist="35921" dir="2700000" algn="ctr" rotWithShape="0">
              <a:srgbClr val="000000">
                <a:alpha val="74997"/>
              </a:srgbClr>
            </a:outerShdw>
          </a:effectLst>
        </p:spPr>
        <p:txBody>
          <a:bodyPr/>
          <a:lstStyle/>
          <a:p>
            <a:pPr eaLnBrk="1" hangingPunct="1"/>
            <a:r>
              <a:rPr lang="en-US" altLang="en-US" u="sng">
                <a:solidFill>
                  <a:schemeClr val="bg1"/>
                </a:solidFill>
                <a:effectLst>
                  <a:outerShdw blurRad="38100" dist="38100" dir="2700000" algn="tl">
                    <a:srgbClr val="808080"/>
                  </a:outerShdw>
                </a:effectLst>
                <a:latin typeface="Arial" panose="020B0604020202020204" pitchFamily="34" charset="0"/>
                <a:ea typeface="ＭＳ Ｐゴシック" panose="020B0600070205080204" pitchFamily="34" charset="-128"/>
              </a:rPr>
              <a:t>A Suggested John 15 Sermon</a:t>
            </a:r>
            <a:endParaRPr lang="en-US" altLang="en-US" sz="3200">
              <a:effectLst>
                <a:outerShdw blurRad="38100" dist="38100" dir="2700000" algn="tl">
                  <a:srgbClr val="FFFFFF"/>
                </a:outerShdw>
              </a:effectLst>
              <a:latin typeface="Arial" panose="020B0604020202020204" pitchFamily="34" charset="0"/>
              <a:ea typeface="ＭＳ Ｐゴシック" panose="020B0600070205080204" pitchFamily="34" charset="-128"/>
            </a:endParaRPr>
          </a:p>
        </p:txBody>
      </p:sp>
      <p:sp>
        <p:nvSpPr>
          <p:cNvPr id="157700" name="Rectangle 4">
            <a:extLst>
              <a:ext uri="{FF2B5EF4-FFF2-40B4-BE49-F238E27FC236}">
                <a16:creationId xmlns:a16="http://schemas.microsoft.com/office/drawing/2014/main" id="{B0E3E037-4E0F-2F4A-948E-38E63B439378}"/>
              </a:ext>
            </a:extLst>
          </p:cNvPr>
          <p:cNvSpPr>
            <a:spLocks noGrp="1" noChangeArrowheads="1"/>
          </p:cNvSpPr>
          <p:nvPr>
            <p:ph type="subTitle" idx="1"/>
          </p:nvPr>
        </p:nvSpPr>
        <p:spPr>
          <a:xfrm>
            <a:off x="0" y="1295400"/>
            <a:ext cx="9144000" cy="990600"/>
          </a:xfrm>
          <a:solidFill>
            <a:schemeClr val="tx2"/>
          </a:solidFill>
          <a:effectLst>
            <a:outerShdw blurRad="63500" dist="35921" dir="2700000" algn="ctr" rotWithShape="0">
              <a:srgbClr val="000000">
                <a:alpha val="74997"/>
              </a:srgbClr>
            </a:outerShdw>
          </a:effectLst>
        </p:spPr>
        <p:txBody>
          <a:bodyPr anchor="ctr"/>
          <a:lstStyle/>
          <a:p>
            <a:pPr eaLnBrk="1" hangingPunct="1">
              <a:spcBef>
                <a:spcPct val="0"/>
              </a:spcBef>
            </a:pPr>
            <a:r>
              <a:rPr lang="en-US" altLang="en-US" sz="4000">
                <a:solidFill>
                  <a:schemeClr val="bg1"/>
                </a:solidFill>
                <a:effectLst>
                  <a:outerShdw blurRad="38100" dist="38100" dir="2700000" algn="tl">
                    <a:srgbClr val="808080"/>
                  </a:outerShdw>
                </a:effectLst>
                <a:latin typeface="Arial" panose="020B0604020202020204" pitchFamily="34" charset="0"/>
                <a:ea typeface="ＭＳ Ｐゴシック" panose="020B0600070205080204" pitchFamily="34" charset="-128"/>
              </a:rPr>
              <a:t>Subject: How can you be most effective for Christ?</a:t>
            </a:r>
          </a:p>
        </p:txBody>
      </p:sp>
      <p:sp>
        <p:nvSpPr>
          <p:cNvPr id="157702" name="Rectangle 6">
            <a:extLst>
              <a:ext uri="{FF2B5EF4-FFF2-40B4-BE49-F238E27FC236}">
                <a16:creationId xmlns:a16="http://schemas.microsoft.com/office/drawing/2014/main" id="{4EC356FC-07C6-174C-9685-489157DD7A6C}"/>
              </a:ext>
            </a:extLst>
          </p:cNvPr>
          <p:cNvSpPr>
            <a:spLocks noChangeArrowheads="1"/>
          </p:cNvSpPr>
          <p:nvPr/>
        </p:nvSpPr>
        <p:spPr bwMode="auto">
          <a:xfrm>
            <a:off x="228600" y="2819400"/>
            <a:ext cx="85344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812800" indent="-8128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812800" marR="0" lvl="0" indent="-812800" algn="l" defTabSz="914400" rtl="0" eaLnBrk="1" fontAlgn="base" latinLnBrk="0" hangingPunct="1">
              <a:lnSpc>
                <a:spcPct val="100000"/>
              </a:lnSpc>
              <a:spcBef>
                <a:spcPct val="0"/>
              </a:spcBef>
              <a:spcAft>
                <a:spcPct val="0"/>
              </a:spcAft>
              <a:buClrTx/>
              <a:buSzTx/>
              <a:buFont typeface="Arial" panose="020B0604020202020204" pitchFamily="34" charset="0"/>
              <a:buAutoNum type="romanUcPeriod"/>
              <a:tabLst/>
              <a:defRPr/>
            </a:pPr>
            <a:r>
              <a:rPr kumimoji="0" lang="en-US" altLang="en-US" sz="4000" b="1" i="0" u="none" strike="noStrike" kern="1200" cap="none" spc="0" normalizeH="0" baseline="0" noProof="0" dirty="0">
                <a:ln>
                  <a:noFill/>
                </a:ln>
                <a:solidFill>
                  <a:srgbClr val="FFFFFF"/>
                </a:solidFill>
                <a:uLnTx/>
                <a:uFillTx/>
                <a:latin typeface="Arial" panose="020B0604020202020204" pitchFamily="34" charset="0"/>
                <a:ea typeface="ＭＳ Ｐゴシック" panose="020B0600070205080204" pitchFamily="34" charset="-128"/>
                <a:cs typeface="Arial" panose="020B0604020202020204" pitchFamily="34" charset="0"/>
              </a:rPr>
              <a:t>Depend on Christ (15:1-11)</a:t>
            </a:r>
          </a:p>
          <a:p>
            <a:pPr marL="812800" marR="0" lvl="0" indent="-812800" algn="l" defTabSz="914400" rtl="0" eaLnBrk="1" fontAlgn="base" latinLnBrk="0" hangingPunct="1">
              <a:lnSpc>
                <a:spcPct val="100000"/>
              </a:lnSpc>
              <a:spcBef>
                <a:spcPct val="0"/>
              </a:spcBef>
              <a:spcAft>
                <a:spcPct val="0"/>
              </a:spcAft>
              <a:buClrTx/>
              <a:buSzTx/>
              <a:buFont typeface="Arial" panose="020B0604020202020204" pitchFamily="34" charset="0"/>
              <a:buAutoNum type="romanUcPeriod"/>
              <a:tabLst/>
              <a:defRPr/>
            </a:pPr>
            <a:r>
              <a:rPr kumimoji="0" lang="en-US" altLang="en-US" sz="4000" b="1" i="0" u="none" strike="noStrike" kern="1200" cap="none" spc="0" normalizeH="0" baseline="0" noProof="0" dirty="0">
                <a:ln>
                  <a:noFill/>
                </a:ln>
                <a:solidFill>
                  <a:srgbClr val="FFFFFF"/>
                </a:solidFill>
                <a:uLnTx/>
                <a:uFillTx/>
                <a:latin typeface="Arial" panose="020B0604020202020204" pitchFamily="34" charset="0"/>
                <a:ea typeface="ＭＳ Ｐゴシック" panose="020B0600070205080204" pitchFamily="34" charset="-128"/>
                <a:cs typeface="Arial" panose="020B0604020202020204" pitchFamily="34" charset="0"/>
              </a:rPr>
              <a:t>Love other believers (15:12-17)</a:t>
            </a:r>
          </a:p>
          <a:p>
            <a:pPr marL="812800" marR="0" lvl="0" indent="-812800" algn="l" defTabSz="914400" rtl="0" eaLnBrk="1" fontAlgn="base" latinLnBrk="0" hangingPunct="1">
              <a:lnSpc>
                <a:spcPct val="100000"/>
              </a:lnSpc>
              <a:spcBef>
                <a:spcPct val="0"/>
              </a:spcBef>
              <a:spcAft>
                <a:spcPct val="0"/>
              </a:spcAft>
              <a:buClrTx/>
              <a:buSzTx/>
              <a:buFont typeface="Arial" panose="020B0604020202020204" pitchFamily="34" charset="0"/>
              <a:buAutoNum type="romanUcPeriod"/>
              <a:tabLst/>
              <a:defRPr/>
            </a:pPr>
            <a:r>
              <a:rPr kumimoji="0" lang="en-US" altLang="en-US" sz="4000" b="1" i="0" u="none" strike="noStrike" kern="1200" cap="none" spc="0" normalizeH="0" baseline="0" noProof="0" dirty="0">
                <a:ln>
                  <a:noFill/>
                </a:ln>
                <a:solidFill>
                  <a:srgbClr val="FFFFFF"/>
                </a:solidFill>
                <a:uLnTx/>
                <a:uFillTx/>
                <a:latin typeface="Arial" panose="020B0604020202020204" pitchFamily="34" charset="0"/>
                <a:ea typeface="ＭＳ Ｐゴシック" panose="020B0600070205080204" pitchFamily="34" charset="-128"/>
                <a:cs typeface="Arial" panose="020B0604020202020204" pitchFamily="34" charset="0"/>
              </a:rPr>
              <a:t>Accept hate from the world (15:18–16:4)</a:t>
            </a:r>
          </a:p>
        </p:txBody>
      </p:sp>
      <p:sp>
        <p:nvSpPr>
          <p:cNvPr id="208901" name="Text Box 14">
            <a:extLst>
              <a:ext uri="{FF2B5EF4-FFF2-40B4-BE49-F238E27FC236}">
                <a16:creationId xmlns:a16="http://schemas.microsoft.com/office/drawing/2014/main" id="{D2909058-F676-824B-9A3F-289913BC19AE}"/>
              </a:ext>
            </a:extLst>
          </p:cNvPr>
          <p:cNvSpPr txBox="1">
            <a:spLocks noChangeArrowheads="1"/>
          </p:cNvSpPr>
          <p:nvPr/>
        </p:nvSpPr>
        <p:spPr bwMode="auto">
          <a:xfrm>
            <a:off x="8442325" y="95250"/>
            <a:ext cx="5238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lIns="90000" tIns="46800" rIns="90000" bIns="4680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15</a:t>
            </a:r>
            <a:endParaRPr kumimoji="0" lang="en-US" altLang="en-US" sz="2400" b="1" i="0" u="none" strike="noStrike" kern="1200" cap="none" spc="0" normalizeH="0" baseline="0" noProof="0">
              <a:ln>
                <a:noFill/>
              </a:ln>
              <a:solidFill>
                <a:srgbClr val="FFFF66"/>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04448518"/>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7700">
                                            <p:txEl>
                                              <p:pRg st="0" end="0"/>
                                            </p:txEl>
                                          </p:spTgt>
                                        </p:tgtEl>
                                        <p:attrNameLst>
                                          <p:attrName>style.visibility</p:attrName>
                                        </p:attrNameLst>
                                      </p:cBhvr>
                                      <p:to>
                                        <p:strVal val="visible"/>
                                      </p:to>
                                    </p:set>
                                    <p:animEffect transition="in" filter="dissolve">
                                      <p:cBhvr>
                                        <p:cTn id="7" dur="500"/>
                                        <p:tgtEl>
                                          <p:spTgt spid="15770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7702">
                                            <p:txEl>
                                              <p:pRg st="0" end="0"/>
                                            </p:txEl>
                                          </p:spTgt>
                                        </p:tgtEl>
                                        <p:attrNameLst>
                                          <p:attrName>style.visibility</p:attrName>
                                        </p:attrNameLst>
                                      </p:cBhvr>
                                      <p:to>
                                        <p:strVal val="visible"/>
                                      </p:to>
                                    </p:set>
                                    <p:animEffect transition="in" filter="dissolve">
                                      <p:cBhvr>
                                        <p:cTn id="12" dur="500"/>
                                        <p:tgtEl>
                                          <p:spTgt spid="157702">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7702">
                                            <p:txEl>
                                              <p:pRg st="1" end="1"/>
                                            </p:txEl>
                                          </p:spTgt>
                                        </p:tgtEl>
                                        <p:attrNameLst>
                                          <p:attrName>style.visibility</p:attrName>
                                        </p:attrNameLst>
                                      </p:cBhvr>
                                      <p:to>
                                        <p:strVal val="visible"/>
                                      </p:to>
                                    </p:set>
                                    <p:animEffect transition="in" filter="dissolve">
                                      <p:cBhvr>
                                        <p:cTn id="17" dur="500"/>
                                        <p:tgtEl>
                                          <p:spTgt spid="157702">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7702">
                                            <p:txEl>
                                              <p:pRg st="2" end="2"/>
                                            </p:txEl>
                                          </p:spTgt>
                                        </p:tgtEl>
                                        <p:attrNameLst>
                                          <p:attrName>style.visibility</p:attrName>
                                        </p:attrNameLst>
                                      </p:cBhvr>
                                      <p:to>
                                        <p:strVal val="visible"/>
                                      </p:to>
                                    </p:set>
                                    <p:animEffect transition="in" filter="dissolve">
                                      <p:cBhvr>
                                        <p:cTn id="22" dur="500"/>
                                        <p:tgtEl>
                                          <p:spTgt spid="15770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700" grpId="0" build="p" autoUpdateAnimBg="0"/>
      <p:bldP spid="157702" grpId="0" build="p" autoUpdateAnimBg="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5" name="Picture 5" descr="john15_16b">
            <a:extLst>
              <a:ext uri="{FF2B5EF4-FFF2-40B4-BE49-F238E27FC236}">
                <a16:creationId xmlns:a16="http://schemas.microsoft.com/office/drawing/2014/main" id="{DB4EBE40-7F06-7546-A740-DCFE774710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651" name="Rectangle 3">
            <a:extLst>
              <a:ext uri="{FF2B5EF4-FFF2-40B4-BE49-F238E27FC236}">
                <a16:creationId xmlns:a16="http://schemas.microsoft.com/office/drawing/2014/main" id="{05B437C7-0954-6F4C-8DE1-C9A7DE462F2C}"/>
              </a:ext>
            </a:extLst>
          </p:cNvPr>
          <p:cNvSpPr>
            <a:spLocks noGrp="1" noChangeArrowheads="1"/>
          </p:cNvSpPr>
          <p:nvPr>
            <p:ph type="ctrTitle"/>
          </p:nvPr>
        </p:nvSpPr>
        <p:spPr>
          <a:xfrm>
            <a:off x="685800" y="2286000"/>
            <a:ext cx="7772400" cy="1143000"/>
          </a:xfrm>
          <a:effectLst>
            <a:outerShdw blurRad="63500" dist="35921" dir="2700000" algn="ctr" rotWithShape="0">
              <a:srgbClr val="000000">
                <a:alpha val="74997"/>
              </a:srgbClr>
            </a:outerShdw>
          </a:effectLst>
        </p:spPr>
        <p:txBody>
          <a:bodyPr/>
          <a:lstStyle/>
          <a:p>
            <a:pPr eaLnBrk="1" hangingPunct="1"/>
            <a:r>
              <a:rPr lang="en-US" altLang="en-US" sz="6000">
                <a:solidFill>
                  <a:schemeClr val="bg1"/>
                </a:solidFill>
                <a:effectLst>
                  <a:outerShdw blurRad="38100" dist="38100" dir="2700000" algn="tl">
                    <a:srgbClr val="808080"/>
                  </a:outerShdw>
                </a:effectLst>
                <a:latin typeface="Arial" panose="020B0604020202020204" pitchFamily="34" charset="0"/>
                <a:ea typeface="ＭＳ Ｐゴシック" panose="020B0600070205080204" pitchFamily="34" charset="-128"/>
              </a:rPr>
              <a:t>What is your </a:t>
            </a:r>
            <a:br>
              <a:rPr lang="en-US" altLang="en-US" sz="6000">
                <a:solidFill>
                  <a:schemeClr val="bg1"/>
                </a:solidFill>
                <a:effectLst>
                  <a:outerShdw blurRad="38100" dist="38100" dir="2700000" algn="tl">
                    <a:srgbClr val="808080"/>
                  </a:outerShdw>
                </a:effectLst>
                <a:latin typeface="Arial" panose="020B0604020202020204" pitchFamily="34" charset="0"/>
                <a:ea typeface="ＭＳ Ｐゴシック" panose="020B0600070205080204" pitchFamily="34" charset="-128"/>
              </a:rPr>
            </a:br>
            <a:r>
              <a:rPr lang="en-US" altLang="ja-JP" sz="6000">
                <a:solidFill>
                  <a:schemeClr val="bg1"/>
                </a:solidFill>
                <a:effectLst>
                  <a:outerShdw blurRad="38100" dist="38100" dir="2700000" algn="tl">
                    <a:srgbClr val="808080"/>
                  </a:outerShdw>
                </a:effectLst>
                <a:latin typeface="Arial" panose="020B0604020202020204" pitchFamily="34" charset="0"/>
                <a:ea typeface="ＭＳ Ｐゴシック" panose="020B0600070205080204" pitchFamily="34" charset="-128"/>
              </a:rPr>
              <a:t>"fruit that will last"?</a:t>
            </a:r>
            <a:endParaRPr lang="en-US" altLang="en-US">
              <a:effectLst>
                <a:outerShdw blurRad="38100" dist="38100" dir="2700000" algn="tl">
                  <a:srgbClr val="FFFFFF"/>
                </a:outerShdw>
              </a:effectLst>
              <a:latin typeface="Arial" panose="020B0604020202020204" pitchFamily="34" charset="0"/>
              <a:ea typeface="ＭＳ Ｐゴシック" panose="020B0600070205080204" pitchFamily="34" charset="-128"/>
            </a:endParaRPr>
          </a:p>
        </p:txBody>
      </p:sp>
      <p:sp>
        <p:nvSpPr>
          <p:cNvPr id="210947" name="Text Box 14">
            <a:extLst>
              <a:ext uri="{FF2B5EF4-FFF2-40B4-BE49-F238E27FC236}">
                <a16:creationId xmlns:a16="http://schemas.microsoft.com/office/drawing/2014/main" id="{F037C72B-BED9-3E48-9879-3D56C11BD02E}"/>
              </a:ext>
            </a:extLst>
          </p:cNvPr>
          <p:cNvSpPr txBox="1">
            <a:spLocks noChangeArrowheads="1"/>
          </p:cNvSpPr>
          <p:nvPr/>
        </p:nvSpPr>
        <p:spPr bwMode="auto">
          <a:xfrm>
            <a:off x="8442325" y="95250"/>
            <a:ext cx="5238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lIns="90000" tIns="46800" rIns="90000" bIns="4680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15</a:t>
            </a:r>
            <a:endParaRPr kumimoji="0" lang="en-US" altLang="en-US" sz="2400" b="1" i="0" u="none" strike="noStrike" kern="1200" cap="none" spc="0" normalizeH="0" baseline="0" noProof="0">
              <a:ln>
                <a:noFill/>
              </a:ln>
              <a:solidFill>
                <a:srgbClr val="FFFF66"/>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67068122"/>
      </p:ext>
    </p:extLst>
  </p:cSld>
  <p:clrMapOvr>
    <a:masterClrMapping/>
  </p:clrMapOvr>
  <p:transition spd="med">
    <p:randomBar dir="vert"/>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0369" name="Picture 8" descr="GrapeVine30.06.2004.R.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70370" name="Title 7"/>
          <p:cNvSpPr>
            <a:spLocks noGrp="1"/>
          </p:cNvSpPr>
          <p:nvPr>
            <p:ph type="title" idx="4294967295"/>
          </p:nvPr>
        </p:nvSpPr>
        <p:spPr>
          <a:xfrm>
            <a:off x="0" y="-30163"/>
            <a:ext cx="9144000" cy="708026"/>
          </a:xfrm>
          <a:solidFill>
            <a:srgbClr val="000000"/>
          </a:solidFill>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spAutoFit/>
          </a:bodyPr>
          <a:lstStyle/>
          <a:p>
            <a:r>
              <a:rPr lang="en-US" altLang="zh-CN" sz="4000" b="1">
                <a:solidFill>
                  <a:srgbClr val="FFFF00"/>
                </a:solidFill>
                <a:effectLst/>
                <a:latin typeface="Arial" charset="0"/>
                <a:ea typeface="ＭＳ Ｐゴシック" charset="0"/>
                <a:cs typeface="Arial" charset="0"/>
              </a:rPr>
              <a:t>Interpretations of John 15:1-6 </a:t>
            </a:r>
          </a:p>
        </p:txBody>
      </p:sp>
      <p:sp>
        <p:nvSpPr>
          <p:cNvPr id="570371" name="Text Box 3"/>
          <p:cNvSpPr txBox="1">
            <a:spLocks noChangeArrowheads="1"/>
          </p:cNvSpPr>
          <p:nvPr/>
        </p:nvSpPr>
        <p:spPr bwMode="auto">
          <a:xfrm>
            <a:off x="8229609" y="71447"/>
            <a:ext cx="852034" cy="461499"/>
          </a:xfrm>
          <a:prstGeom prst="rect">
            <a:avLst/>
          </a:prstGeom>
          <a:solidFill>
            <a:srgbClr val="000000"/>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latin typeface="Arial" charset="0"/>
                <a:cs typeface="Arial" charset="0"/>
              </a:rPr>
              <a:t>119e</a:t>
            </a:r>
          </a:p>
        </p:txBody>
      </p:sp>
      <p:sp>
        <p:nvSpPr>
          <p:cNvPr id="38916" name="Text Box 4"/>
          <p:cNvSpPr txBox="1">
            <a:spLocks noChangeArrowheads="1"/>
          </p:cNvSpPr>
          <p:nvPr/>
        </p:nvSpPr>
        <p:spPr bwMode="auto">
          <a:xfrm>
            <a:off x="0" y="1143035"/>
            <a:ext cx="9144000" cy="523875"/>
          </a:xfrm>
          <a:prstGeom prst="rect">
            <a:avLst/>
          </a:prstGeom>
          <a:solidFill>
            <a:srgbClr val="000000"/>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latin typeface="Arial" charset="0"/>
                <a:cs typeface="Arial" charset="0"/>
              </a:rPr>
              <a:t>Christians who </a:t>
            </a:r>
            <a:r>
              <a:rPr lang="en-US" altLang="zh-CN" sz="2800" b="1">
                <a:solidFill>
                  <a:srgbClr val="FFFF00"/>
                </a:solidFill>
                <a:latin typeface="Arial" charset="0"/>
                <a:cs typeface="Arial" charset="0"/>
              </a:rPr>
              <a:t>lose their salvation </a:t>
            </a:r>
            <a:endParaRPr lang="en-US" sz="2800" b="1">
              <a:solidFill>
                <a:srgbClr val="FFFF00"/>
              </a:solidFill>
              <a:latin typeface="Arial" charset="0"/>
              <a:cs typeface="Arial" charset="0"/>
            </a:endParaRPr>
          </a:p>
        </p:txBody>
      </p:sp>
      <p:sp>
        <p:nvSpPr>
          <p:cNvPr id="38917" name="Text Box 5"/>
          <p:cNvSpPr txBox="1">
            <a:spLocks noChangeArrowheads="1"/>
          </p:cNvSpPr>
          <p:nvPr/>
        </p:nvSpPr>
        <p:spPr bwMode="auto">
          <a:xfrm>
            <a:off x="-9525" y="2397126"/>
            <a:ext cx="9245600" cy="522288"/>
          </a:xfrm>
          <a:prstGeom prst="rect">
            <a:avLst/>
          </a:prstGeom>
          <a:solidFill>
            <a:srgbClr val="000000"/>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latin typeface="Arial" charset="0"/>
                <a:cs typeface="Arial" charset="0"/>
              </a:rPr>
              <a:t>Professing </a:t>
            </a:r>
            <a:r>
              <a:rPr lang="mr-IN" altLang="zh-CN" sz="2800" b="1">
                <a:latin typeface="Arial" charset="0"/>
                <a:cs typeface="Arial" charset="0"/>
              </a:rPr>
              <a:t>"</a:t>
            </a:r>
            <a:r>
              <a:rPr lang="en-US" altLang="zh-CN" sz="2800" b="1">
                <a:latin typeface="Arial" charset="0"/>
                <a:cs typeface="Arial" charset="0"/>
              </a:rPr>
              <a:t>Christians</a:t>
            </a:r>
            <a:r>
              <a:rPr lang="mr-IN" altLang="zh-CN" sz="2800" b="1">
                <a:latin typeface="Arial" charset="0"/>
                <a:cs typeface="Arial" charset="0"/>
              </a:rPr>
              <a:t>"</a:t>
            </a:r>
            <a:r>
              <a:rPr lang="en-US" altLang="zh-CN" sz="2800" b="1">
                <a:latin typeface="Arial" charset="0"/>
                <a:cs typeface="Arial" charset="0"/>
              </a:rPr>
              <a:t> who are actually </a:t>
            </a:r>
            <a:r>
              <a:rPr lang="en-US" altLang="zh-CN" sz="2800" b="1">
                <a:solidFill>
                  <a:srgbClr val="FFFF00"/>
                </a:solidFill>
                <a:latin typeface="Arial" charset="0"/>
                <a:cs typeface="Arial" charset="0"/>
              </a:rPr>
              <a:t>unbelievers </a:t>
            </a:r>
          </a:p>
        </p:txBody>
      </p:sp>
      <p:sp>
        <p:nvSpPr>
          <p:cNvPr id="38918" name="Text Box 6"/>
          <p:cNvSpPr txBox="1">
            <a:spLocks noChangeArrowheads="1"/>
          </p:cNvSpPr>
          <p:nvPr/>
        </p:nvSpPr>
        <p:spPr bwMode="auto">
          <a:xfrm>
            <a:off x="0" y="3649698"/>
            <a:ext cx="9144000" cy="954087"/>
          </a:xfrm>
          <a:prstGeom prst="rect">
            <a:avLst/>
          </a:prstGeom>
          <a:solidFill>
            <a:srgbClr val="000000"/>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latin typeface="Arial" charset="0"/>
                <a:cs typeface="Arial" charset="0"/>
              </a:rPr>
              <a:t>Christians who are lifted up &amp; encouraged </a:t>
            </a:r>
          </a:p>
          <a:p>
            <a:pPr algn="ctr" eaLnBrk="1" hangingPunct="1"/>
            <a:r>
              <a:rPr lang="en-US" altLang="zh-CN" sz="2800" b="1">
                <a:latin typeface="Arial" charset="0"/>
                <a:cs typeface="Arial" charset="0"/>
              </a:rPr>
              <a:t>but later </a:t>
            </a:r>
            <a:r>
              <a:rPr lang="en-US" altLang="zh-CN" sz="2800" b="1">
                <a:solidFill>
                  <a:srgbClr val="FFFF00"/>
                </a:solidFill>
                <a:latin typeface="Arial" charset="0"/>
                <a:cs typeface="Arial" charset="0"/>
              </a:rPr>
              <a:t>disciplined by death </a:t>
            </a:r>
            <a:endParaRPr lang="en-US" sz="2800" b="1">
              <a:solidFill>
                <a:srgbClr val="FFFF00"/>
              </a:solidFill>
              <a:latin typeface="Arial" charset="0"/>
              <a:cs typeface="Arial" charset="0"/>
            </a:endParaRPr>
          </a:p>
        </p:txBody>
      </p:sp>
      <p:sp>
        <p:nvSpPr>
          <p:cNvPr id="38919" name="Text Box 7"/>
          <p:cNvSpPr txBox="1">
            <a:spLocks noChangeArrowheads="1"/>
          </p:cNvSpPr>
          <p:nvPr/>
        </p:nvSpPr>
        <p:spPr bwMode="auto">
          <a:xfrm>
            <a:off x="0" y="5334000"/>
            <a:ext cx="9144000" cy="954088"/>
          </a:xfrm>
          <a:prstGeom prst="rect">
            <a:avLst/>
          </a:prstGeom>
          <a:solidFill>
            <a:srgbClr val="000000"/>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latin typeface="Arial" charset="0"/>
                <a:cs typeface="Arial" charset="0"/>
              </a:rPr>
              <a:t>Christians cared for by God until judgment came </a:t>
            </a:r>
          </a:p>
          <a:p>
            <a:pPr algn="ctr" eaLnBrk="1" hangingPunct="1"/>
            <a:r>
              <a:rPr lang="en-US" altLang="zh-CN" sz="2800" b="1">
                <a:latin typeface="Arial" charset="0"/>
                <a:cs typeface="Arial" charset="0"/>
              </a:rPr>
              <a:t>on those </a:t>
            </a:r>
            <a:r>
              <a:rPr lang="en-US" altLang="zh-CN" sz="2800" b="1">
                <a:solidFill>
                  <a:srgbClr val="FFFF00"/>
                </a:solidFill>
                <a:latin typeface="Arial" charset="0"/>
                <a:cs typeface="Arial" charset="0"/>
              </a:rPr>
              <a:t>not used by God </a:t>
            </a:r>
            <a:endParaRPr lang="en-US" sz="2800" b="1">
              <a:solidFill>
                <a:srgbClr val="FFFF00"/>
              </a:solidFill>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anim calcmode="lin" valueType="num">
                                      <p:cBhvr additive="base">
                                        <p:cTn id="7" dur="500" fill="hold"/>
                                        <p:tgtEl>
                                          <p:spTgt spid="38916"/>
                                        </p:tgtEl>
                                        <p:attrNameLst>
                                          <p:attrName>ppt_x</p:attrName>
                                        </p:attrNameLst>
                                      </p:cBhvr>
                                      <p:tavLst>
                                        <p:tav tm="0">
                                          <p:val>
                                            <p:strVal val="#ppt_x"/>
                                          </p:val>
                                        </p:tav>
                                        <p:tav tm="100000">
                                          <p:val>
                                            <p:strVal val="#ppt_x"/>
                                          </p:val>
                                        </p:tav>
                                      </p:tavLst>
                                    </p:anim>
                                    <p:anim calcmode="lin" valueType="num">
                                      <p:cBhvr additive="base">
                                        <p:cTn id="8" dur="500" fill="hold"/>
                                        <p:tgtEl>
                                          <p:spTgt spid="3891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8917"/>
                                        </p:tgtEl>
                                        <p:attrNameLst>
                                          <p:attrName>style.visibility</p:attrName>
                                        </p:attrNameLst>
                                      </p:cBhvr>
                                      <p:to>
                                        <p:strVal val="visible"/>
                                      </p:to>
                                    </p:set>
                                    <p:anim calcmode="lin" valueType="num">
                                      <p:cBhvr additive="base">
                                        <p:cTn id="13" dur="500" fill="hold"/>
                                        <p:tgtEl>
                                          <p:spTgt spid="38917"/>
                                        </p:tgtEl>
                                        <p:attrNameLst>
                                          <p:attrName>ppt_x</p:attrName>
                                        </p:attrNameLst>
                                      </p:cBhvr>
                                      <p:tavLst>
                                        <p:tav tm="0">
                                          <p:val>
                                            <p:strVal val="#ppt_x"/>
                                          </p:val>
                                        </p:tav>
                                        <p:tav tm="100000">
                                          <p:val>
                                            <p:strVal val="#ppt_x"/>
                                          </p:val>
                                        </p:tav>
                                      </p:tavLst>
                                    </p:anim>
                                    <p:anim calcmode="lin" valueType="num">
                                      <p:cBhvr additive="base">
                                        <p:cTn id="14" dur="500" fill="hold"/>
                                        <p:tgtEl>
                                          <p:spTgt spid="38917"/>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8918"/>
                                        </p:tgtEl>
                                        <p:attrNameLst>
                                          <p:attrName>style.visibility</p:attrName>
                                        </p:attrNameLst>
                                      </p:cBhvr>
                                      <p:to>
                                        <p:strVal val="visible"/>
                                      </p:to>
                                    </p:set>
                                    <p:anim calcmode="lin" valueType="num">
                                      <p:cBhvr additive="base">
                                        <p:cTn id="19" dur="500" fill="hold"/>
                                        <p:tgtEl>
                                          <p:spTgt spid="38918"/>
                                        </p:tgtEl>
                                        <p:attrNameLst>
                                          <p:attrName>ppt_x</p:attrName>
                                        </p:attrNameLst>
                                      </p:cBhvr>
                                      <p:tavLst>
                                        <p:tav tm="0">
                                          <p:val>
                                            <p:strVal val="#ppt_x"/>
                                          </p:val>
                                        </p:tav>
                                        <p:tav tm="100000">
                                          <p:val>
                                            <p:strVal val="#ppt_x"/>
                                          </p:val>
                                        </p:tav>
                                      </p:tavLst>
                                    </p:anim>
                                    <p:anim calcmode="lin" valueType="num">
                                      <p:cBhvr additive="base">
                                        <p:cTn id="20" dur="500" fill="hold"/>
                                        <p:tgtEl>
                                          <p:spTgt spid="38918"/>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8919"/>
                                        </p:tgtEl>
                                        <p:attrNameLst>
                                          <p:attrName>style.visibility</p:attrName>
                                        </p:attrNameLst>
                                      </p:cBhvr>
                                      <p:to>
                                        <p:strVal val="visible"/>
                                      </p:to>
                                    </p:set>
                                    <p:anim calcmode="lin" valueType="num">
                                      <p:cBhvr additive="base">
                                        <p:cTn id="25" dur="500" fill="hold"/>
                                        <p:tgtEl>
                                          <p:spTgt spid="38919"/>
                                        </p:tgtEl>
                                        <p:attrNameLst>
                                          <p:attrName>ppt_x</p:attrName>
                                        </p:attrNameLst>
                                      </p:cBhvr>
                                      <p:tavLst>
                                        <p:tav tm="0">
                                          <p:val>
                                            <p:strVal val="#ppt_x"/>
                                          </p:val>
                                        </p:tav>
                                        <p:tav tm="100000">
                                          <p:val>
                                            <p:strVal val="#ppt_x"/>
                                          </p:val>
                                        </p:tav>
                                      </p:tavLst>
                                    </p:anim>
                                    <p:anim calcmode="lin" valueType="num">
                                      <p:cBhvr additive="base">
                                        <p:cTn id="26" dur="500" fill="hold"/>
                                        <p:tgtEl>
                                          <p:spTgt spid="389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animBg="1" autoUpdateAnimBg="0"/>
      <p:bldP spid="38917" grpId="0" animBg="1" autoUpdateAnimBg="0"/>
      <p:bldP spid="38918" grpId="0" animBg="1" autoUpdateAnimBg="0"/>
      <p:bldP spid="38919" grpId="0" animBg="1" autoUpdateAnimBg="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21CBFFC-AA20-447E-AABC-9376EDA03D5B}"/>
              </a:ext>
            </a:extLst>
          </p:cNvPr>
          <p:cNvSpPr txBox="1"/>
          <p:nvPr/>
        </p:nvSpPr>
        <p:spPr>
          <a:xfrm>
            <a:off x="0" y="410367"/>
            <a:ext cx="9144000"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Righteous Suffering</a:t>
            </a:r>
          </a:p>
        </p:txBody>
      </p:sp>
      <p:sp>
        <p:nvSpPr>
          <p:cNvPr id="6" name="TextBox 5">
            <a:extLst>
              <a:ext uri="{FF2B5EF4-FFF2-40B4-BE49-F238E27FC236}">
                <a16:creationId xmlns:a16="http://schemas.microsoft.com/office/drawing/2014/main" id="{C2897324-C41A-43E4-A94B-0823E86FEB91}"/>
              </a:ext>
            </a:extLst>
          </p:cNvPr>
          <p:cNvSpPr txBox="1"/>
          <p:nvPr/>
        </p:nvSpPr>
        <p:spPr>
          <a:xfrm>
            <a:off x="0" y="1661776"/>
            <a:ext cx="9144000" cy="707886"/>
          </a:xfrm>
          <a:prstGeom prst="rect">
            <a:avLst/>
          </a:prstGeom>
          <a:noFill/>
        </p:spPr>
        <p:txBody>
          <a:bodyPr wrap="square">
            <a:spAutoFit/>
          </a:bodyPr>
          <a:lstStyle/>
          <a:p>
            <a:pPr marL="758825" marR="0" lvl="0" indent="-758825" algn="ctr"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sym typeface="Arial"/>
              </a:rPr>
              <a:t>John 15:18–16:4 (ESV)</a:t>
            </a:r>
          </a:p>
        </p:txBody>
      </p:sp>
    </p:spTree>
    <p:extLst>
      <p:ext uri="{BB962C8B-B14F-4D97-AF65-F5344CB8AC3E}">
        <p14:creationId xmlns:p14="http://schemas.microsoft.com/office/powerpoint/2010/main" val="672050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lvl="0" indent="-758825" algn="ctr" fontAlgn="auto">
              <a:spcBef>
                <a:spcPts val="0"/>
              </a:spcBef>
              <a:spcAft>
                <a:spcPts val="0"/>
              </a:spcAft>
              <a:buClr>
                <a:srgbClr val="FFFFFF"/>
              </a:buClr>
              <a:buSzPts val="3600"/>
              <a:defRPr/>
            </a:pPr>
            <a:r>
              <a:rPr lang="en-US" sz="4400" b="1" dirty="0">
                <a:solidFill>
                  <a:srgbClr val="FFFFFF"/>
                </a:solidFill>
                <a:effectLst>
                  <a:glow rad="190500">
                    <a:srgbClr val="000000">
                      <a:alpha val="75000"/>
                    </a:srgbClr>
                  </a:glow>
                </a:effectLst>
                <a:latin typeface="Calibri" panose="020F0502020204030204"/>
                <a:ea typeface="ＭＳ Ｐゴシック"/>
                <a:cs typeface="Calibri" panose="020F0502020204030204" pitchFamily="34" charset="0"/>
                <a:sym typeface="Arial"/>
              </a:rPr>
              <a:t>John 15:18–16:4 (ESV)</a:t>
            </a:r>
          </a:p>
        </p:txBody>
      </p:sp>
      <p:sp>
        <p:nvSpPr>
          <p:cNvPr id="4" name="TextBox 3">
            <a:extLst>
              <a:ext uri="{FF2B5EF4-FFF2-40B4-BE49-F238E27FC236}">
                <a16:creationId xmlns:a16="http://schemas.microsoft.com/office/drawing/2014/main" id="{3A4FBF93-9887-489E-AF8B-BD09E6A4EFE6}"/>
              </a:ext>
            </a:extLst>
          </p:cNvPr>
          <p:cNvSpPr txBox="1"/>
          <p:nvPr/>
        </p:nvSpPr>
        <p:spPr>
          <a:xfrm>
            <a:off x="138363" y="254081"/>
            <a:ext cx="8867274"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John 15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18 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the world hates you, know that it has hated me before it hated you.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19 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you were of the world, the world would love you as its own; but because you are not of the world, but I chose you out of the world, therefore the world hates you.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20 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Remember the word that I said to you: ‘A servant is not greater than his master.’ If they persecuted me, they will also persecute you. If they kept my word, they will also keep yours. </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sym typeface="Arial"/>
            </a:endParaRPr>
          </a:p>
        </p:txBody>
      </p:sp>
    </p:spTree>
    <p:extLst>
      <p:ext uri="{BB962C8B-B14F-4D97-AF65-F5344CB8AC3E}">
        <p14:creationId xmlns:p14="http://schemas.microsoft.com/office/powerpoint/2010/main" val="146593283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lvl="0" indent="-758825" algn="ctr" fontAlgn="auto">
              <a:spcBef>
                <a:spcPts val="0"/>
              </a:spcBef>
              <a:spcAft>
                <a:spcPts val="0"/>
              </a:spcAft>
              <a:buClr>
                <a:srgbClr val="FFFFFF"/>
              </a:buClr>
              <a:buSzPts val="3600"/>
              <a:defRPr/>
            </a:pPr>
            <a:r>
              <a:rPr lang="en-US" sz="4400" b="1" dirty="0">
                <a:solidFill>
                  <a:srgbClr val="FFFFFF"/>
                </a:solidFill>
                <a:effectLst>
                  <a:glow rad="190500">
                    <a:srgbClr val="000000">
                      <a:alpha val="75000"/>
                    </a:srgbClr>
                  </a:glow>
                </a:effectLst>
                <a:latin typeface="Calibri" panose="020F0502020204030204"/>
                <a:ea typeface="ＭＳ Ｐゴシック"/>
                <a:cs typeface="Calibri" panose="020F0502020204030204" pitchFamily="34" charset="0"/>
                <a:sym typeface="Arial"/>
              </a:rPr>
              <a:t>John 15:18–16:4 (ESV)</a:t>
            </a:r>
          </a:p>
        </p:txBody>
      </p:sp>
      <p:sp>
        <p:nvSpPr>
          <p:cNvPr id="4" name="TextBox 3">
            <a:extLst>
              <a:ext uri="{FF2B5EF4-FFF2-40B4-BE49-F238E27FC236}">
                <a16:creationId xmlns:a16="http://schemas.microsoft.com/office/drawing/2014/main" id="{3A4FBF93-9887-489E-AF8B-BD09E6A4EFE6}"/>
              </a:ext>
            </a:extLst>
          </p:cNvPr>
          <p:cNvSpPr txBox="1"/>
          <p:nvPr/>
        </p:nvSpPr>
        <p:spPr>
          <a:xfrm>
            <a:off x="138363" y="120731"/>
            <a:ext cx="8867274" cy="48320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21 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But all these things they will do to you on account of my name, because they do not know him who sent me.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22 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I had not come and spoken to them, they would not have been guilty of sin, but now they have no excuse for their sin.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23 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Whoever hates me hates my Father also.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24 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I had not done among them the works that no one else did, they would not be guilty of sin, but now they have seen and hated both me and my Father.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25 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But the word that is written in their Law must be fulfilled: ‘They hated me without a cause.’</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sym typeface="Arial"/>
            </a:endParaRPr>
          </a:p>
        </p:txBody>
      </p:sp>
    </p:spTree>
    <p:extLst>
      <p:ext uri="{BB962C8B-B14F-4D97-AF65-F5344CB8AC3E}">
        <p14:creationId xmlns:p14="http://schemas.microsoft.com/office/powerpoint/2010/main" val="339284997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lvl="0" indent="-758825" algn="ctr" fontAlgn="auto">
              <a:spcBef>
                <a:spcPts val="0"/>
              </a:spcBef>
              <a:spcAft>
                <a:spcPts val="0"/>
              </a:spcAft>
              <a:buClr>
                <a:srgbClr val="FFFFFF"/>
              </a:buClr>
              <a:buSzPts val="3600"/>
              <a:defRPr/>
            </a:pPr>
            <a:r>
              <a:rPr lang="en-US" sz="4400" b="1" dirty="0">
                <a:solidFill>
                  <a:srgbClr val="FFFFFF"/>
                </a:solidFill>
                <a:effectLst>
                  <a:glow rad="190500">
                    <a:srgbClr val="000000">
                      <a:alpha val="75000"/>
                    </a:srgbClr>
                  </a:glow>
                </a:effectLst>
                <a:latin typeface="Calibri" panose="020F0502020204030204"/>
                <a:ea typeface="ＭＳ Ｐゴシック"/>
                <a:cs typeface="Calibri" panose="020F0502020204030204" pitchFamily="34" charset="0"/>
                <a:sym typeface="Arial"/>
              </a:rPr>
              <a:t>John 15:18–16:4 (ESV)</a:t>
            </a:r>
          </a:p>
        </p:txBody>
      </p:sp>
      <p:sp>
        <p:nvSpPr>
          <p:cNvPr id="4" name="TextBox 3">
            <a:extLst>
              <a:ext uri="{FF2B5EF4-FFF2-40B4-BE49-F238E27FC236}">
                <a16:creationId xmlns:a16="http://schemas.microsoft.com/office/drawing/2014/main" id="{3A4FBF93-9887-489E-AF8B-BD09E6A4EFE6}"/>
              </a:ext>
            </a:extLst>
          </p:cNvPr>
          <p:cNvSpPr txBox="1"/>
          <p:nvPr/>
        </p:nvSpPr>
        <p:spPr>
          <a:xfrm>
            <a:off x="138363" y="254081"/>
            <a:ext cx="8867274"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26 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“But when the Helper comes, whom I will send to you from the Father, the Spirit of truth, who proceeds from the Father, he will bear witness about me.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27 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And you also will bear witness, because you have been with me from the beginning.”</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sym typeface="Arial"/>
            </a:endParaRPr>
          </a:p>
        </p:txBody>
      </p:sp>
    </p:spTree>
    <p:extLst>
      <p:ext uri="{BB962C8B-B14F-4D97-AF65-F5344CB8AC3E}">
        <p14:creationId xmlns:p14="http://schemas.microsoft.com/office/powerpoint/2010/main" val="996881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descr="09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9144000" cy="1497707"/>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And though You were perfect and holy</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You gave up Yourself willingly</a:t>
            </a:r>
          </a:p>
        </p:txBody>
      </p:sp>
    </p:spTree>
    <p:extLst>
      <p:ext uri="{BB962C8B-B14F-4D97-AF65-F5344CB8AC3E}">
        <p14:creationId xmlns:p14="http://schemas.microsoft.com/office/powerpoint/2010/main" val="397830030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marR="0" lvl="0" indent="-758825" algn="ctr"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4400" b="1" i="0" u="none" strike="noStrike" kern="1200" cap="none" spc="0" normalizeH="0" baseline="0" noProof="0" dirty="0">
                <a:ln>
                  <a:noFill/>
                </a:ln>
                <a:solidFill>
                  <a:srgbClr val="FFFFFF"/>
                </a:solidFill>
                <a:effectLst>
                  <a:glow rad="190500">
                    <a:srgbClr val="000000">
                      <a:alpha val="75000"/>
                    </a:srgbClr>
                  </a:glow>
                </a:effectLst>
                <a:uLnTx/>
                <a:uFillTx/>
                <a:latin typeface="Calibri" panose="020F0502020204030204"/>
                <a:ea typeface="ＭＳ Ｐゴシック"/>
                <a:cs typeface="Calibri" panose="020F0502020204030204" pitchFamily="34" charset="0"/>
                <a:sym typeface="Arial"/>
              </a:rPr>
              <a:t>John 15:18–16:4 (ESV)</a:t>
            </a:r>
          </a:p>
        </p:txBody>
      </p:sp>
      <p:sp>
        <p:nvSpPr>
          <p:cNvPr id="4" name="TextBox 3">
            <a:extLst>
              <a:ext uri="{FF2B5EF4-FFF2-40B4-BE49-F238E27FC236}">
                <a16:creationId xmlns:a16="http://schemas.microsoft.com/office/drawing/2014/main" id="{3A4FBF93-9887-489E-AF8B-BD09E6A4EFE6}"/>
              </a:ext>
            </a:extLst>
          </p:cNvPr>
          <p:cNvSpPr txBox="1"/>
          <p:nvPr/>
        </p:nvSpPr>
        <p:spPr>
          <a:xfrm>
            <a:off x="138363" y="254081"/>
            <a:ext cx="8867274"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John 16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 1 </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have said all these things to you to keep you from falling away.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2 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They will put you out of the synagogues. Indeed, the hour is coming when  whoever kills you will think he is offering service to God.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And they will do these things because they have not known the Father, nor me. </a:t>
            </a:r>
            <a:r>
              <a:rPr kumimoji="0" lang="en-US" sz="28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4 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But I have said these things to you, that when their hour comes you may remember that I told them to you.”</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sym typeface="Arial"/>
            </a:endParaRPr>
          </a:p>
        </p:txBody>
      </p:sp>
    </p:spTree>
    <p:extLst>
      <p:ext uri="{BB962C8B-B14F-4D97-AF65-F5344CB8AC3E}">
        <p14:creationId xmlns:p14="http://schemas.microsoft.com/office/powerpoint/2010/main" val="402771555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75" tIns="45638" rIns="91275" bIns="45638"/>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4"/>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John 16</a:t>
            </a:r>
          </a:p>
        </p:txBody>
      </p:sp>
    </p:spTree>
    <p:extLst>
      <p:ext uri="{BB962C8B-B14F-4D97-AF65-F5344CB8AC3E}">
        <p14:creationId xmlns:p14="http://schemas.microsoft.com/office/powerpoint/2010/main" val="392127187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3602" name="Picture 9" descr="jesus-crucfying-7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46300"/>
            <a:ext cx="9144000" cy="4711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362" name="Rectangle 2"/>
          <p:cNvSpPr>
            <a:spLocks noGrp="1" noChangeArrowheads="1"/>
          </p:cNvSpPr>
          <p:nvPr>
            <p:ph type="title"/>
          </p:nvPr>
        </p:nvSpPr>
        <p:spPr>
          <a:xfrm>
            <a:off x="762000" y="457200"/>
            <a:ext cx="7772400" cy="1143000"/>
          </a:xfrm>
          <a:effectLst>
            <a:outerShdw blurRad="63500" dist="107763" dir="13500000" algn="ctr" rotWithShape="0">
              <a:schemeClr val="bg2">
                <a:alpha val="74998"/>
              </a:schemeClr>
            </a:outerShdw>
          </a:effectLst>
        </p:spPr>
        <p:txBody>
          <a:bodyPr/>
          <a:lstStyle/>
          <a:p>
            <a:pPr eaLnBrk="1" hangingPunct="1">
              <a:defRPr/>
            </a:pPr>
            <a:r>
              <a:rPr lang="en-US" sz="7200">
                <a:solidFill>
                  <a:schemeClr val="bg1"/>
                </a:solidFill>
              </a:rPr>
              <a:t>John 16:5-33</a:t>
            </a:r>
          </a:p>
        </p:txBody>
      </p:sp>
      <p:sp>
        <p:nvSpPr>
          <p:cNvPr id="15370" name="Rectangle 10"/>
          <p:cNvSpPr>
            <a:spLocks noGrp="1" noChangeArrowheads="1"/>
          </p:cNvSpPr>
          <p:nvPr>
            <p:ph type="body" idx="1"/>
          </p:nvPr>
        </p:nvSpPr>
        <p:spPr>
          <a:xfrm>
            <a:off x="3886200" y="2898775"/>
            <a:ext cx="5105400" cy="3962400"/>
          </a:xfrm>
        </p:spPr>
        <p:txBody>
          <a:bodyPr/>
          <a:lstStyle/>
          <a:p>
            <a:pPr algn="ctr" eaLnBrk="1" hangingPunct="1">
              <a:lnSpc>
                <a:spcPct val="90000"/>
              </a:lnSpc>
              <a:buFontTx/>
              <a:buNone/>
              <a:defRPr/>
            </a:pPr>
            <a:r>
              <a:rPr lang="en-US" sz="3600" i="1">
                <a:solidFill>
                  <a:schemeClr val="bg1"/>
                </a:solidFill>
              </a:rPr>
              <a:t>Jesus Continues Preparing the Disciples for His Absence</a:t>
            </a:r>
          </a:p>
          <a:p>
            <a:pPr algn="ctr" eaLnBrk="1" hangingPunct="1">
              <a:lnSpc>
                <a:spcPct val="90000"/>
              </a:lnSpc>
              <a:buFontTx/>
              <a:buNone/>
              <a:defRPr/>
            </a:pPr>
            <a:endParaRPr lang="en-US" sz="3600" i="1">
              <a:solidFill>
                <a:schemeClr val="bg1"/>
              </a:solidFill>
            </a:endParaRPr>
          </a:p>
          <a:p>
            <a:pPr algn="ctr" eaLnBrk="1" hangingPunct="1">
              <a:lnSpc>
                <a:spcPct val="90000"/>
              </a:lnSpc>
              <a:buFontTx/>
              <a:buNone/>
              <a:defRPr/>
            </a:pPr>
            <a:r>
              <a:rPr lang="en-US" sz="3600" i="1">
                <a:solidFill>
                  <a:schemeClr val="bg1"/>
                </a:solidFill>
              </a:rPr>
              <a:t>Last Discourse</a:t>
            </a:r>
            <a:br>
              <a:rPr lang="en-US" sz="3600" i="1">
                <a:solidFill>
                  <a:schemeClr val="bg1"/>
                </a:solidFill>
              </a:rPr>
            </a:br>
            <a:r>
              <a:rPr lang="en-US" sz="3600" i="1">
                <a:solidFill>
                  <a:schemeClr val="bg1"/>
                </a:solidFill>
              </a:rPr>
              <a:t> Part 3</a:t>
            </a:r>
          </a:p>
        </p:txBody>
      </p:sp>
    </p:spTree>
    <p:extLst>
      <p:ext uri="{BB962C8B-B14F-4D97-AF65-F5344CB8AC3E}">
        <p14:creationId xmlns:p14="http://schemas.microsoft.com/office/powerpoint/2010/main" val="30930800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70">
                                            <p:txEl>
                                              <p:pRg st="0" end="0"/>
                                            </p:txEl>
                                          </p:spTgt>
                                        </p:tgtEl>
                                        <p:attrNameLst>
                                          <p:attrName>style.visibility</p:attrName>
                                        </p:attrNameLst>
                                      </p:cBhvr>
                                      <p:to>
                                        <p:strVal val="visible"/>
                                      </p:to>
                                    </p:set>
                                    <p:animEffect transition="in" filter="fade">
                                      <p:cBhvr>
                                        <p:cTn id="7" dur="500"/>
                                        <p:tgtEl>
                                          <p:spTgt spid="1537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70">
                                            <p:txEl>
                                              <p:pRg st="2" end="2"/>
                                            </p:txEl>
                                          </p:spTgt>
                                        </p:tgtEl>
                                        <p:attrNameLst>
                                          <p:attrName>style.visibility</p:attrName>
                                        </p:attrNameLst>
                                      </p:cBhvr>
                                      <p:to>
                                        <p:strVal val="visible"/>
                                      </p:to>
                                    </p:set>
                                    <p:animEffect transition="in" filter="fade">
                                      <p:cBhvr>
                                        <p:cTn id="12" dur="500"/>
                                        <p:tgtEl>
                                          <p:spTgt spid="1537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0" grpId="0" build="p" autoUpdateAnimBg="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49" name="Picture 2" descr="sunsetcro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459" name="Rectangle 3"/>
          <p:cNvSpPr>
            <a:spLocks noGrp="1" noChangeArrowheads="1"/>
          </p:cNvSpPr>
          <p:nvPr>
            <p:ph type="title"/>
          </p:nvPr>
        </p:nvSpPr>
        <p:spPr>
          <a:effectLst>
            <a:outerShdw blurRad="63500" dist="35921" dir="2700000" algn="ctr" rotWithShape="0">
              <a:schemeClr val="tx2">
                <a:alpha val="74998"/>
              </a:schemeClr>
            </a:outerShdw>
          </a:effectLst>
        </p:spPr>
        <p:txBody>
          <a:bodyPr/>
          <a:lstStyle/>
          <a:p>
            <a:pPr eaLnBrk="1" hangingPunct="1">
              <a:defRPr/>
            </a:pPr>
            <a:r>
              <a:rPr lang="en-US" b="1">
                <a:solidFill>
                  <a:schemeClr val="bg1"/>
                </a:solidFill>
                <a:cs typeface="+mj-cs"/>
              </a:rPr>
              <a:t>Preparing the Disciples in Christ</a:t>
            </a:r>
            <a:r>
              <a:rPr lang="mr-IN" b="1">
                <a:solidFill>
                  <a:schemeClr val="bg1"/>
                </a:solidFill>
                <a:cs typeface="+mj-cs"/>
              </a:rPr>
              <a:t>'</a:t>
            </a:r>
            <a:r>
              <a:rPr lang="en-US" b="1">
                <a:solidFill>
                  <a:schemeClr val="bg1"/>
                </a:solidFill>
                <a:cs typeface="+mj-cs"/>
              </a:rPr>
              <a:t>s Last Discourse</a:t>
            </a:r>
            <a:br>
              <a:rPr lang="en-US" b="1">
                <a:solidFill>
                  <a:schemeClr val="bg1"/>
                </a:solidFill>
                <a:cs typeface="+mj-cs"/>
              </a:rPr>
            </a:br>
            <a:r>
              <a:rPr lang="en-US" b="1">
                <a:solidFill>
                  <a:schemeClr val="bg1"/>
                </a:solidFill>
                <a:cs typeface="+mj-cs"/>
              </a:rPr>
              <a:t>(John 13:31–16:33)</a:t>
            </a:r>
          </a:p>
        </p:txBody>
      </p:sp>
    </p:spTree>
    <p:extLst>
      <p:ext uri="{BB962C8B-B14F-4D97-AF65-F5344CB8AC3E}">
        <p14:creationId xmlns:p14="http://schemas.microsoft.com/office/powerpoint/2010/main" val="35621226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7" name="Title 1"/>
          <p:cNvSpPr>
            <a:spLocks noGrp="1"/>
          </p:cNvSpPr>
          <p:nvPr>
            <p:ph type="title"/>
          </p:nvPr>
        </p:nvSpPr>
        <p:spPr/>
        <p:txBody>
          <a:bodyPr/>
          <a:lstStyle/>
          <a:p>
            <a:r>
              <a:rPr lang="en-US">
                <a:latin typeface="Arial" charset="0"/>
                <a:ea typeface="ＭＳ Ｐゴシック" charset="0"/>
                <a:cs typeface="ＭＳ Ｐゴシック" charset="0"/>
              </a:rPr>
              <a:t>Upper Room Seating</a:t>
            </a:r>
          </a:p>
        </p:txBody>
      </p:sp>
      <p:pic>
        <p:nvPicPr>
          <p:cNvPr id="562178" name="Picture 5" descr="John 14 upper room.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772714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7" name="Picture 8" descr="File_3"/>
          <p:cNvPicPr>
            <a:picLocks noChangeAspect="1" noChangeArrowheads="1"/>
          </p:cNvPicPr>
          <p:nvPr/>
        </p:nvPicPr>
        <p:blipFill>
          <a:blip r:embed="rId3">
            <a:extLst>
              <a:ext uri="{28A0092B-C50C-407E-A947-70E740481C1C}">
                <a14:useLocalDpi xmlns:a14="http://schemas.microsoft.com/office/drawing/2010/main" val="0"/>
              </a:ext>
            </a:extLst>
          </a:blip>
          <a:srcRect l="46870" t="2684" r="2687" b="49747"/>
          <a:stretch>
            <a:fillRect/>
          </a:stretch>
        </p:blipFill>
        <p:spPr bwMode="auto">
          <a:xfrm>
            <a:off x="0" y="-103188"/>
            <a:ext cx="9144000" cy="66643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9638" name="Rectangle 6"/>
          <p:cNvSpPr>
            <a:spLocks noGrp="1" noChangeArrowheads="1"/>
          </p:cNvSpPr>
          <p:nvPr>
            <p:ph type="title"/>
          </p:nvPr>
        </p:nvSpPr>
        <p:spPr>
          <a:xfrm>
            <a:off x="381000" y="4876800"/>
            <a:ext cx="7848600" cy="1981200"/>
          </a:xfrm>
          <a:effectLst>
            <a:outerShdw blurRad="25400" dist="25399" dir="2700000" algn="ctr" rotWithShape="0">
              <a:srgbClr val="000000">
                <a:alpha val="99962"/>
              </a:srgbClr>
            </a:outerShdw>
          </a:effectLst>
          <a:extLst>
            <a:ext uri="{91240B29-F687-4f45-9708-019B960494DF}">
              <a14:hiddenLine xmlns="" xmlns:a14="http://schemas.microsoft.com/office/drawing/2010/main" w="9525" cap="flat" cmpd="sng">
                <a:solidFill>
                  <a:schemeClr val="tx1"/>
                </a:solidFill>
                <a:prstDash val="solid"/>
                <a:miter lim="800000"/>
                <a:headEnd/>
                <a:tailEnd/>
              </a14:hiddenLine>
            </a:ext>
          </a:extLst>
        </p:spPr>
        <p:txBody>
          <a:bodyPr anchor="t"/>
          <a:lstStyle/>
          <a:p>
            <a:pPr algn="l" eaLnBrk="1" hangingPunct="1">
              <a:lnSpc>
                <a:spcPct val="90000"/>
              </a:lnSpc>
              <a:spcBef>
                <a:spcPct val="20000"/>
              </a:spcBef>
              <a:buFont typeface="Wingdings" charset="0"/>
              <a:buNone/>
              <a:defRPr/>
            </a:pPr>
            <a:r>
              <a:rPr lang="en-US" sz="4000">
                <a:solidFill>
                  <a:schemeClr val="tx1"/>
                </a:solidFill>
                <a:latin typeface="Candy Sniper" charset="0"/>
              </a:rPr>
              <a:t>How could the disciples cope without Jesus with them anymore</a:t>
            </a:r>
            <a:r>
              <a:rPr lang="en-US" sz="4000">
                <a:solidFill>
                  <a:schemeClr val="tx1"/>
                </a:solidFill>
                <a:latin typeface="Lucida Grande" charset="0"/>
              </a:rPr>
              <a:t>?</a:t>
            </a:r>
            <a:endParaRPr lang="en-US" sz="4000">
              <a:solidFill>
                <a:schemeClr val="tx1"/>
              </a:solidFill>
              <a:latin typeface="Candy Sniper" charset="0"/>
            </a:endParaRPr>
          </a:p>
        </p:txBody>
      </p:sp>
    </p:spTree>
    <p:extLst>
      <p:ext uri="{BB962C8B-B14F-4D97-AF65-F5344CB8AC3E}">
        <p14:creationId xmlns:p14="http://schemas.microsoft.com/office/powerpoint/2010/main" val="118404996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Sky beauty"/>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solidFill>
            <a:srgbClr val="FFFFFF"/>
          </a:solidFill>
          <a:ln>
            <a:noFill/>
          </a:ln>
        </p:spPr>
      </p:pic>
      <p:sp>
        <p:nvSpPr>
          <p:cNvPr id="145411" name="Rectangle 3"/>
          <p:cNvSpPr>
            <a:spLocks noGrp="1" noChangeArrowheads="1"/>
          </p:cNvSpPr>
          <p:nvPr>
            <p:ph type="title"/>
          </p:nvPr>
        </p:nvSpPr>
        <p:spPr>
          <a:xfrm>
            <a:off x="685800" y="914400"/>
            <a:ext cx="7772400" cy="1143000"/>
          </a:xfrm>
          <a:effectLst>
            <a:outerShdw blurRad="25400" dist="25399" dir="2700000" algn="ctr" rotWithShape="0">
              <a:schemeClr val="tx1">
                <a:alpha val="99962"/>
              </a:schemeClr>
            </a:outerShdw>
          </a:effectLst>
        </p:spPr>
        <p:txBody>
          <a:bodyPr/>
          <a:lstStyle/>
          <a:p>
            <a:pPr algn="r" eaLnBrk="1" hangingPunct="1">
              <a:defRPr/>
            </a:pPr>
            <a:r>
              <a:rPr lang="en-US" sz="4800" b="1">
                <a:solidFill>
                  <a:srgbClr val="232391"/>
                </a:solidFill>
              </a:rPr>
              <a:t>The Holy Spirit!</a:t>
            </a:r>
            <a:endParaRPr lang="en-US"/>
          </a:p>
        </p:txBody>
      </p:sp>
      <p:sp>
        <p:nvSpPr>
          <p:cNvPr id="145412" name="Rectangle 4"/>
          <p:cNvSpPr>
            <a:spLocks noGrp="1" noChangeArrowheads="1"/>
          </p:cNvSpPr>
          <p:nvPr>
            <p:ph type="body" idx="1"/>
          </p:nvPr>
        </p:nvSpPr>
        <p:spPr>
          <a:xfrm>
            <a:off x="685800" y="4953000"/>
            <a:ext cx="7772400" cy="1905000"/>
          </a:xfrm>
          <a:effectLst>
            <a:outerShdw blurRad="25400" dist="25399" dir="2700000" algn="ctr" rotWithShape="0">
              <a:srgbClr val="000000">
                <a:alpha val="99962"/>
              </a:srgbClr>
            </a:outerShdw>
          </a:effectLst>
        </p:spPr>
        <p:txBody>
          <a:bodyPr/>
          <a:lstStyle/>
          <a:p>
            <a:pPr marL="0" indent="0" eaLnBrk="1" hangingPunct="1">
              <a:lnSpc>
                <a:spcPct val="90000"/>
              </a:lnSpc>
              <a:buFont typeface="Wingdings" charset="0"/>
              <a:buNone/>
              <a:defRPr/>
            </a:pPr>
            <a:r>
              <a:rPr lang="en-US" sz="4000" i="1">
                <a:effectLst>
                  <a:glow rad="101600">
                    <a:schemeClr val="bg1">
                      <a:alpha val="75000"/>
                    </a:schemeClr>
                  </a:glow>
                </a:effectLst>
                <a:latin typeface="Candy Sniper" charset="0"/>
              </a:rPr>
              <a:t>How could the disciples cope without Jesus with them anymore</a:t>
            </a:r>
            <a:r>
              <a:rPr lang="en-US" sz="4000" i="1">
                <a:effectLst>
                  <a:glow rad="101600">
                    <a:schemeClr val="bg1">
                      <a:alpha val="75000"/>
                    </a:schemeClr>
                  </a:glow>
                </a:effectLst>
                <a:latin typeface="Lucida Grande" charset="0"/>
              </a:rPr>
              <a:t>?</a:t>
            </a:r>
            <a:endParaRPr lang="en-US" sz="4000" i="1">
              <a:effectLst>
                <a:glow rad="101600">
                  <a:schemeClr val="bg1">
                    <a:alpha val="75000"/>
                  </a:schemeClr>
                </a:glow>
              </a:effectLst>
              <a:latin typeface="Candy Sniper" charset="0"/>
            </a:endParaRPr>
          </a:p>
        </p:txBody>
      </p:sp>
    </p:spTree>
    <p:extLst>
      <p:ext uri="{BB962C8B-B14F-4D97-AF65-F5344CB8AC3E}">
        <p14:creationId xmlns:p14="http://schemas.microsoft.com/office/powerpoint/2010/main" val="38468590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animEffect transition="in" filter="box(out)">
                                      <p:cBhvr>
                                        <p:cTn id="7" dur="500"/>
                                        <p:tgtEl>
                                          <p:spTgt spid="145411">
                                            <p:txEl>
                                              <p:pRg st="0" end="0"/>
                                            </p:txEl>
                                          </p:spTgt>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45410"/>
                                        </p:tgtEl>
                                        <p:attrNameLst>
                                          <p:attrName>style.visibility</p:attrName>
                                        </p:attrNameLst>
                                      </p:cBhvr>
                                      <p:to>
                                        <p:strVal val="visible"/>
                                      </p:to>
                                    </p:set>
                                    <p:animEffect transition="in" filter="dissolve">
                                      <p:cBhvr>
                                        <p:cTn id="11" dur="500"/>
                                        <p:tgtEl>
                                          <p:spTgt spid="145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autoUpdateAnimBg="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71" name="AutoShape 7"/>
          <p:cNvSpPr>
            <a:spLocks noChangeArrowheads="1"/>
          </p:cNvSpPr>
          <p:nvPr/>
        </p:nvSpPr>
        <p:spPr bwMode="auto">
          <a:xfrm>
            <a:off x="457200" y="2743200"/>
            <a:ext cx="4114800" cy="2209800"/>
          </a:xfrm>
          <a:prstGeom prst="downArrowCallout">
            <a:avLst>
              <a:gd name="adj1" fmla="val 46552"/>
              <a:gd name="adj2" fmla="val 46552"/>
              <a:gd name="adj3" fmla="val 16667"/>
              <a:gd name="adj4" fmla="val 66667"/>
            </a:avLst>
          </a:prstGeom>
          <a:gradFill rotWithShape="0">
            <a:gsLst>
              <a:gs pos="0">
                <a:schemeClr val="bg2"/>
              </a:gs>
              <a:gs pos="100000">
                <a:schemeClr val="hlink"/>
              </a:gs>
            </a:gsLst>
            <a:lin ang="5400000" scaled="1"/>
          </a:gra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39266" name="Rectangle 2"/>
          <p:cNvSpPr>
            <a:spLocks noGrp="1" noChangeArrowheads="1"/>
          </p:cNvSpPr>
          <p:nvPr>
            <p:ph type="ctrTitle"/>
          </p:nvPr>
        </p:nvSpPr>
        <p:spPr>
          <a:xfrm>
            <a:off x="1828800" y="0"/>
            <a:ext cx="7315200" cy="1676400"/>
          </a:xfrm>
          <a:effectLst>
            <a:outerShdw blurRad="63500" dist="107763" dir="18900000" algn="ctr" rotWithShape="0">
              <a:srgbClr val="000000">
                <a:alpha val="75000"/>
              </a:srgbClr>
            </a:outerShdw>
          </a:effectLst>
        </p:spPr>
        <p:txBody>
          <a:bodyPr/>
          <a:lstStyle/>
          <a:p>
            <a:pPr>
              <a:defRPr/>
            </a:pPr>
            <a:r>
              <a:rPr lang="en-US" sz="6000">
                <a:solidFill>
                  <a:schemeClr val="tx1"/>
                </a:solidFill>
                <a:cs typeface="+mj-cs"/>
              </a:rPr>
              <a:t>Key Ministries of </a:t>
            </a:r>
            <a:br>
              <a:rPr lang="en-US" sz="6000">
                <a:solidFill>
                  <a:schemeClr val="tx1"/>
                </a:solidFill>
                <a:cs typeface="+mj-cs"/>
              </a:rPr>
            </a:br>
            <a:r>
              <a:rPr lang="en-US" sz="6000">
                <a:solidFill>
                  <a:schemeClr val="tx1"/>
                </a:solidFill>
                <a:cs typeface="+mj-cs"/>
              </a:rPr>
              <a:t>the Spirit (16:5-15)</a:t>
            </a:r>
            <a:endParaRPr lang="en-US" sz="7200">
              <a:solidFill>
                <a:schemeClr val="tx1"/>
              </a:solidFill>
              <a:cs typeface="+mj-cs"/>
            </a:endParaRPr>
          </a:p>
        </p:txBody>
      </p:sp>
      <p:sp>
        <p:nvSpPr>
          <p:cNvPr id="139267" name="Rectangle 3"/>
          <p:cNvSpPr>
            <a:spLocks noGrp="1" noChangeArrowheads="1"/>
          </p:cNvSpPr>
          <p:nvPr>
            <p:ph type="subTitle" idx="1"/>
          </p:nvPr>
        </p:nvSpPr>
        <p:spPr>
          <a:xfrm>
            <a:off x="228600" y="2781300"/>
            <a:ext cx="4572000" cy="1371600"/>
          </a:xfrm>
          <a:effectLst/>
        </p:spPr>
        <p:txBody>
          <a:bodyPr/>
          <a:lstStyle/>
          <a:p>
            <a:pPr>
              <a:defRPr/>
            </a:pPr>
            <a:r>
              <a:rPr lang="en-US" sz="4000" b="1" dirty="0">
                <a:cs typeface="+mn-cs"/>
              </a:rPr>
              <a:t>To Unbelievers</a:t>
            </a:r>
            <a:br>
              <a:rPr lang="en-US" sz="4000" b="1" dirty="0">
                <a:cs typeface="+mn-cs"/>
              </a:rPr>
            </a:br>
            <a:r>
              <a:rPr lang="en-US" sz="4000" b="1" dirty="0">
                <a:cs typeface="+mn-cs"/>
              </a:rPr>
              <a:t>8-11</a:t>
            </a:r>
          </a:p>
        </p:txBody>
      </p:sp>
      <p:sp>
        <p:nvSpPr>
          <p:cNvPr id="139269" name="Rectangle 5"/>
          <p:cNvSpPr>
            <a:spLocks noChangeArrowheads="1"/>
          </p:cNvSpPr>
          <p:nvPr/>
        </p:nvSpPr>
        <p:spPr bwMode="auto">
          <a:xfrm>
            <a:off x="228600" y="5029200"/>
            <a:ext cx="4572000" cy="1219200"/>
          </a:xfrm>
          <a:prstGeom prst="rect">
            <a:avLst/>
          </a:prstGeom>
          <a:noFill/>
          <a:ln>
            <a:noFill/>
          </a:ln>
          <a:effectLst>
            <a:outerShdw blurRad="68580" dist="107763" dir="18900000" algn="ctr" rotWithShape="0">
              <a:srgbClr val="000000">
                <a:alpha val="7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nchor="ctr"/>
          <a:lstStyle/>
          <a:p>
            <a:pPr marL="0" marR="0" lvl="0" indent="0" algn="ctr" defTabSz="914400" rtl="0" eaLnBrk="0" fontAlgn="base" latinLnBrk="0" hangingPunct="0">
              <a:lnSpc>
                <a:spcPct val="90000"/>
              </a:lnSpc>
              <a:spcBef>
                <a:spcPct val="20000"/>
              </a:spcBef>
              <a:spcAft>
                <a:spcPct val="0"/>
              </a:spcAft>
              <a:buClrTx/>
              <a:buSzPct val="80000"/>
              <a:buFont typeface="Wingdings" charset="0"/>
              <a:buNone/>
              <a:tabLst/>
              <a:defRPr/>
            </a:pPr>
            <a:r>
              <a:rPr kumimoji="0" lang="en-US" sz="40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mn-cs"/>
              </a:rPr>
              <a:t>Conviction</a:t>
            </a:r>
          </a:p>
        </p:txBody>
      </p:sp>
      <p:pic>
        <p:nvPicPr>
          <p:cNvPr id="139275" name="Picture 11" descr="001_dovesymbolofHolySpiritbyGrimm"/>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7200" y="138113"/>
            <a:ext cx="1676400" cy="1614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4068854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39275"/>
                                        </p:tgtEl>
                                        <p:attrNameLst>
                                          <p:attrName>style.visibility</p:attrName>
                                        </p:attrNameLst>
                                      </p:cBhvr>
                                      <p:to>
                                        <p:strVal val="visible"/>
                                      </p:to>
                                    </p:set>
                                    <p:animEffect transition="in" filter="dissolve">
                                      <p:cBhvr>
                                        <p:cTn id="7" dur="500"/>
                                        <p:tgtEl>
                                          <p:spTgt spid="1392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9267">
                                            <p:txEl>
                                              <p:pRg st="0" end="0"/>
                                            </p:txEl>
                                          </p:spTgt>
                                        </p:tgtEl>
                                        <p:attrNameLst>
                                          <p:attrName>style.visibility</p:attrName>
                                        </p:attrNameLst>
                                      </p:cBhvr>
                                      <p:to>
                                        <p:strVal val="visible"/>
                                      </p:to>
                                    </p:set>
                                    <p:animEffect transition="in" filter="wipe(up)">
                                      <p:cBhvr>
                                        <p:cTn id="12" dur="500"/>
                                        <p:tgtEl>
                                          <p:spTgt spid="139267">
                                            <p:txEl>
                                              <p:pRg st="0" end="0"/>
                                            </p:tx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39271"/>
                                        </p:tgtEl>
                                        <p:attrNameLst>
                                          <p:attrName>style.visibility</p:attrName>
                                        </p:attrNameLst>
                                      </p:cBhvr>
                                      <p:to>
                                        <p:strVal val="visible"/>
                                      </p:to>
                                    </p:set>
                                    <p:animEffect transition="in" filter="wipe(up)">
                                      <p:cBhvr>
                                        <p:cTn id="15" dur="500"/>
                                        <p:tgtEl>
                                          <p:spTgt spid="13927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39269"/>
                                        </p:tgtEl>
                                        <p:attrNameLst>
                                          <p:attrName>style.visibility</p:attrName>
                                        </p:attrNameLst>
                                      </p:cBhvr>
                                      <p:to>
                                        <p:strVal val="visible"/>
                                      </p:to>
                                    </p:set>
                                    <p:animEffect transition="in" filter="diamond(in)">
                                      <p:cBhvr>
                                        <p:cTn id="20" dur="2000"/>
                                        <p:tgtEl>
                                          <p:spTgt spid="139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71" grpId="0" animBg="1"/>
      <p:bldP spid="139267" grpId="0" build="p"/>
      <p:bldP spid="139269" grpId="0"/>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eaLnBrk="1" hangingPunct="1">
              <a:defRPr/>
            </a:pPr>
            <a:r>
              <a:rPr kumimoji="0" lang="en-US"/>
              <a:t>How does the Spirit convict unbelievers (16:8-11)?</a:t>
            </a:r>
          </a:p>
        </p:txBody>
      </p:sp>
      <p:sp>
        <p:nvSpPr>
          <p:cNvPr id="143363" name="Rectangle 3"/>
          <p:cNvSpPr>
            <a:spLocks noGrp="1" noChangeArrowheads="1"/>
          </p:cNvSpPr>
          <p:nvPr>
            <p:ph type="body" idx="1"/>
          </p:nvPr>
        </p:nvSpPr>
        <p:spPr>
          <a:xfrm>
            <a:off x="685800" y="2590800"/>
            <a:ext cx="7772400" cy="3505200"/>
          </a:xfrm>
        </p:spPr>
        <p:txBody>
          <a:bodyPr/>
          <a:lstStyle/>
          <a:p>
            <a:pPr eaLnBrk="1" hangingPunct="1">
              <a:defRPr/>
            </a:pPr>
            <a:r>
              <a:rPr kumimoji="0" lang="en-US" b="1"/>
              <a:t>Conviction summary (8)</a:t>
            </a:r>
          </a:p>
          <a:p>
            <a:pPr eaLnBrk="1" hangingPunct="1">
              <a:defRPr/>
            </a:pPr>
            <a:r>
              <a:rPr kumimoji="0" lang="en-US" b="1"/>
              <a:t>Guilt in regard to sin (9)</a:t>
            </a:r>
          </a:p>
          <a:p>
            <a:pPr eaLnBrk="1" hangingPunct="1">
              <a:defRPr/>
            </a:pPr>
            <a:r>
              <a:rPr kumimoji="0" lang="en-US" b="1"/>
              <a:t>Guilt in regard to righteousness (10)</a:t>
            </a:r>
          </a:p>
          <a:p>
            <a:pPr eaLnBrk="1" hangingPunct="1">
              <a:defRPr/>
            </a:pPr>
            <a:r>
              <a:rPr kumimoji="0" lang="en-US" b="1"/>
              <a:t>Guilt in regard to judgment (11)</a:t>
            </a:r>
          </a:p>
        </p:txBody>
      </p:sp>
    </p:spTree>
    <p:extLst>
      <p:ext uri="{BB962C8B-B14F-4D97-AF65-F5344CB8AC3E}">
        <p14:creationId xmlns:p14="http://schemas.microsoft.com/office/powerpoint/2010/main" val="25610072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363">
                                            <p:txEl>
                                              <p:pRg st="0" end="0"/>
                                            </p:txEl>
                                          </p:spTgt>
                                        </p:tgtEl>
                                        <p:attrNameLst>
                                          <p:attrName>style.visibility</p:attrName>
                                        </p:attrNameLst>
                                      </p:cBhvr>
                                      <p:to>
                                        <p:strVal val="visible"/>
                                      </p:to>
                                    </p:set>
                                    <p:animEffect transition="in" filter="wipe(left)">
                                      <p:cBhvr>
                                        <p:cTn id="7" dur="500"/>
                                        <p:tgtEl>
                                          <p:spTgt spid="143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3363">
                                            <p:txEl>
                                              <p:pRg st="1" end="1"/>
                                            </p:txEl>
                                          </p:spTgt>
                                        </p:tgtEl>
                                        <p:attrNameLst>
                                          <p:attrName>style.visibility</p:attrName>
                                        </p:attrNameLst>
                                      </p:cBhvr>
                                      <p:to>
                                        <p:strVal val="visible"/>
                                      </p:to>
                                    </p:set>
                                    <p:animEffect transition="in" filter="wipe(left)">
                                      <p:cBhvr>
                                        <p:cTn id="12" dur="500"/>
                                        <p:tgtEl>
                                          <p:spTgt spid="1433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3363">
                                            <p:txEl>
                                              <p:pRg st="2" end="2"/>
                                            </p:txEl>
                                          </p:spTgt>
                                        </p:tgtEl>
                                        <p:attrNameLst>
                                          <p:attrName>style.visibility</p:attrName>
                                        </p:attrNameLst>
                                      </p:cBhvr>
                                      <p:to>
                                        <p:strVal val="visible"/>
                                      </p:to>
                                    </p:set>
                                    <p:animEffect transition="in" filter="wipe(left)">
                                      <p:cBhvr>
                                        <p:cTn id="17" dur="500"/>
                                        <p:tgtEl>
                                          <p:spTgt spid="1433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3363">
                                            <p:txEl>
                                              <p:pRg st="3" end="3"/>
                                            </p:txEl>
                                          </p:spTgt>
                                        </p:tgtEl>
                                        <p:attrNameLst>
                                          <p:attrName>style.visibility</p:attrName>
                                        </p:attrNameLst>
                                      </p:cBhvr>
                                      <p:to>
                                        <p:strVal val="visible"/>
                                      </p:to>
                                    </p:set>
                                    <p:animEffect transition="in" filter="wipe(left)">
                                      <p:cBhvr>
                                        <p:cTn id="22" dur="500"/>
                                        <p:tgtEl>
                                          <p:spTgt spid="143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3" grpId="0" build="p" autoUpdateAnimBg="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73" name="AutoShape 9"/>
          <p:cNvSpPr>
            <a:spLocks noChangeArrowheads="1"/>
          </p:cNvSpPr>
          <p:nvPr/>
        </p:nvSpPr>
        <p:spPr bwMode="auto">
          <a:xfrm>
            <a:off x="4800600" y="2743200"/>
            <a:ext cx="4114800" cy="2209800"/>
          </a:xfrm>
          <a:prstGeom prst="downArrowCallout">
            <a:avLst>
              <a:gd name="adj1" fmla="val 46552"/>
              <a:gd name="adj2" fmla="val 46552"/>
              <a:gd name="adj3" fmla="val 16667"/>
              <a:gd name="adj4" fmla="val 66667"/>
            </a:avLst>
          </a:prstGeom>
          <a:gradFill rotWithShape="0">
            <a:gsLst>
              <a:gs pos="0">
                <a:schemeClr val="bg2"/>
              </a:gs>
              <a:gs pos="100000">
                <a:srgbClr val="800080"/>
              </a:gs>
            </a:gsLst>
            <a:lin ang="5400000" scaled="1"/>
          </a:gra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39271" name="AutoShape 7"/>
          <p:cNvSpPr>
            <a:spLocks noChangeArrowheads="1"/>
          </p:cNvSpPr>
          <p:nvPr/>
        </p:nvSpPr>
        <p:spPr bwMode="auto">
          <a:xfrm>
            <a:off x="457200" y="2743200"/>
            <a:ext cx="4114800" cy="2209800"/>
          </a:xfrm>
          <a:prstGeom prst="downArrowCallout">
            <a:avLst>
              <a:gd name="adj1" fmla="val 46552"/>
              <a:gd name="adj2" fmla="val 46552"/>
              <a:gd name="adj3" fmla="val 16667"/>
              <a:gd name="adj4" fmla="val 66667"/>
            </a:avLst>
          </a:prstGeom>
          <a:gradFill rotWithShape="0">
            <a:gsLst>
              <a:gs pos="0">
                <a:schemeClr val="bg2"/>
              </a:gs>
              <a:gs pos="100000">
                <a:schemeClr val="hlink"/>
              </a:gs>
            </a:gsLst>
            <a:lin ang="5400000" scaled="1"/>
          </a:gra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39266" name="Rectangle 2"/>
          <p:cNvSpPr>
            <a:spLocks noGrp="1" noChangeArrowheads="1"/>
          </p:cNvSpPr>
          <p:nvPr>
            <p:ph type="ctrTitle"/>
          </p:nvPr>
        </p:nvSpPr>
        <p:spPr>
          <a:xfrm>
            <a:off x="1828800" y="0"/>
            <a:ext cx="7315200" cy="1676400"/>
          </a:xfrm>
          <a:effectLst>
            <a:outerShdw blurRad="63500" dist="107763" dir="18900000" algn="ctr" rotWithShape="0">
              <a:srgbClr val="000000">
                <a:alpha val="75000"/>
              </a:srgbClr>
            </a:outerShdw>
          </a:effectLst>
        </p:spPr>
        <p:txBody>
          <a:bodyPr/>
          <a:lstStyle/>
          <a:p>
            <a:pPr>
              <a:defRPr/>
            </a:pPr>
            <a:r>
              <a:rPr lang="en-US" sz="6000">
                <a:solidFill>
                  <a:schemeClr val="tx1"/>
                </a:solidFill>
                <a:cs typeface="+mj-cs"/>
              </a:rPr>
              <a:t>Key Ministries of </a:t>
            </a:r>
            <a:br>
              <a:rPr lang="en-US" sz="6000">
                <a:solidFill>
                  <a:schemeClr val="tx1"/>
                </a:solidFill>
                <a:cs typeface="+mj-cs"/>
              </a:rPr>
            </a:br>
            <a:r>
              <a:rPr lang="en-US" sz="6000">
                <a:solidFill>
                  <a:schemeClr val="tx1"/>
                </a:solidFill>
                <a:cs typeface="+mj-cs"/>
              </a:rPr>
              <a:t>the Spirit (16:5-15)</a:t>
            </a:r>
            <a:endParaRPr lang="en-US" sz="7200">
              <a:solidFill>
                <a:schemeClr val="tx1"/>
              </a:solidFill>
              <a:cs typeface="+mj-cs"/>
            </a:endParaRPr>
          </a:p>
        </p:txBody>
      </p:sp>
      <p:sp>
        <p:nvSpPr>
          <p:cNvPr id="139267" name="Rectangle 3"/>
          <p:cNvSpPr>
            <a:spLocks noGrp="1" noChangeArrowheads="1"/>
          </p:cNvSpPr>
          <p:nvPr>
            <p:ph type="subTitle" idx="1"/>
          </p:nvPr>
        </p:nvSpPr>
        <p:spPr>
          <a:xfrm>
            <a:off x="228600" y="2781300"/>
            <a:ext cx="4572000" cy="1371600"/>
          </a:xfrm>
          <a:effectLst/>
        </p:spPr>
        <p:txBody>
          <a:bodyPr/>
          <a:lstStyle/>
          <a:p>
            <a:pPr>
              <a:defRPr/>
            </a:pPr>
            <a:r>
              <a:rPr lang="en-US" sz="4000" b="1" dirty="0">
                <a:cs typeface="+mn-cs"/>
              </a:rPr>
              <a:t>To Unbelievers</a:t>
            </a:r>
            <a:br>
              <a:rPr lang="en-US" sz="4000" b="1" dirty="0">
                <a:cs typeface="+mn-cs"/>
              </a:rPr>
            </a:br>
            <a:r>
              <a:rPr lang="en-US" sz="4000" b="1" dirty="0">
                <a:cs typeface="+mn-cs"/>
              </a:rPr>
              <a:t>8-11</a:t>
            </a:r>
          </a:p>
        </p:txBody>
      </p:sp>
      <p:sp>
        <p:nvSpPr>
          <p:cNvPr id="139268" name="Rectangle 4"/>
          <p:cNvSpPr>
            <a:spLocks noChangeArrowheads="1"/>
          </p:cNvSpPr>
          <p:nvPr/>
        </p:nvSpPr>
        <p:spPr bwMode="auto">
          <a:xfrm>
            <a:off x="4572000" y="2743200"/>
            <a:ext cx="4572000" cy="1447800"/>
          </a:xfrm>
          <a:prstGeom prst="rect">
            <a:avLst/>
          </a:prstGeom>
          <a:noFill/>
          <a:ln>
            <a:noFill/>
          </a:ln>
          <a:effectLst>
            <a:outerShdw blurRad="68580" dist="107763" dir="18900000" algn="ctr" rotWithShape="0">
              <a:srgbClr val="000000">
                <a:alpha val="7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nchor="ctr"/>
          <a:lstStyle/>
          <a:p>
            <a:pPr marL="0" marR="0" lvl="0" indent="0" algn="ctr" defTabSz="914400" rtl="0" eaLnBrk="0" fontAlgn="base" latinLnBrk="0" hangingPunct="0">
              <a:lnSpc>
                <a:spcPct val="90000"/>
              </a:lnSpc>
              <a:spcBef>
                <a:spcPct val="20000"/>
              </a:spcBef>
              <a:spcAft>
                <a:spcPct val="0"/>
              </a:spcAft>
              <a:buClrTx/>
              <a:buSzPct val="80000"/>
              <a:buFont typeface="Wingdings" charset="0"/>
              <a:buNone/>
              <a:tabLst/>
              <a:defRPr/>
            </a:pPr>
            <a:r>
              <a:rPr kumimoji="0" lang="en-US" sz="40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mn-cs"/>
              </a:rPr>
              <a:t>To Believers</a:t>
            </a:r>
            <a:br>
              <a:rPr kumimoji="0" lang="en-US" sz="40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mn-cs"/>
              </a:rPr>
            </a:br>
            <a:r>
              <a:rPr kumimoji="0" lang="en-US" sz="40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mn-cs"/>
              </a:rPr>
              <a:t>12-15</a:t>
            </a:r>
          </a:p>
        </p:txBody>
      </p:sp>
      <p:sp>
        <p:nvSpPr>
          <p:cNvPr id="139269" name="Rectangle 5"/>
          <p:cNvSpPr>
            <a:spLocks noChangeArrowheads="1"/>
          </p:cNvSpPr>
          <p:nvPr/>
        </p:nvSpPr>
        <p:spPr bwMode="auto">
          <a:xfrm>
            <a:off x="228600" y="5029200"/>
            <a:ext cx="4572000" cy="1219200"/>
          </a:xfrm>
          <a:prstGeom prst="rect">
            <a:avLst/>
          </a:prstGeom>
          <a:noFill/>
          <a:ln>
            <a:noFill/>
          </a:ln>
          <a:effectLst>
            <a:outerShdw blurRad="68580" dist="107763" dir="18900000" algn="ctr" rotWithShape="0">
              <a:srgbClr val="000000">
                <a:alpha val="7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nchor="ctr"/>
          <a:lstStyle/>
          <a:p>
            <a:pPr marL="0" marR="0" lvl="0" indent="0" algn="ctr" defTabSz="914400" rtl="0" eaLnBrk="0" fontAlgn="base" latinLnBrk="0" hangingPunct="0">
              <a:lnSpc>
                <a:spcPct val="90000"/>
              </a:lnSpc>
              <a:spcBef>
                <a:spcPct val="20000"/>
              </a:spcBef>
              <a:spcAft>
                <a:spcPct val="0"/>
              </a:spcAft>
              <a:buClrTx/>
              <a:buSzPct val="80000"/>
              <a:buFont typeface="Wingdings" charset="0"/>
              <a:buNone/>
              <a:tabLst/>
              <a:defRPr/>
            </a:pPr>
            <a:r>
              <a:rPr kumimoji="0" lang="en-US" sz="40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mn-cs"/>
              </a:rPr>
              <a:t>Conviction</a:t>
            </a:r>
          </a:p>
        </p:txBody>
      </p:sp>
      <p:sp>
        <p:nvSpPr>
          <p:cNvPr id="139270" name="Rectangle 6"/>
          <p:cNvSpPr>
            <a:spLocks noChangeArrowheads="1"/>
          </p:cNvSpPr>
          <p:nvPr/>
        </p:nvSpPr>
        <p:spPr bwMode="auto">
          <a:xfrm>
            <a:off x="4572000" y="5029200"/>
            <a:ext cx="4572000" cy="1219200"/>
          </a:xfrm>
          <a:prstGeom prst="rect">
            <a:avLst/>
          </a:prstGeom>
          <a:noFill/>
          <a:ln>
            <a:noFill/>
          </a:ln>
          <a:effectLst>
            <a:outerShdw blurRad="68580" dist="107763" dir="18900000" algn="ctr" rotWithShape="0">
              <a:srgbClr val="000000">
                <a:alpha val="7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nchor="ctr"/>
          <a:lstStyle/>
          <a:p>
            <a:pPr marL="0" marR="0" lvl="0" indent="0" algn="ctr" defTabSz="914400" rtl="0" eaLnBrk="0" fontAlgn="base" latinLnBrk="0" hangingPunct="0">
              <a:lnSpc>
                <a:spcPct val="90000"/>
              </a:lnSpc>
              <a:spcBef>
                <a:spcPct val="20000"/>
              </a:spcBef>
              <a:spcAft>
                <a:spcPct val="0"/>
              </a:spcAft>
              <a:buClrTx/>
              <a:buSzPct val="80000"/>
              <a:buFont typeface="Wingdings" charset="0"/>
              <a:buNone/>
              <a:tabLst/>
              <a:defRPr/>
            </a:pPr>
            <a:r>
              <a:rPr kumimoji="0" lang="en-US" sz="40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mn-cs"/>
              </a:rPr>
              <a:t>Teaching</a:t>
            </a:r>
          </a:p>
        </p:txBody>
      </p:sp>
      <p:pic>
        <p:nvPicPr>
          <p:cNvPr id="139275" name="Picture 11" descr="001_dovesymbolofHolySpiritbyGrimm"/>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7200" y="138113"/>
            <a:ext cx="1676400" cy="1614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2351770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39275"/>
                                        </p:tgtEl>
                                        <p:attrNameLst>
                                          <p:attrName>style.visibility</p:attrName>
                                        </p:attrNameLst>
                                      </p:cBhvr>
                                      <p:to>
                                        <p:strVal val="visible"/>
                                      </p:to>
                                    </p:set>
                                    <p:animEffect transition="in" filter="dissolve">
                                      <p:cBhvr>
                                        <p:cTn id="7" dur="500"/>
                                        <p:tgtEl>
                                          <p:spTgt spid="1392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9267">
                                            <p:txEl>
                                              <p:pRg st="0" end="0"/>
                                            </p:txEl>
                                          </p:spTgt>
                                        </p:tgtEl>
                                        <p:attrNameLst>
                                          <p:attrName>style.visibility</p:attrName>
                                        </p:attrNameLst>
                                      </p:cBhvr>
                                      <p:to>
                                        <p:strVal val="visible"/>
                                      </p:to>
                                    </p:set>
                                    <p:animEffect transition="in" filter="wipe(up)">
                                      <p:cBhvr>
                                        <p:cTn id="12" dur="500"/>
                                        <p:tgtEl>
                                          <p:spTgt spid="139267">
                                            <p:txEl>
                                              <p:pRg st="0" end="0"/>
                                            </p:tx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39271"/>
                                        </p:tgtEl>
                                        <p:attrNameLst>
                                          <p:attrName>style.visibility</p:attrName>
                                        </p:attrNameLst>
                                      </p:cBhvr>
                                      <p:to>
                                        <p:strVal val="visible"/>
                                      </p:to>
                                    </p:set>
                                    <p:animEffect transition="in" filter="wipe(up)">
                                      <p:cBhvr>
                                        <p:cTn id="15" dur="500"/>
                                        <p:tgtEl>
                                          <p:spTgt spid="13927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39269"/>
                                        </p:tgtEl>
                                        <p:attrNameLst>
                                          <p:attrName>style.visibility</p:attrName>
                                        </p:attrNameLst>
                                      </p:cBhvr>
                                      <p:to>
                                        <p:strVal val="visible"/>
                                      </p:to>
                                    </p:set>
                                    <p:animEffect transition="in" filter="diamond(in)">
                                      <p:cBhvr>
                                        <p:cTn id="20" dur="2000"/>
                                        <p:tgtEl>
                                          <p:spTgt spid="13926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39268"/>
                                        </p:tgtEl>
                                        <p:attrNameLst>
                                          <p:attrName>style.visibility</p:attrName>
                                        </p:attrNameLst>
                                      </p:cBhvr>
                                      <p:to>
                                        <p:strVal val="visible"/>
                                      </p:to>
                                    </p:set>
                                    <p:animEffect transition="in" filter="wipe(up)">
                                      <p:cBhvr>
                                        <p:cTn id="25" dur="500"/>
                                        <p:tgtEl>
                                          <p:spTgt spid="139268"/>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39273"/>
                                        </p:tgtEl>
                                        <p:attrNameLst>
                                          <p:attrName>style.visibility</p:attrName>
                                        </p:attrNameLst>
                                      </p:cBhvr>
                                      <p:to>
                                        <p:strVal val="visible"/>
                                      </p:to>
                                    </p:set>
                                    <p:animEffect transition="in" filter="wipe(up)">
                                      <p:cBhvr>
                                        <p:cTn id="28" dur="500"/>
                                        <p:tgtEl>
                                          <p:spTgt spid="13927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139270"/>
                                        </p:tgtEl>
                                        <p:attrNameLst>
                                          <p:attrName>style.visibility</p:attrName>
                                        </p:attrNameLst>
                                      </p:cBhvr>
                                      <p:to>
                                        <p:strVal val="visible"/>
                                      </p:to>
                                    </p:set>
                                    <p:animEffect transition="in" filter="diamond(in)">
                                      <p:cBhvr>
                                        <p:cTn id="33" dur="2000"/>
                                        <p:tgtEl>
                                          <p:spTgt spid="139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73" grpId="0" animBg="1"/>
      <p:bldP spid="139271" grpId="0" animBg="1"/>
      <p:bldP spid="139267" grpId="0" build="p"/>
      <p:bldP spid="139268" grpId="0"/>
      <p:bldP spid="139269" grpId="0"/>
      <p:bldP spid="13927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09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9144000" cy="1497707"/>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You spared no expense for my pardon</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You were used up and wasted for me</a:t>
            </a:r>
          </a:p>
        </p:txBody>
      </p:sp>
      <p:sp>
        <p:nvSpPr>
          <p:cNvPr id="4" name="Title 1"/>
          <p:cNvSpPr txBox="1">
            <a:spLocks/>
          </p:cNvSpPr>
          <p:nvPr/>
        </p:nvSpPr>
        <p:spPr bwMode="auto">
          <a:xfrm>
            <a:off x="-4763" y="2814638"/>
            <a:ext cx="9144001" cy="1438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defTabSz="45720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srgbClr val="FFFFFF"/>
              </a:solidFill>
              <a:effectLst>
                <a:glow rad="127000">
                  <a:prstClr val="black"/>
                </a:glow>
              </a:effectLst>
              <a:uLnTx/>
              <a:uFillTx/>
              <a:latin typeface="Arial"/>
              <a:ea typeface="ＭＳ Ｐゴシック" charset="0"/>
              <a:cs typeface="Arial"/>
            </a:endParaRPr>
          </a:p>
        </p:txBody>
      </p:sp>
    </p:spTree>
    <p:extLst>
      <p:ext uri="{BB962C8B-B14F-4D97-AF65-F5344CB8AC3E}">
        <p14:creationId xmlns:p14="http://schemas.microsoft.com/office/powerpoint/2010/main" val="368094525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89" name="Picture 4" descr="Bible spirit do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3122" name="Rectangle 2"/>
          <p:cNvSpPr>
            <a:spLocks noGrp="1" noChangeArrowheads="1"/>
          </p:cNvSpPr>
          <p:nvPr>
            <p:ph type="title"/>
          </p:nvPr>
        </p:nvSpPr>
        <p:spPr>
          <a:xfrm>
            <a:off x="0" y="0"/>
            <a:ext cx="9144000" cy="908720"/>
          </a:xfrm>
          <a:effectLst>
            <a:outerShdw blurRad="25400" dist="25399" dir="2700000" algn="ctr" rotWithShape="0">
              <a:srgbClr val="000000">
                <a:alpha val="99962"/>
              </a:srgbClr>
            </a:outerShdw>
          </a:effectLst>
        </p:spPr>
        <p:txBody>
          <a:bodyPr/>
          <a:lstStyle/>
          <a:p>
            <a:pPr eaLnBrk="1" hangingPunct="1">
              <a:defRPr/>
            </a:pPr>
            <a:r>
              <a:rPr lang="en-US" sz="3600" b="1" dirty="0">
                <a:latin typeface="Arial" panose="020B0604020202020204" pitchFamily="34" charset="0"/>
                <a:cs typeface="Arial" panose="020B0604020202020204" pitchFamily="34" charset="0"/>
              </a:rPr>
              <a:t>The Spirit Speaks Through the Word</a:t>
            </a:r>
            <a:endParaRPr lang="en-US" sz="3200" dirty="0">
              <a:latin typeface="Arial" panose="020B0604020202020204" pitchFamily="34" charset="0"/>
              <a:cs typeface="Arial" panose="020B0604020202020204" pitchFamily="34" charset="0"/>
            </a:endParaRPr>
          </a:p>
        </p:txBody>
      </p:sp>
      <p:sp>
        <p:nvSpPr>
          <p:cNvPr id="133123" name="Rectangle 3"/>
          <p:cNvSpPr>
            <a:spLocks noGrp="1" noChangeArrowheads="1"/>
          </p:cNvSpPr>
          <p:nvPr>
            <p:ph type="body" idx="1"/>
          </p:nvPr>
        </p:nvSpPr>
        <p:spPr>
          <a:xfrm>
            <a:off x="107504" y="5334000"/>
            <a:ext cx="8928992" cy="1371600"/>
          </a:xfrm>
          <a:solidFill>
            <a:schemeClr val="bg1"/>
          </a:solidFill>
          <a:effectLst>
            <a:outerShdw blurRad="25400" dist="25399" dir="2700000" algn="ctr" rotWithShape="0">
              <a:srgbClr val="000000">
                <a:alpha val="99962"/>
              </a:srgbClr>
            </a:outerShdw>
          </a:effectLst>
        </p:spPr>
        <p:txBody>
          <a:bodyPr anchor="ctr"/>
          <a:lstStyle/>
          <a:p>
            <a:pPr marL="88900" indent="-88900" eaLnBrk="1" hangingPunct="1">
              <a:lnSpc>
                <a:spcPct val="90000"/>
              </a:lnSpc>
              <a:buFont typeface="Wingdings" charset="0"/>
              <a:buNone/>
              <a:defRPr/>
            </a:pPr>
            <a:r>
              <a:rPr lang="en-US" b="1" i="1" dirty="0">
                <a:latin typeface="Arial" panose="020B0604020202020204" pitchFamily="34" charset="0"/>
                <a:cs typeface="Arial" panose="020B0604020202020204" pitchFamily="34" charset="0"/>
              </a:rPr>
              <a:t>"But when he, the Spirit of truth, comes, he will guide you into all truth…" (John 16:14)</a:t>
            </a:r>
          </a:p>
        </p:txBody>
      </p:sp>
    </p:spTree>
    <p:extLst>
      <p:ext uri="{BB962C8B-B14F-4D97-AF65-F5344CB8AC3E}">
        <p14:creationId xmlns:p14="http://schemas.microsoft.com/office/powerpoint/2010/main" val="1195801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33123"/>
                                        </p:tgtEl>
                                        <p:attrNameLst>
                                          <p:attrName>style.visibility</p:attrName>
                                        </p:attrNameLst>
                                      </p:cBhvr>
                                      <p:to>
                                        <p:strVal val="visible"/>
                                      </p:to>
                                    </p:set>
                                  </p:childTnLst>
                                </p:cTn>
                              </p:par>
                            </p:childTnLst>
                          </p:cTn>
                        </p:par>
                        <p:par>
                          <p:cTn id="7" fill="hold" nodeType="afterGroup">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133123">
                                            <p:txEl>
                                              <p:charRg st="4294967295" end="4294967295"/>
                                            </p:txEl>
                                          </p:spTgt>
                                        </p:tgtEl>
                                        <p:attrNameLst>
                                          <p:attrName>style.visibility</p:attrName>
                                        </p:attrNameLst>
                                      </p:cBhvr>
                                      <p:to>
                                        <p:strVal val="visible"/>
                                      </p:to>
                                    </p:set>
                                    <p:animEffect transition="in" filter="fade">
                                      <p:cBhvr>
                                        <p:cTn id="10" dur="500"/>
                                        <p:tgtEl>
                                          <p:spTgt spid="133123">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autoUpdateAnimBg="0"/>
      <p:bldP spid="133123" grpId="1"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7" name="Picture 2" descr="TheWordBulle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219" name="Rectangle 3"/>
          <p:cNvSpPr>
            <a:spLocks noGrp="1" noChangeArrowheads="1"/>
          </p:cNvSpPr>
          <p:nvPr>
            <p:ph type="title"/>
          </p:nvPr>
        </p:nvSpPr>
        <p:spPr>
          <a:xfrm>
            <a:off x="1066800" y="762000"/>
            <a:ext cx="8077200" cy="1143000"/>
          </a:xfrm>
          <a:effectLst>
            <a:outerShdw blurRad="63500" dist="35921" dir="2700000" algn="ctr" rotWithShape="0">
              <a:schemeClr val="bg1">
                <a:alpha val="74998"/>
              </a:schemeClr>
            </a:outerShdw>
          </a:effectLst>
        </p:spPr>
        <p:txBody>
          <a:bodyPr/>
          <a:lstStyle/>
          <a:p>
            <a:pPr eaLnBrk="1" hangingPunct="1">
              <a:defRPr/>
            </a:pPr>
            <a:r>
              <a:rPr lang="en-US" sz="4000" b="1">
                <a:cs typeface="+mj-cs"/>
              </a:rPr>
              <a:t>How does the Spirit teach</a:t>
            </a:r>
            <a:br>
              <a:rPr lang="en-US" sz="4000" b="1">
                <a:cs typeface="+mj-cs"/>
              </a:rPr>
            </a:br>
            <a:r>
              <a:rPr lang="en-US" sz="4000" b="1">
                <a:cs typeface="+mj-cs"/>
              </a:rPr>
              <a:t> believers God</a:t>
            </a:r>
            <a:r>
              <a:rPr lang="mr-IN" altLang="ja-JP" sz="4000" b="1">
                <a:cs typeface="+mj-cs"/>
              </a:rPr>
              <a:t>'</a:t>
            </a:r>
            <a:r>
              <a:rPr lang="en-US" sz="4000" b="1">
                <a:cs typeface="+mj-cs"/>
              </a:rPr>
              <a:t>s Word (16:12-15)?</a:t>
            </a:r>
            <a:endParaRPr lang="en-US">
              <a:solidFill>
                <a:schemeClr val="bg1"/>
              </a:solidFill>
              <a:cs typeface="+mj-cs"/>
            </a:endParaRPr>
          </a:p>
        </p:txBody>
      </p:sp>
      <p:sp>
        <p:nvSpPr>
          <p:cNvPr id="9220" name="Rectangle 4"/>
          <p:cNvSpPr>
            <a:spLocks noGrp="1" noChangeArrowheads="1"/>
          </p:cNvSpPr>
          <p:nvPr>
            <p:ph type="body" idx="1"/>
          </p:nvPr>
        </p:nvSpPr>
        <p:spPr>
          <a:xfrm>
            <a:off x="2362200" y="2667000"/>
            <a:ext cx="6324600" cy="4191000"/>
          </a:xfrm>
          <a:effectLst>
            <a:outerShdw blurRad="63500" dist="35921" dir="2700000" algn="ctr" rotWithShape="0">
              <a:schemeClr val="tx2">
                <a:alpha val="74998"/>
              </a:schemeClr>
            </a:outerShdw>
          </a:effectLst>
        </p:spPr>
        <p:txBody>
          <a:bodyPr/>
          <a:lstStyle/>
          <a:p>
            <a:pPr eaLnBrk="1" hangingPunct="1">
              <a:defRPr/>
            </a:pPr>
            <a:endParaRPr lang="en-US" b="1">
              <a:solidFill>
                <a:schemeClr val="bg1"/>
              </a:solidFill>
              <a:cs typeface="+mn-cs"/>
            </a:endParaRPr>
          </a:p>
        </p:txBody>
      </p:sp>
    </p:spTree>
    <p:extLst>
      <p:ext uri="{BB962C8B-B14F-4D97-AF65-F5344CB8AC3E}">
        <p14:creationId xmlns:p14="http://schemas.microsoft.com/office/powerpoint/2010/main" val="35074034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5" name="Picture 6" descr="Holy Spirit dov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683" name="Rectangle 3"/>
          <p:cNvSpPr>
            <a:spLocks noGrp="1" noChangeArrowheads="1"/>
          </p:cNvSpPr>
          <p:nvPr>
            <p:ph type="title"/>
          </p:nvPr>
        </p:nvSpPr>
        <p:spPr>
          <a:xfrm>
            <a:off x="5867400" y="0"/>
            <a:ext cx="2895600" cy="6858000"/>
          </a:xfrm>
          <a:effectLst>
            <a:outerShdw blurRad="63500" dist="35921" dir="2700000" algn="ctr" rotWithShape="0">
              <a:schemeClr val="bg1">
                <a:alpha val="74998"/>
              </a:schemeClr>
            </a:outerShdw>
          </a:effectLst>
        </p:spPr>
        <p:txBody>
          <a:bodyPr/>
          <a:lstStyle/>
          <a:p>
            <a:pPr eaLnBrk="1" hangingPunct="1">
              <a:defRPr/>
            </a:pPr>
            <a:r>
              <a:rPr lang="en-US" b="1">
                <a:cs typeface="+mj-cs"/>
              </a:rPr>
              <a:t>How can you be more open to the Spirit</a:t>
            </a:r>
            <a:r>
              <a:rPr lang="mr-IN" altLang="ja-JP" b="1">
                <a:cs typeface="+mj-cs"/>
              </a:rPr>
              <a:t>'</a:t>
            </a:r>
            <a:r>
              <a:rPr lang="en-US" b="1">
                <a:cs typeface="+mj-cs"/>
              </a:rPr>
              <a:t>s teaching ministry in your life?</a:t>
            </a:r>
            <a:endParaRPr lang="en-US">
              <a:cs typeface="+mj-cs"/>
            </a:endParaRPr>
          </a:p>
        </p:txBody>
      </p:sp>
    </p:spTree>
    <p:extLst>
      <p:ext uri="{BB962C8B-B14F-4D97-AF65-F5344CB8AC3E}">
        <p14:creationId xmlns:p14="http://schemas.microsoft.com/office/powerpoint/2010/main" val="417409936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75" tIns="45638" rIns="91275" bIns="45638"/>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4"/>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John 17</a:t>
            </a:r>
          </a:p>
        </p:txBody>
      </p:sp>
    </p:spTree>
    <p:extLst>
      <p:ext uri="{BB962C8B-B14F-4D97-AF65-F5344CB8AC3E}">
        <p14:creationId xmlns:p14="http://schemas.microsoft.com/office/powerpoint/2010/main" val="226982140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1097">
            <a:extLst>
              <a:ext uri="{FF2B5EF4-FFF2-40B4-BE49-F238E27FC236}">
                <a16:creationId xmlns:a16="http://schemas.microsoft.com/office/drawing/2014/main" id="{453485E0-9BDD-49CB-9691-B5C815825E98}"/>
              </a:ext>
            </a:extLst>
          </p:cNvPr>
          <p:cNvSpPr>
            <a:spLocks noChangeArrowheads="1"/>
          </p:cNvSpPr>
          <p:nvPr/>
        </p:nvSpPr>
        <p:spPr bwMode="auto">
          <a:xfrm>
            <a:off x="0" y="0"/>
            <a:ext cx="9144000" cy="6858000"/>
          </a:xfrm>
          <a:prstGeom prst="rect">
            <a:avLst/>
          </a:prstGeom>
          <a:solidFill>
            <a:srgbClr val="00007D"/>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Times New Roman" panose="02020603050405020304" pitchFamily="18" charset="0"/>
              <a:ea typeface="MS PGothic" panose="020B0600070205080204" pitchFamily="34" charset="-128"/>
              <a:cs typeface="+mn-cs"/>
            </a:endParaRPr>
          </a:p>
        </p:txBody>
      </p:sp>
      <p:graphicFrame>
        <p:nvGraphicFramePr>
          <p:cNvPr id="140374" name="Group 1110">
            <a:extLst>
              <a:ext uri="{FF2B5EF4-FFF2-40B4-BE49-F238E27FC236}">
                <a16:creationId xmlns:a16="http://schemas.microsoft.com/office/drawing/2014/main" id="{5AF742F9-E976-4EF2-A08F-A46FC0F6C3E0}"/>
              </a:ext>
            </a:extLst>
          </p:cNvPr>
          <p:cNvGraphicFramePr>
            <a:graphicFrameLocks noGrp="1"/>
          </p:cNvGraphicFramePr>
          <p:nvPr/>
        </p:nvGraphicFramePr>
        <p:xfrm>
          <a:off x="0" y="685800"/>
          <a:ext cx="9144000" cy="6131549"/>
        </p:xfrm>
        <a:graphic>
          <a:graphicData uri="http://schemas.openxmlformats.org/drawingml/2006/table">
            <a:tbl>
              <a:tblPr/>
              <a:tblGrid>
                <a:gridCol w="1524000">
                  <a:extLst>
                    <a:ext uri="{9D8B030D-6E8A-4147-A177-3AD203B41FA5}">
                      <a16:colId xmlns:a16="http://schemas.microsoft.com/office/drawing/2014/main" val="748944936"/>
                    </a:ext>
                  </a:extLst>
                </a:gridCol>
                <a:gridCol w="1524000">
                  <a:extLst>
                    <a:ext uri="{9D8B030D-6E8A-4147-A177-3AD203B41FA5}">
                      <a16:colId xmlns:a16="http://schemas.microsoft.com/office/drawing/2014/main" val="1179816896"/>
                    </a:ext>
                  </a:extLst>
                </a:gridCol>
                <a:gridCol w="1371600">
                  <a:extLst>
                    <a:ext uri="{9D8B030D-6E8A-4147-A177-3AD203B41FA5}">
                      <a16:colId xmlns:a16="http://schemas.microsoft.com/office/drawing/2014/main" val="1255956337"/>
                    </a:ext>
                  </a:extLst>
                </a:gridCol>
                <a:gridCol w="1524000">
                  <a:extLst>
                    <a:ext uri="{9D8B030D-6E8A-4147-A177-3AD203B41FA5}">
                      <a16:colId xmlns:a16="http://schemas.microsoft.com/office/drawing/2014/main" val="1795397556"/>
                    </a:ext>
                  </a:extLst>
                </a:gridCol>
                <a:gridCol w="1905000">
                  <a:extLst>
                    <a:ext uri="{9D8B030D-6E8A-4147-A177-3AD203B41FA5}">
                      <a16:colId xmlns:a16="http://schemas.microsoft.com/office/drawing/2014/main" val="4273772564"/>
                    </a:ext>
                  </a:extLst>
                </a:gridCol>
                <a:gridCol w="1295400">
                  <a:extLst>
                    <a:ext uri="{9D8B030D-6E8A-4147-A177-3AD203B41FA5}">
                      <a16:colId xmlns:a16="http://schemas.microsoft.com/office/drawing/2014/main" val="796180162"/>
                    </a:ext>
                  </a:extLst>
                </a:gridCol>
              </a:tblGrid>
              <a:tr h="517525">
                <a:tc gridSpan="6">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rgbClr val="FFFFFF"/>
                          </a:solidFill>
                          <a:effectLst>
                            <a:outerShdw blurRad="38100" dist="38100" dir="2700000" algn="tl">
                              <a:srgbClr val="000000"/>
                            </a:outerShdw>
                          </a:effectLst>
                          <a:latin typeface="Arial" panose="020B0604020202020204" pitchFamily="34" charset="0"/>
                          <a:ea typeface="MS PGothic" panose="020B0600070205080204" pitchFamily="34" charset="-128"/>
                        </a:rPr>
                        <a:t>Deity Made Man for Eternal Life</a:t>
                      </a:r>
                      <a:endParaRPr kumimoji="0" lang="en-US" altLang="en-US" sz="2000" b="1" i="0" u="none" strike="noStrike" cap="none" normalizeH="0" baseline="0">
                        <a:ln>
                          <a:noFill/>
                        </a:ln>
                        <a:solidFill>
                          <a:srgbClr val="FFFFFF"/>
                        </a:solidFill>
                        <a:effectLst>
                          <a:outerShdw blurRad="38100" dist="38100" dir="2700000" algn="tl">
                            <a:srgbClr val="000000"/>
                          </a:outerShdw>
                        </a:effectLst>
                        <a:latin typeface="Arial" panose="020B0604020202020204" pitchFamily="34" charset="0"/>
                        <a:ea typeface="MS PGothic" panose="020B0600070205080204" pitchFamily="34" charset="-128"/>
                      </a:endParaRPr>
                    </a:p>
                  </a:txBody>
                  <a:tcPr marT="45714" marB="45714" horzOverflow="overflow">
                    <a:lnL>
                      <a:noFill/>
                    </a:lnL>
                    <a:lnR>
                      <a:noFill/>
                    </a:lnR>
                    <a:lnT w="25400" cap="flat" cmpd="sng" algn="ctr">
                      <a:solidFill>
                        <a:schemeClr val="bg2"/>
                      </a:solidFill>
                      <a:prstDash val="solid"/>
                      <a:round/>
                      <a:headEnd type="none" w="med" len="med"/>
                      <a:tailEnd type="none" w="med" len="med"/>
                    </a:lnT>
                    <a:lnB w="25400" cap="flat" cmpd="sng" algn="ctr">
                      <a:solidFill>
                        <a:schemeClr val="bg2"/>
                      </a:solidFill>
                      <a:prstDash val="solid"/>
                      <a:round/>
                      <a:headEnd type="none" w="med" len="med"/>
                      <a:tailEnd type="none" w="med" len="med"/>
                    </a:lnB>
                    <a:lnTlToBr>
                      <a:noFill/>
                    </a:lnTlToBr>
                    <a:lnBlToTr>
                      <a:noFill/>
                    </a:lnBlToTr>
                    <a:solidFill>
                      <a:schemeClr val="bg2"/>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876443"/>
                  </a:ext>
                </a:extLst>
              </a:tr>
              <a:tr h="1327150">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D5"/>
                          </a:solidFill>
                          <a:effectLst/>
                          <a:latin typeface="Arial" panose="020B0604020202020204" pitchFamily="34" charset="0"/>
                          <a:ea typeface="MS PGothic" panose="020B0600070205080204" pitchFamily="34" charset="-128"/>
                        </a:rPr>
                        <a:t>Deity</a:t>
                      </a:r>
                      <a:endParaRPr kumimoji="0" lang="en-US" altLang="en-US" sz="1800" b="0" i="0" u="none" strike="noStrike" cap="none" normalizeH="0" baseline="0">
                        <a:ln>
                          <a:noFill/>
                        </a:ln>
                        <a:solidFill>
                          <a:srgbClr val="0000D5"/>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of the</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Son of God</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w="25400" cap="flat" cmpd="sng" algn="ctr">
                      <a:solidFill>
                        <a:schemeClr val="bg2"/>
                      </a:solidFill>
                      <a:prstDash val="solid"/>
                      <a:round/>
                      <a:headEnd type="none" w="med" len="med"/>
                      <a:tailEnd type="none" w="med" len="med"/>
                    </a:lnT>
                    <a:lnB>
                      <a:noFill/>
                    </a:lnB>
                    <a:lnTlToBr>
                      <a:noFill/>
                    </a:lnTlToBr>
                    <a:lnBlToTr>
                      <a:noFill/>
                    </a:lnBlToTr>
                    <a:solidFill>
                      <a:srgbClr val="D0D6FF"/>
                    </a:solidFill>
                  </a:tcPr>
                </a:tc>
                <a:tc gridSpan="2">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D5"/>
                          </a:solidFill>
                          <a:effectLst/>
                          <a:latin typeface="Arial" panose="020B0604020202020204" pitchFamily="34" charset="0"/>
                          <a:ea typeface="MS PGothic" panose="020B0600070205080204" pitchFamily="34" charset="-128"/>
                        </a:rPr>
                        <a:t>Revelation </a:t>
                      </a:r>
                      <a:endParaRPr kumimoji="0" lang="en-US" altLang="en-US" sz="1800" b="0" i="0" u="none" strike="noStrike" cap="none" normalizeH="0" baseline="0">
                        <a:ln>
                          <a:noFill/>
                        </a:ln>
                        <a:solidFill>
                          <a:srgbClr val="0000D5"/>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of the </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Son of God </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w="25400" cap="flat" cmpd="sng" algn="ctr">
                      <a:solidFill>
                        <a:schemeClr val="bg2"/>
                      </a:solidFill>
                      <a:prstDash val="solid"/>
                      <a:round/>
                      <a:headEnd type="none" w="med" len="med"/>
                      <a:tailEnd type="none" w="med" len="med"/>
                    </a:lnT>
                    <a:lnB>
                      <a:noFill/>
                    </a:lnB>
                    <a:lnTlToBr>
                      <a:noFill/>
                    </a:lnTlToBr>
                    <a:lnBlToTr>
                      <a:noFill/>
                    </a:lnBlToTr>
                    <a:solidFill>
                      <a:srgbClr val="D0D6FF"/>
                    </a:solidFill>
                  </a:tcPr>
                </a:tc>
                <a:tc hMerge="1">
                  <a:txBody>
                    <a:bodyPr/>
                    <a:lstStyle/>
                    <a:p>
                      <a:endParaRPr lang="en-GB"/>
                    </a:p>
                  </a:txBody>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D5"/>
                          </a:solidFill>
                          <a:effectLst/>
                          <a:latin typeface="Arial" panose="020B0604020202020204" pitchFamily="34" charset="0"/>
                          <a:ea typeface="MS PGothic" panose="020B0600070205080204" pitchFamily="34" charset="-128"/>
                        </a:rPr>
                        <a:t>Preparation </a:t>
                      </a:r>
                      <a:endParaRPr kumimoji="0" lang="en-US" altLang="en-US" sz="1800" b="0" i="0" u="none" strike="noStrike" cap="none" normalizeH="0" baseline="0">
                        <a:ln>
                          <a:noFill/>
                        </a:ln>
                        <a:solidFill>
                          <a:srgbClr val="0000D5"/>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of the</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Son</a:t>
                      </a:r>
                      <a:r>
                        <a:rPr kumimoji="0" lang="ja-JP"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a:t>
                      </a:r>
                      <a:r>
                        <a:rPr kumimoji="0" lang="en-US" altLang="ja-JP"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s Disciples</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w="25400" cap="flat" cmpd="sng" algn="ctr">
                      <a:solidFill>
                        <a:schemeClr val="bg2"/>
                      </a:solidFill>
                      <a:prstDash val="solid"/>
                      <a:round/>
                      <a:headEnd type="none" w="med" len="med"/>
                      <a:tailEnd type="none" w="med" len="med"/>
                    </a:lnT>
                    <a:lnB>
                      <a:noFill/>
                    </a:lnB>
                    <a:lnTlToBr>
                      <a:noFill/>
                    </a:lnTlToBr>
                    <a:lnBlToTr>
                      <a:noFill/>
                    </a:lnBlToTr>
                    <a:solidFill>
                      <a:srgbClr val="D0D6FF"/>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D5"/>
                          </a:solidFill>
                          <a:effectLst/>
                          <a:latin typeface="Arial" panose="020B0604020202020204" pitchFamily="34" charset="0"/>
                          <a:ea typeface="MS PGothic" panose="020B0600070205080204" pitchFamily="34" charset="-128"/>
                        </a:rPr>
                        <a:t>Passion &amp; Resurrection</a:t>
                      </a:r>
                      <a:endParaRPr kumimoji="0" lang="en-US" altLang="en-US" sz="1800" b="0" i="0" u="none" strike="noStrike" cap="none" normalizeH="0" baseline="0">
                        <a:ln>
                          <a:noFill/>
                        </a:ln>
                        <a:solidFill>
                          <a:srgbClr val="0000D5"/>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of the </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Son of God</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w="25400" cap="flat" cmpd="sng" algn="ctr">
                      <a:solidFill>
                        <a:schemeClr val="bg2"/>
                      </a:solidFill>
                      <a:prstDash val="solid"/>
                      <a:round/>
                      <a:headEnd type="none" w="med" len="med"/>
                      <a:tailEnd type="none" w="med" len="med"/>
                    </a:lnT>
                    <a:lnB>
                      <a:noFill/>
                    </a:lnB>
                    <a:lnTlToBr>
                      <a:noFill/>
                    </a:lnTlToBr>
                    <a:lnBlToTr>
                      <a:noFill/>
                    </a:lnBlToTr>
                    <a:solidFill>
                      <a:srgbClr val="D0D6FF"/>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D5"/>
                          </a:solidFill>
                          <a:effectLst/>
                          <a:latin typeface="Arial" panose="020B0604020202020204" pitchFamily="34" charset="0"/>
                          <a:ea typeface="MS PGothic" panose="020B0600070205080204" pitchFamily="34" charset="-128"/>
                        </a:rPr>
                        <a:t>Adequacy </a:t>
                      </a:r>
                      <a:endParaRPr kumimoji="0" lang="en-US" altLang="en-US" sz="1800" b="0" i="0" u="none" strike="noStrike" cap="none" normalizeH="0" baseline="0">
                        <a:ln>
                          <a:noFill/>
                        </a:ln>
                        <a:solidFill>
                          <a:srgbClr val="0000D5"/>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of the </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Son of God </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w="25400" cap="flat" cmpd="sng" algn="ctr">
                      <a:solidFill>
                        <a:schemeClr val="bg2"/>
                      </a:solidFill>
                      <a:prstDash val="solid"/>
                      <a:round/>
                      <a:headEnd type="none" w="med" len="med"/>
                      <a:tailEnd type="none" w="med" len="med"/>
                    </a:lnT>
                    <a:lnB>
                      <a:noFill/>
                    </a:lnB>
                    <a:lnTlToBr>
                      <a:noFill/>
                    </a:lnTlToBr>
                    <a:lnBlToTr>
                      <a:noFill/>
                    </a:lnBlToTr>
                    <a:solidFill>
                      <a:srgbClr val="D0D6FF"/>
                    </a:solidFill>
                  </a:tcPr>
                </a:tc>
                <a:extLst>
                  <a:ext uri="{0D108BD9-81ED-4DB2-BD59-A6C34878D82A}">
                    <a16:rowId xmlns:a16="http://schemas.microsoft.com/office/drawing/2014/main" val="1526243561"/>
                  </a:ext>
                </a:extLst>
              </a:tr>
              <a:tr h="454025">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1:1-18</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chemeClr val="tx1"/>
                    </a:solidFill>
                  </a:tcPr>
                </a:tc>
                <a:tc gridSpan="2">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1:19–12:50</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chemeClr val="tx1"/>
                    </a:solidFill>
                  </a:tcPr>
                </a:tc>
                <a:tc hMerge="1">
                  <a:txBody>
                    <a:bodyPr/>
                    <a:lstStyle/>
                    <a:p>
                      <a:endParaRPr lang="en-GB"/>
                    </a:p>
                  </a:txBody>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13–17</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chemeClr val="tx1"/>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18–20</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chemeClr val="tx1"/>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21 </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chemeClr val="tx1"/>
                    </a:solidFill>
                  </a:tcPr>
                </a:tc>
                <a:extLst>
                  <a:ext uri="{0D108BD9-81ED-4DB2-BD59-A6C34878D82A}">
                    <a16:rowId xmlns:a16="http://schemas.microsoft.com/office/drawing/2014/main" val="3577002377"/>
                  </a:ext>
                </a:extLst>
              </a:tr>
              <a:tr h="452438">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000000"/>
                          </a:solidFill>
                          <a:effectLst/>
                          <a:latin typeface="Arial" panose="020B0604020202020204" pitchFamily="34" charset="0"/>
                          <a:ea typeface="MS PGothic" panose="020B0600070205080204" pitchFamily="34" charset="-128"/>
                        </a:rPr>
                        <a:t>Prologue</a:t>
                      </a:r>
                      <a:endParaRPr kumimoji="0" lang="en-US" altLang="en-US" sz="18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rgbClr val="D0D6FF"/>
                    </a:solidFill>
                  </a:tcPr>
                </a:tc>
                <a:tc gridSpan="2">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90"/>
                          </a:solidFill>
                          <a:effectLst/>
                          <a:latin typeface="Arial" panose="020B0604020202020204" pitchFamily="34" charset="0"/>
                          <a:ea typeface="MS PGothic" panose="020B0600070205080204" pitchFamily="34" charset="-128"/>
                        </a:rPr>
                        <a:t>Public </a:t>
                      </a:r>
                      <a:endParaRPr kumimoji="0" lang="en-US" altLang="en-US" sz="1800" b="0" i="0" u="none" strike="noStrike" cap="none" normalizeH="0" baseline="0">
                        <a:ln>
                          <a:noFill/>
                        </a:ln>
                        <a:solidFill>
                          <a:srgbClr val="00009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rgbClr val="D0D6FF"/>
                    </a:solidFill>
                  </a:tcPr>
                </a:tc>
                <a:tc hMerge="1">
                  <a:txBody>
                    <a:bodyPr/>
                    <a:lstStyle/>
                    <a:p>
                      <a:endParaRPr lang="en-GB"/>
                    </a:p>
                  </a:txBody>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800000"/>
                          </a:solidFill>
                          <a:effectLst/>
                          <a:latin typeface="Arial" panose="020B0604020202020204" pitchFamily="34" charset="0"/>
                          <a:ea typeface="MS PGothic" panose="020B0600070205080204" pitchFamily="34" charset="-128"/>
                        </a:rPr>
                        <a:t>Private </a:t>
                      </a:r>
                      <a:endParaRPr kumimoji="0" lang="en-US" altLang="en-US" sz="1800" b="0" i="0" u="none" strike="noStrike" cap="none" normalizeH="0" baseline="0">
                        <a:ln>
                          <a:noFill/>
                        </a:ln>
                        <a:solidFill>
                          <a:srgbClr val="8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rgbClr val="D0D6FF"/>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90"/>
                          </a:solidFill>
                          <a:effectLst/>
                          <a:latin typeface="Arial" panose="020B0604020202020204" pitchFamily="34" charset="0"/>
                          <a:ea typeface="MS PGothic" panose="020B0600070205080204" pitchFamily="34" charset="-128"/>
                        </a:rPr>
                        <a:t>Public </a:t>
                      </a:r>
                      <a:endParaRPr kumimoji="0" lang="en-US" altLang="en-US" sz="1800" b="0" i="0" u="none" strike="noStrike" cap="none" normalizeH="0" baseline="0">
                        <a:ln>
                          <a:noFill/>
                        </a:ln>
                        <a:solidFill>
                          <a:srgbClr val="00009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rgbClr val="D0D6FF"/>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800000"/>
                          </a:solidFill>
                          <a:effectLst/>
                          <a:latin typeface="Arial" panose="020B0604020202020204" pitchFamily="34" charset="0"/>
                          <a:ea typeface="MS PGothic" panose="020B0600070205080204" pitchFamily="34" charset="-128"/>
                        </a:rPr>
                        <a:t>Private </a:t>
                      </a:r>
                      <a:endParaRPr kumimoji="0" lang="en-US" altLang="en-US" sz="1800" b="0" i="0" u="none" strike="noStrike" cap="none" normalizeH="0" baseline="0">
                        <a:ln>
                          <a:noFill/>
                        </a:ln>
                        <a:solidFill>
                          <a:srgbClr val="8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rgbClr val="D0D6FF"/>
                    </a:solidFill>
                  </a:tcPr>
                </a:tc>
                <a:extLst>
                  <a:ext uri="{0D108BD9-81ED-4DB2-BD59-A6C34878D82A}">
                    <a16:rowId xmlns:a16="http://schemas.microsoft.com/office/drawing/2014/main" val="4161833423"/>
                  </a:ext>
                </a:extLst>
              </a:tr>
              <a:tr h="1108075">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Incarnation</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chemeClr val="tx1"/>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2 Signs </a:t>
                      </a:r>
                      <a:b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b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Received</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1:19–4:54 </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chemeClr val="tx1"/>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5 Signs </a:t>
                      </a:r>
                      <a:b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b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Rejected</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5–12 </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chemeClr val="tx1"/>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Upper Room Discourse </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(no signs)</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chemeClr val="tx1"/>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Ultimate </a:t>
                      </a:r>
                      <a:b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b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Sign</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chemeClr val="tx1"/>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Last </a:t>
                      </a:r>
                      <a:b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b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Sign</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chemeClr val="tx1"/>
                    </a:solidFill>
                  </a:tcPr>
                </a:tc>
                <a:extLst>
                  <a:ext uri="{0D108BD9-81ED-4DB2-BD59-A6C34878D82A}">
                    <a16:rowId xmlns:a16="http://schemas.microsoft.com/office/drawing/2014/main" val="2498788027"/>
                  </a:ext>
                </a:extLst>
              </a:tr>
              <a:tr h="1108075">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Eternity Past</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rgbClr val="D0D6FF"/>
                    </a:solidFill>
                  </a:tcPr>
                </a:tc>
                <a:tc gridSpan="2">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Fall </a:t>
                      </a:r>
                      <a:r>
                        <a:rPr kumimoji="0" lang="en-US" altLang="en-US" sz="14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AD</a:t>
                      </a: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 29-</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Monday, </a:t>
                      </a:r>
                      <a:b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b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30 March 33</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rgbClr val="D0D6FF"/>
                    </a:solidFill>
                  </a:tcPr>
                </a:tc>
                <a:tc hMerge="1">
                  <a:txBody>
                    <a:bodyPr/>
                    <a:lstStyle/>
                    <a:p>
                      <a:endParaRPr lang="en-GB"/>
                    </a:p>
                  </a:txBody>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Thursday, </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2 April 33</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rgbClr val="D0D6FF"/>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Friday, </a:t>
                      </a:r>
                      <a:b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b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3 April 33-</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Sunday, </a:t>
                      </a:r>
                      <a:b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b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5 April 33</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rgbClr val="D0D6FF"/>
                    </a:solidFill>
                  </a:tcPr>
                </a:tc>
                <a:tc>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May, </a:t>
                      </a:r>
                      <a:b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br>
                      <a:r>
                        <a:rPr kumimoji="0" lang="en-US" altLang="en-US" sz="17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AD 33</a:t>
                      </a:r>
                      <a:endParaRPr kumimoji="0" lang="en-US" altLang="en-US" sz="18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a:txBody>
                  <a:tcPr marL="50800" marR="50800" marT="0" marB="0" anchor="ctr" anchorCtr="1" horzOverflow="overflow">
                    <a:lnL>
                      <a:noFill/>
                    </a:lnL>
                    <a:lnR>
                      <a:noFill/>
                    </a:lnR>
                    <a:lnT>
                      <a:noFill/>
                    </a:lnT>
                    <a:lnB>
                      <a:noFill/>
                    </a:lnB>
                    <a:lnTlToBr>
                      <a:noFill/>
                    </a:lnTlToBr>
                    <a:lnBlToTr>
                      <a:noFill/>
                    </a:lnBlToTr>
                    <a:solidFill>
                      <a:srgbClr val="D0D6FF"/>
                    </a:solidFill>
                  </a:tcPr>
                </a:tc>
                <a:extLst>
                  <a:ext uri="{0D108BD9-81ED-4DB2-BD59-A6C34878D82A}">
                    <a16:rowId xmlns:a16="http://schemas.microsoft.com/office/drawing/2014/main" val="3215032507"/>
                  </a:ext>
                </a:extLst>
              </a:tr>
              <a:tr h="858838">
                <a:tc gridSpan="6">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9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Ephesus (</a:t>
                      </a:r>
                      <a:r>
                        <a:rPr kumimoji="0" lang="en-US" altLang="en-US" sz="16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AD</a:t>
                      </a:r>
                      <a:r>
                        <a:rPr kumimoji="0" lang="en-US" altLang="en-US" sz="1900" b="1" i="0" u="none" strike="noStrike" cap="none" normalizeH="0" baseline="0">
                          <a:ln>
                            <a:noFill/>
                          </a:ln>
                          <a:solidFill>
                            <a:srgbClr val="000000"/>
                          </a:solidFill>
                          <a:effectLst/>
                          <a:latin typeface="Arial" panose="020B0604020202020204" pitchFamily="34" charset="0"/>
                          <a:ea typeface="MS PGothic" panose="020B0600070205080204" pitchFamily="34" charset="-128"/>
                        </a:rPr>
                        <a:t> 65-69)</a:t>
                      </a:r>
                    </a:p>
                  </a:txBody>
                  <a:tcPr marL="50800" marR="50800" marT="0" marB="0" anchor="ctr" anchorCtr="1" horzOverflow="overflow">
                    <a:lnL>
                      <a:noFill/>
                    </a:lnL>
                    <a:lnR>
                      <a:noFill/>
                    </a:lnR>
                    <a:lnT>
                      <a:noFill/>
                    </a:lnT>
                    <a:lnB>
                      <a:noFill/>
                    </a:lnB>
                    <a:lnTlToBr>
                      <a:noFill/>
                    </a:lnTlToBr>
                    <a:lnBlToTr>
                      <a:noFill/>
                    </a:lnBlToTr>
                    <a:solidFill>
                      <a:schemeClr val="tx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42428951"/>
                  </a:ext>
                </a:extLst>
              </a:tr>
              <a:tr h="304800">
                <a:tc gridSpan="6">
                  <a:txBody>
                    <a:bodyPr/>
                    <a:lstStyle>
                      <a:lvl1pPr defTabSz="457200">
                        <a:spcBef>
                          <a:spcPct val="20000"/>
                        </a:spcBef>
                        <a:buClr>
                          <a:schemeClr val="accent2"/>
                        </a:buClr>
                        <a:buSzPct val="80000"/>
                        <a:buFont typeface="Wingdings" panose="05000000000000000000" pitchFamily="2" charset="2"/>
                        <a:defRPr sz="2800">
                          <a:solidFill>
                            <a:schemeClr val="tx1"/>
                          </a:solidFill>
                          <a:latin typeface="Arial" panose="020B0604020202020204" pitchFamily="34" charset="0"/>
                          <a:ea typeface="MS PGothic" panose="020B0600070205080204" pitchFamily="34" charset="-128"/>
                        </a:defRPr>
                      </a:lvl1pPr>
                      <a:lvl2pPr marL="742950" indent="-285750" defTabSz="457200">
                        <a:spcBef>
                          <a:spcPct val="20000"/>
                        </a:spcBef>
                        <a:buClr>
                          <a:schemeClr val="tx1"/>
                        </a:buClr>
                        <a:buSzPct val="90000"/>
                        <a:defRPr sz="2400">
                          <a:solidFill>
                            <a:schemeClr val="tx1"/>
                          </a:solidFill>
                          <a:latin typeface="Arial" panose="020B0604020202020204" pitchFamily="34" charset="0"/>
                          <a:ea typeface="MS PGothic" panose="020B0600070205080204" pitchFamily="34" charset="-128"/>
                        </a:defRPr>
                      </a:lvl2pPr>
                      <a:lvl3pPr marL="1143000" indent="-228600" defTabSz="457200">
                        <a:spcBef>
                          <a:spcPct val="20000"/>
                        </a:spcBef>
                        <a:buClr>
                          <a:schemeClr val="accent1"/>
                        </a:buClr>
                        <a:buSzPct val="60000"/>
                        <a:buFont typeface="Wingdings" panose="05000000000000000000" pitchFamily="2" charset="2"/>
                        <a:defRPr sz="2000">
                          <a:solidFill>
                            <a:schemeClr val="tx1"/>
                          </a:solidFill>
                          <a:latin typeface="Arial" panose="020B0604020202020204" pitchFamily="34" charset="0"/>
                          <a:ea typeface="MS PGothic" panose="020B0600070205080204" pitchFamily="34" charset="-128"/>
                        </a:defRPr>
                      </a:lvl3pPr>
                      <a:lvl4pPr marL="1600200" indent="-228600" defTabSz="457200">
                        <a:spcBef>
                          <a:spcPct val="20000"/>
                        </a:spcBef>
                        <a:buClr>
                          <a:schemeClr val="tx1"/>
                        </a:buClr>
                        <a:defRPr>
                          <a:solidFill>
                            <a:schemeClr val="tx1"/>
                          </a:solidFill>
                          <a:latin typeface="Arial" panose="020B0604020202020204" pitchFamily="34" charset="0"/>
                          <a:ea typeface="MS PGothic" panose="020B0600070205080204" pitchFamily="34" charset="-128"/>
                        </a:defRPr>
                      </a:lvl4pPr>
                      <a:lvl5pPr marL="2057400" indent="-228600" defTabSz="457200">
                        <a:spcBef>
                          <a:spcPct val="20000"/>
                        </a:spcBef>
                        <a:buClr>
                          <a:schemeClr val="accent1"/>
                        </a:buClr>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chemeClr val="accent1"/>
                        </a:buClr>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endParaRPr>
                    </a:p>
                  </a:txBody>
                  <a:tcPr marL="50800" marR="50800" marT="0" marB="0" horzOverflow="overflow">
                    <a:lnL>
                      <a:noFill/>
                    </a:lnL>
                    <a:lnR>
                      <a:noFill/>
                    </a:lnR>
                    <a:lnT>
                      <a:noFill/>
                    </a:lnT>
                    <a:lnB w="25400" cap="flat" cmpd="sng" algn="ctr">
                      <a:solidFill>
                        <a:schemeClr val="bg2"/>
                      </a:solidFill>
                      <a:prstDash val="solid"/>
                      <a:round/>
                      <a:headEnd type="none" w="med" len="med"/>
                      <a:tailEnd type="none" w="med" len="med"/>
                    </a:lnB>
                    <a:lnTlToBr>
                      <a:noFill/>
                    </a:lnTlToBr>
                    <a:lnBlToTr>
                      <a:noFill/>
                    </a:lnBlToTr>
                    <a:solidFill>
                      <a:srgbClr val="E7E7E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73514922"/>
                  </a:ext>
                </a:extLst>
              </a:tr>
            </a:tbl>
          </a:graphicData>
        </a:graphic>
      </p:graphicFrame>
      <p:sp>
        <p:nvSpPr>
          <p:cNvPr id="115747" name="Rectangle 1079">
            <a:extLst>
              <a:ext uri="{FF2B5EF4-FFF2-40B4-BE49-F238E27FC236}">
                <a16:creationId xmlns:a16="http://schemas.microsoft.com/office/drawing/2014/main" id="{6044E9EC-E576-42AC-85B0-18129CFB94FB}"/>
              </a:ext>
            </a:extLst>
          </p:cNvPr>
          <p:cNvSpPr>
            <a:spLocks noGrp="1" noChangeArrowheads="1"/>
          </p:cNvSpPr>
          <p:nvPr>
            <p:ph type="title" idx="4294967295"/>
          </p:nvPr>
        </p:nvSpPr>
        <p:spPr>
          <a:xfrm>
            <a:off x="685800" y="76200"/>
            <a:ext cx="77724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200">
                <a:effectLst/>
              </a:rPr>
              <a:t>Overview of John</a:t>
            </a:r>
            <a:r>
              <a:rPr lang="ja-JP" altLang="en-US" sz="3200">
                <a:effectLst/>
              </a:rPr>
              <a:t>’</a:t>
            </a:r>
            <a:r>
              <a:rPr lang="en-US" altLang="ja-JP" sz="3200">
                <a:effectLst/>
              </a:rPr>
              <a:t>s Gospel</a:t>
            </a:r>
            <a:endParaRPr lang="en-US" altLang="en-US" sz="5400">
              <a:effectLst/>
            </a:endParaRPr>
          </a:p>
        </p:txBody>
      </p:sp>
      <p:sp>
        <p:nvSpPr>
          <p:cNvPr id="115748" name="Text Box 3">
            <a:extLst>
              <a:ext uri="{FF2B5EF4-FFF2-40B4-BE49-F238E27FC236}">
                <a16:creationId xmlns:a16="http://schemas.microsoft.com/office/drawing/2014/main" id="{641CB069-757D-4867-95A9-D45F01CE18BF}"/>
              </a:ext>
            </a:extLst>
          </p:cNvPr>
          <p:cNvSpPr txBox="1">
            <a:spLocks noChangeArrowheads="1"/>
          </p:cNvSpPr>
          <p:nvPr/>
        </p:nvSpPr>
        <p:spPr bwMode="auto">
          <a:xfrm>
            <a:off x="8426450" y="76200"/>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cs typeface="+mn-cs"/>
              </a:rPr>
              <a:t>107</a:t>
            </a:r>
          </a:p>
        </p:txBody>
      </p:sp>
      <p:sp>
        <p:nvSpPr>
          <p:cNvPr id="124965" name="Rectangle 1">
            <a:extLst>
              <a:ext uri="{FF2B5EF4-FFF2-40B4-BE49-F238E27FC236}">
                <a16:creationId xmlns:a16="http://schemas.microsoft.com/office/drawing/2014/main" id="{66C531A2-2787-4ACA-8A6E-948F84BC25DB}"/>
              </a:ext>
            </a:extLst>
          </p:cNvPr>
          <p:cNvSpPr>
            <a:spLocks noChangeArrowheads="1"/>
          </p:cNvSpPr>
          <p:nvPr/>
        </p:nvSpPr>
        <p:spPr bwMode="auto">
          <a:xfrm>
            <a:off x="4356100" y="1196975"/>
            <a:ext cx="1728788" cy="4464050"/>
          </a:xfrm>
          <a:prstGeom prst="rect">
            <a:avLst/>
          </a:prstGeom>
          <a:noFill/>
          <a:ln w="76200" cap="sq">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525374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124965"/>
                                        </p:tgtEl>
                                        <p:attrNameLst>
                                          <p:attrName>style.visibility</p:attrName>
                                        </p:attrNameLst>
                                      </p:cBhvr>
                                      <p:to>
                                        <p:strVal val="visible"/>
                                      </p:to>
                                    </p:set>
                                    <p:animEffect transition="in" filter="fade">
                                      <p:cBhvr>
                                        <p:cTn id="7" dur="2000"/>
                                        <p:tgtEl>
                                          <p:spTgt spid="124965"/>
                                        </p:tgtEl>
                                      </p:cBhvr>
                                    </p:animEffect>
                                    <p:anim calcmode="lin" valueType="num">
                                      <p:cBhvr>
                                        <p:cTn id="8" dur="2000" fill="hold"/>
                                        <p:tgtEl>
                                          <p:spTgt spid="124965"/>
                                        </p:tgtEl>
                                        <p:attrNameLst>
                                          <p:attrName>ppt_w</p:attrName>
                                        </p:attrNameLst>
                                      </p:cBhvr>
                                      <p:tavLst>
                                        <p:tav tm="0" fmla="#ppt_w*sin(2.5*pi*$)">
                                          <p:val>
                                            <p:fltVal val="0"/>
                                          </p:val>
                                        </p:tav>
                                        <p:tav tm="100000">
                                          <p:val>
                                            <p:fltVal val="1"/>
                                          </p:val>
                                        </p:tav>
                                      </p:tavLst>
                                    </p:anim>
                                    <p:anim calcmode="lin" valueType="num">
                                      <p:cBhvr>
                                        <p:cTn id="9" dur="2000" fill="hold"/>
                                        <p:tgtEl>
                                          <p:spTgt spid="12496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65" grpId="0" animBg="1"/>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3444" name="Rectangle 52">
            <a:extLst>
              <a:ext uri="{FF2B5EF4-FFF2-40B4-BE49-F238E27FC236}">
                <a16:creationId xmlns:a16="http://schemas.microsoft.com/office/drawing/2014/main" id="{70B12ABD-EC7C-4E4A-B2CA-D3692EC4356A}"/>
              </a:ext>
            </a:extLst>
          </p:cNvPr>
          <p:cNvSpPr>
            <a:spLocks noGrp="1" noChangeArrowheads="1"/>
          </p:cNvSpPr>
          <p:nvPr>
            <p:ph type="title"/>
          </p:nvPr>
        </p:nvSpPr>
        <p:spPr>
          <a:xfrm>
            <a:off x="0" y="0"/>
            <a:ext cx="9144000" cy="762000"/>
          </a:xfrm>
          <a:effectLst>
            <a:outerShdw blurRad="63500" dist="35921" dir="2700000" algn="ctr" rotWithShape="0">
              <a:srgbClr val="000000">
                <a:alpha val="74997"/>
              </a:srgbClr>
            </a:outerShdw>
          </a:effectLst>
        </p:spPr>
        <p:txBody>
          <a:bodyPr/>
          <a:lstStyle/>
          <a:p>
            <a:pPr eaLnBrk="1" hangingPunct="1"/>
            <a:r>
              <a:rPr lang="en-US" altLang="en-US" sz="4000" b="1">
                <a:solidFill>
                  <a:schemeClr val="bg1"/>
                </a:solidFill>
              </a:rPr>
              <a:t>Jerusalem from the East, AD 33</a:t>
            </a:r>
            <a:endParaRPr lang="en-US" altLang="en-US" b="1">
              <a:solidFill>
                <a:schemeClr val="bg1"/>
              </a:solidFill>
            </a:endParaRPr>
          </a:p>
        </p:txBody>
      </p:sp>
      <p:pic>
        <p:nvPicPr>
          <p:cNvPr id="117762" name="Picture 1" descr="Jerusalem map from east.jpg">
            <a:extLst>
              <a:ext uri="{FF2B5EF4-FFF2-40B4-BE49-F238E27FC236}">
                <a16:creationId xmlns:a16="http://schemas.microsoft.com/office/drawing/2014/main" id="{CAAA5C4B-501B-4FD4-AF63-A3071A02D67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92100" y="44450"/>
            <a:ext cx="8383588" cy="668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3438" name="Text Box 46">
            <a:extLst>
              <a:ext uri="{FF2B5EF4-FFF2-40B4-BE49-F238E27FC236}">
                <a16:creationId xmlns:a16="http://schemas.microsoft.com/office/drawing/2014/main" id="{C289F2FA-8D8A-4FBD-9E27-5E41CF1D016A}"/>
              </a:ext>
            </a:extLst>
          </p:cNvPr>
          <p:cNvSpPr txBox="1">
            <a:spLocks noChangeArrowheads="1"/>
          </p:cNvSpPr>
          <p:nvPr/>
        </p:nvSpPr>
        <p:spPr bwMode="auto">
          <a:xfrm>
            <a:off x="484188" y="1412875"/>
            <a:ext cx="3987800" cy="830263"/>
          </a:xfrm>
          <a:prstGeom prst="rect">
            <a:avLst/>
          </a:prstGeom>
          <a:solidFill>
            <a:schemeClr val="tx1"/>
          </a:solidFill>
          <a:ln>
            <a:noFill/>
          </a:ln>
          <a:effectLst>
            <a:outerShdw dist="35921" dir="2700000" algn="ctr" rotWithShape="0">
              <a:srgbClr val="808080">
                <a:alpha val="74997"/>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John 13–14</a:t>
            </a:r>
            <a:b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b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Passover at Mark’s House</a:t>
            </a:r>
          </a:p>
        </p:txBody>
      </p:sp>
      <p:sp>
        <p:nvSpPr>
          <p:cNvPr id="5" name="Text Box 46">
            <a:extLst>
              <a:ext uri="{FF2B5EF4-FFF2-40B4-BE49-F238E27FC236}">
                <a16:creationId xmlns:a16="http://schemas.microsoft.com/office/drawing/2014/main" id="{4EDCF6B6-5E26-495B-8096-ABE2C0AB91B8}"/>
              </a:ext>
            </a:extLst>
          </p:cNvPr>
          <p:cNvSpPr txBox="1">
            <a:spLocks noChangeArrowheads="1"/>
          </p:cNvSpPr>
          <p:nvPr/>
        </p:nvSpPr>
        <p:spPr bwMode="auto">
          <a:xfrm>
            <a:off x="539750" y="3789363"/>
            <a:ext cx="1860550" cy="830262"/>
          </a:xfrm>
          <a:prstGeom prst="rect">
            <a:avLst/>
          </a:prstGeom>
          <a:solidFill>
            <a:srgbClr val="000000"/>
          </a:solidFill>
          <a:ln>
            <a:noFill/>
          </a:ln>
          <a:effectLst>
            <a:outerShdw dist="35921" dir="2700000" algn="ctr" rotWithShape="0">
              <a:srgbClr val="808080">
                <a:alpha val="74997"/>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John 15–16</a:t>
            </a:r>
            <a:b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b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Vineyard</a:t>
            </a:r>
          </a:p>
        </p:txBody>
      </p:sp>
      <p:sp>
        <p:nvSpPr>
          <p:cNvPr id="6" name="Text Box 46">
            <a:extLst>
              <a:ext uri="{FF2B5EF4-FFF2-40B4-BE49-F238E27FC236}">
                <a16:creationId xmlns:a16="http://schemas.microsoft.com/office/drawing/2014/main" id="{61C05E59-CE53-4858-A838-AE778DAF9A91}"/>
              </a:ext>
            </a:extLst>
          </p:cNvPr>
          <p:cNvSpPr txBox="1">
            <a:spLocks noChangeArrowheads="1"/>
          </p:cNvSpPr>
          <p:nvPr/>
        </p:nvSpPr>
        <p:spPr bwMode="auto">
          <a:xfrm>
            <a:off x="2627313" y="5229225"/>
            <a:ext cx="1347787" cy="830263"/>
          </a:xfrm>
          <a:prstGeom prst="rect">
            <a:avLst/>
          </a:prstGeom>
          <a:solidFill>
            <a:srgbClr val="000000"/>
          </a:solidFill>
          <a:ln>
            <a:noFill/>
          </a:ln>
          <a:effectLst>
            <a:outerShdw dist="35921" dir="2700000" algn="ctr" rotWithShape="0">
              <a:srgbClr val="808080">
                <a:alpha val="74997"/>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John 17</a:t>
            </a:r>
            <a:b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b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Prayer</a:t>
            </a:r>
          </a:p>
        </p:txBody>
      </p:sp>
      <p:sp>
        <p:nvSpPr>
          <p:cNvPr id="7" name="Down Arrow 6">
            <a:extLst>
              <a:ext uri="{FF2B5EF4-FFF2-40B4-BE49-F238E27FC236}">
                <a16:creationId xmlns:a16="http://schemas.microsoft.com/office/drawing/2014/main" id="{25BA290E-36E9-466C-A008-0DC211B690A3}"/>
              </a:ext>
            </a:extLst>
          </p:cNvPr>
          <p:cNvSpPr>
            <a:spLocks noChangeArrowheads="1"/>
          </p:cNvSpPr>
          <p:nvPr/>
        </p:nvSpPr>
        <p:spPr bwMode="auto">
          <a:xfrm>
            <a:off x="1187450" y="2420938"/>
            <a:ext cx="647700" cy="1223962"/>
          </a:xfrm>
          <a:prstGeom prst="downArrow">
            <a:avLst>
              <a:gd name="adj1" fmla="val 50000"/>
              <a:gd name="adj2" fmla="val 50025"/>
            </a:avLst>
          </a:prstGeom>
          <a:solidFill>
            <a:srgbClr val="0000FF"/>
          </a:solidFill>
          <a:ln w="9525">
            <a:solidFill>
              <a:schemeClr val="tx1"/>
            </a:solidFill>
            <a:round/>
            <a:headEnd/>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endParaRPr>
          </a:p>
        </p:txBody>
      </p:sp>
      <p:sp>
        <p:nvSpPr>
          <p:cNvPr id="11" name="Down Arrow 10">
            <a:extLst>
              <a:ext uri="{FF2B5EF4-FFF2-40B4-BE49-F238E27FC236}">
                <a16:creationId xmlns:a16="http://schemas.microsoft.com/office/drawing/2014/main" id="{0DFA7EC8-C9BF-447E-8B74-115769BED2FB}"/>
              </a:ext>
            </a:extLst>
          </p:cNvPr>
          <p:cNvSpPr>
            <a:spLocks noChangeArrowheads="1"/>
          </p:cNvSpPr>
          <p:nvPr/>
        </p:nvSpPr>
        <p:spPr bwMode="auto">
          <a:xfrm rot="-2629656">
            <a:off x="2484438" y="4095750"/>
            <a:ext cx="647700" cy="1223963"/>
          </a:xfrm>
          <a:prstGeom prst="downArrow">
            <a:avLst>
              <a:gd name="adj1" fmla="val 50000"/>
              <a:gd name="adj2" fmla="val 50025"/>
            </a:avLst>
          </a:prstGeom>
          <a:solidFill>
            <a:srgbClr val="0000FF"/>
          </a:solidFill>
          <a:ln w="9525">
            <a:solidFill>
              <a:schemeClr val="tx1"/>
            </a:solidFill>
            <a:round/>
            <a:headEnd/>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528159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7234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nodeType="afterGroup">
                            <p:stCondLst>
                              <p:cond delay="500"/>
                            </p:stCondLst>
                            <p:childTnLst>
                              <p:par>
                                <p:cTn id="21" presetID="1" presetClass="entr" presetSubtype="0" fill="hold" grpId="0" nodeType="afterEffect">
                                  <p:stCondLst>
                                    <p:cond delay="0"/>
                                  </p:stCondLst>
                                  <p:childTnLst>
                                    <p:set>
                                      <p:cBhvr>
                                        <p:cTn id="22"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3438" grpId="0" animBg="1" autoUpdateAnimBg="0"/>
      <p:bldP spid="5" grpId="0" animBg="1" autoUpdateAnimBg="0"/>
      <p:bldP spid="6" grpId="0" animBg="1" autoUpdateAnimBg="0"/>
      <p:bldP spid="7" grpId="0" animBg="1"/>
      <p:bldP spid="11" grpId="0" animBg="1"/>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09" name="Picture 2" descr="UpperRoom1">
            <a:extLst>
              <a:ext uri="{FF2B5EF4-FFF2-40B4-BE49-F238E27FC236}">
                <a16:creationId xmlns:a16="http://schemas.microsoft.com/office/drawing/2014/main" id="{7337BD90-E8B2-4B7A-BD89-78294ADE785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97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0" name="Picture 3" descr="sunsetcross">
            <a:extLst>
              <a:ext uri="{FF2B5EF4-FFF2-40B4-BE49-F238E27FC236}">
                <a16:creationId xmlns:a16="http://schemas.microsoft.com/office/drawing/2014/main" id="{557E88BE-45CE-4202-955E-F39520F6B29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2" name="Rectangle 4">
            <a:extLst>
              <a:ext uri="{FF2B5EF4-FFF2-40B4-BE49-F238E27FC236}">
                <a16:creationId xmlns:a16="http://schemas.microsoft.com/office/drawing/2014/main" id="{0A5C219E-D528-45CF-B9A8-6F3F8088B3E3}"/>
              </a:ext>
            </a:extLst>
          </p:cNvPr>
          <p:cNvSpPr>
            <a:spLocks noGrp="1" noChangeArrowheads="1"/>
          </p:cNvSpPr>
          <p:nvPr>
            <p:ph type="title"/>
          </p:nvPr>
        </p:nvSpPr>
        <p:spPr>
          <a:xfrm>
            <a:off x="685800" y="188913"/>
            <a:ext cx="7772400" cy="946150"/>
          </a:xfrm>
          <a:solidFill>
            <a:schemeClr val="tx1"/>
          </a:solidFill>
          <a:effectLst>
            <a:outerShdw blurRad="63500" dist="35921" dir="2700000" algn="ctr" rotWithShape="0">
              <a:schemeClr val="tx2">
                <a:alpha val="74997"/>
              </a:schemeClr>
            </a:outerShdw>
          </a:effectLst>
        </p:spPr>
        <p:txBody>
          <a:bodyPr/>
          <a:lstStyle/>
          <a:p>
            <a:pPr eaLnBrk="1" hangingPunct="1"/>
            <a:r>
              <a:rPr lang="en-US" altLang="en-US">
                <a:latin typeface="Arial" panose="020B0604020202020204" pitchFamily="34" charset="0"/>
              </a:rPr>
              <a:t>Christ’s Prayer in John 17</a:t>
            </a:r>
          </a:p>
        </p:txBody>
      </p:sp>
      <p:sp>
        <p:nvSpPr>
          <p:cNvPr id="5" name="Rectangle 4">
            <a:extLst>
              <a:ext uri="{FF2B5EF4-FFF2-40B4-BE49-F238E27FC236}">
                <a16:creationId xmlns:a16="http://schemas.microsoft.com/office/drawing/2014/main" id="{190585C7-7735-4608-B0D3-3263599649C1}"/>
              </a:ext>
            </a:extLst>
          </p:cNvPr>
          <p:cNvSpPr txBox="1">
            <a:spLocks noChangeArrowheads="1"/>
          </p:cNvSpPr>
          <p:nvPr/>
        </p:nvSpPr>
        <p:spPr bwMode="auto">
          <a:xfrm>
            <a:off x="34925" y="1268413"/>
            <a:ext cx="9069388" cy="4537075"/>
          </a:xfrm>
          <a:prstGeom prst="rect">
            <a:avLst/>
          </a:prstGeom>
          <a:noFill/>
          <a:ln>
            <a:noFill/>
          </a:ln>
          <a:effectLst>
            <a:outerShdw dist="35921" dir="2700000" algn="ctr" rotWithShape="0">
              <a:schemeClr val="tx2">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“There is no voice which has ever been heard, either in heaven or in earth, more exalted, more holy, more fruitful, more sublime, than the prayer offered up by the Son to God Himself.” </a:t>
            </a:r>
          </a:p>
        </p:txBody>
      </p:sp>
      <p:sp>
        <p:nvSpPr>
          <p:cNvPr id="6" name="Rectangle 4">
            <a:extLst>
              <a:ext uri="{FF2B5EF4-FFF2-40B4-BE49-F238E27FC236}">
                <a16:creationId xmlns:a16="http://schemas.microsoft.com/office/drawing/2014/main" id="{61E68074-AEB3-4DC7-83FA-36CDB9437B34}"/>
              </a:ext>
            </a:extLst>
          </p:cNvPr>
          <p:cNvSpPr txBox="1">
            <a:spLocks noChangeArrowheads="1"/>
          </p:cNvSpPr>
          <p:nvPr/>
        </p:nvSpPr>
        <p:spPr bwMode="auto">
          <a:xfrm>
            <a:off x="1258888" y="5865813"/>
            <a:ext cx="7772400" cy="947737"/>
          </a:xfrm>
          <a:prstGeom prst="rect">
            <a:avLst/>
          </a:prstGeom>
          <a:noFill/>
          <a:ln>
            <a:noFill/>
          </a:ln>
          <a:effectLst>
            <a:outerShdw dist="35921" dir="2700000" algn="ctr" rotWithShape="0">
              <a:schemeClr val="tx2">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4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cs typeface="Arial" panose="020B0604020202020204" pitchFamily="34" charset="0"/>
              </a:rPr>
              <a:t>––Philip Melanchthon</a:t>
            </a:r>
          </a:p>
        </p:txBody>
      </p:sp>
    </p:spTree>
    <p:extLst>
      <p:ext uri="{BB962C8B-B14F-4D97-AF65-F5344CB8AC3E}">
        <p14:creationId xmlns:p14="http://schemas.microsoft.com/office/powerpoint/2010/main" val="2359077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57" name="Object 2">
            <a:extLst>
              <a:ext uri="{FF2B5EF4-FFF2-40B4-BE49-F238E27FC236}">
                <a16:creationId xmlns:a16="http://schemas.microsoft.com/office/drawing/2014/main" id="{B470DA8C-396F-40BE-8924-6AE828830024}"/>
              </a:ext>
            </a:extLst>
          </p:cNvPr>
          <p:cNvGraphicFramePr>
            <a:graphicFrameLocks noChangeAspect="1"/>
          </p:cNvGraphicFramePr>
          <p:nvPr/>
        </p:nvGraphicFramePr>
        <p:xfrm>
          <a:off x="1752600" y="4876800"/>
          <a:ext cx="1960563" cy="1981200"/>
        </p:xfrm>
        <a:graphic>
          <a:graphicData uri="http://schemas.openxmlformats.org/presentationml/2006/ole">
            <mc:AlternateContent xmlns:mc="http://schemas.openxmlformats.org/markup-compatibility/2006">
              <mc:Choice xmlns:v="urn:schemas-microsoft-com:vml" Requires="v">
                <p:oleObj name="Photo Editor Photo" r:id="rId3" imgW="3323810" imgH="5038095" progId="MSPhotoEd.3">
                  <p:embed/>
                </p:oleObj>
              </mc:Choice>
              <mc:Fallback>
                <p:oleObj name="Photo Editor Photo" r:id="rId3" imgW="3323810" imgH="5038095" progId="MSPhotoEd.3">
                  <p:embed/>
                  <p:pic>
                    <p:nvPicPr>
                      <p:cNvPr id="121857" name="Object 2">
                        <a:extLst>
                          <a:ext uri="{FF2B5EF4-FFF2-40B4-BE49-F238E27FC236}">
                            <a16:creationId xmlns:a16="http://schemas.microsoft.com/office/drawing/2014/main" id="{B470DA8C-396F-40BE-8924-6AE8288300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7655" b="25652"/>
                      <a:stretch>
                        <a:fillRect/>
                      </a:stretch>
                    </p:blipFill>
                    <p:spPr bwMode="auto">
                      <a:xfrm>
                        <a:off x="1752600" y="4876800"/>
                        <a:ext cx="1960563"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58" name="Object 3">
            <a:extLst>
              <a:ext uri="{FF2B5EF4-FFF2-40B4-BE49-F238E27FC236}">
                <a16:creationId xmlns:a16="http://schemas.microsoft.com/office/drawing/2014/main" id="{B716CA0C-6828-4026-A28F-82BCA62D0E00}"/>
              </a:ext>
            </a:extLst>
          </p:cNvPr>
          <p:cNvGraphicFramePr>
            <a:graphicFrameLocks noChangeAspect="1"/>
          </p:cNvGraphicFramePr>
          <p:nvPr/>
        </p:nvGraphicFramePr>
        <p:xfrm>
          <a:off x="3657600" y="5656263"/>
          <a:ext cx="1524000" cy="1201737"/>
        </p:xfrm>
        <a:graphic>
          <a:graphicData uri="http://schemas.openxmlformats.org/presentationml/2006/ole">
            <mc:AlternateContent xmlns:mc="http://schemas.openxmlformats.org/markup-compatibility/2006">
              <mc:Choice xmlns:v="urn:schemas-microsoft-com:vml" Requires="v">
                <p:oleObj name="Photo Editor Photo" r:id="rId5" imgW="3753374" imgH="4352381" progId="MSPhotoEd.3">
                  <p:embed/>
                </p:oleObj>
              </mc:Choice>
              <mc:Fallback>
                <p:oleObj name="Photo Editor Photo" r:id="rId5" imgW="3753374" imgH="4352381" progId="MSPhotoEd.3">
                  <p:embed/>
                  <p:pic>
                    <p:nvPicPr>
                      <p:cNvPr id="121858" name="Object 3">
                        <a:extLst>
                          <a:ext uri="{FF2B5EF4-FFF2-40B4-BE49-F238E27FC236}">
                            <a16:creationId xmlns:a16="http://schemas.microsoft.com/office/drawing/2014/main" id="{B716CA0C-6828-4026-A28F-82BCA62D0E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1951" t="34532" r="29268" b="32300"/>
                      <a:stretch>
                        <a:fillRect/>
                      </a:stretch>
                    </p:blipFill>
                    <p:spPr bwMode="auto">
                      <a:xfrm>
                        <a:off x="3657600" y="5656263"/>
                        <a:ext cx="1524000" cy="120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59" name="Object 4">
            <a:extLst>
              <a:ext uri="{FF2B5EF4-FFF2-40B4-BE49-F238E27FC236}">
                <a16:creationId xmlns:a16="http://schemas.microsoft.com/office/drawing/2014/main" id="{615D6923-5AB3-4801-A1DF-2C7D680796E3}"/>
              </a:ext>
            </a:extLst>
          </p:cNvPr>
          <p:cNvGraphicFramePr>
            <a:graphicFrameLocks noChangeAspect="1"/>
          </p:cNvGraphicFramePr>
          <p:nvPr/>
        </p:nvGraphicFramePr>
        <p:xfrm>
          <a:off x="4343400" y="0"/>
          <a:ext cx="2895600" cy="2466975"/>
        </p:xfrm>
        <a:graphic>
          <a:graphicData uri="http://schemas.openxmlformats.org/presentationml/2006/ole">
            <mc:AlternateContent xmlns:mc="http://schemas.openxmlformats.org/markup-compatibility/2006">
              <mc:Choice xmlns:v="urn:schemas-microsoft-com:vml" Requires="v">
                <p:oleObj name="Photo Editor Photo" r:id="rId7" imgW="4847619" imgH="3200000" progId="MSPhotoEd.3">
                  <p:embed/>
                </p:oleObj>
              </mc:Choice>
              <mc:Fallback>
                <p:oleObj name="Photo Editor Photo" r:id="rId7" imgW="4847619" imgH="3200000" progId="MSPhotoEd.3">
                  <p:embed/>
                  <p:pic>
                    <p:nvPicPr>
                      <p:cNvPr id="121859" name="Object 4">
                        <a:extLst>
                          <a:ext uri="{FF2B5EF4-FFF2-40B4-BE49-F238E27FC236}">
                            <a16:creationId xmlns:a16="http://schemas.microsoft.com/office/drawing/2014/main" id="{615D6923-5AB3-4801-A1DF-2C7D680796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4166" t="22188" r="37500" b="15410"/>
                      <a:stretch>
                        <a:fillRect/>
                      </a:stretch>
                    </p:blipFill>
                    <p:spPr bwMode="auto">
                      <a:xfrm>
                        <a:off x="4343400" y="0"/>
                        <a:ext cx="2895600"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0" name="Object 5">
            <a:extLst>
              <a:ext uri="{FF2B5EF4-FFF2-40B4-BE49-F238E27FC236}">
                <a16:creationId xmlns:a16="http://schemas.microsoft.com/office/drawing/2014/main" id="{2E9A5F5C-2CF7-4086-9218-03C6801396E9}"/>
              </a:ext>
            </a:extLst>
          </p:cNvPr>
          <p:cNvGraphicFramePr>
            <a:graphicFrameLocks noChangeAspect="1"/>
          </p:cNvGraphicFramePr>
          <p:nvPr/>
        </p:nvGraphicFramePr>
        <p:xfrm>
          <a:off x="0" y="1066800"/>
          <a:ext cx="2209800" cy="2054225"/>
        </p:xfrm>
        <a:graphic>
          <a:graphicData uri="http://schemas.openxmlformats.org/presentationml/2006/ole">
            <mc:AlternateContent xmlns:mc="http://schemas.openxmlformats.org/markup-compatibility/2006">
              <mc:Choice xmlns:v="urn:schemas-microsoft-com:vml" Requires="v">
                <p:oleObj name="Photo Editor Photo" r:id="rId9" imgW="6095238" imgH="4105848" progId="MSPhotoEd.3">
                  <p:embed/>
                </p:oleObj>
              </mc:Choice>
              <mc:Fallback>
                <p:oleObj name="Photo Editor Photo" r:id="rId9" imgW="6095238" imgH="4105848" progId="MSPhotoEd.3">
                  <p:embed/>
                  <p:pic>
                    <p:nvPicPr>
                      <p:cNvPr id="121860" name="Object 5">
                        <a:extLst>
                          <a:ext uri="{FF2B5EF4-FFF2-40B4-BE49-F238E27FC236}">
                            <a16:creationId xmlns:a16="http://schemas.microsoft.com/office/drawing/2014/main" id="{2E9A5F5C-2CF7-4086-9218-03C6801396E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0000" t="7309" r="43333" b="42078"/>
                      <a:stretch>
                        <a:fillRect/>
                      </a:stretch>
                    </p:blipFill>
                    <p:spPr bwMode="auto">
                      <a:xfrm>
                        <a:off x="0" y="1066800"/>
                        <a:ext cx="2209800" cy="205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1" name="Object 6">
            <a:extLst>
              <a:ext uri="{FF2B5EF4-FFF2-40B4-BE49-F238E27FC236}">
                <a16:creationId xmlns:a16="http://schemas.microsoft.com/office/drawing/2014/main" id="{4DD48867-9C95-4F1F-B1EA-FA5AAB096C32}"/>
              </a:ext>
            </a:extLst>
          </p:cNvPr>
          <p:cNvGraphicFramePr>
            <a:graphicFrameLocks noChangeAspect="1"/>
          </p:cNvGraphicFramePr>
          <p:nvPr/>
        </p:nvGraphicFramePr>
        <p:xfrm>
          <a:off x="7388225" y="0"/>
          <a:ext cx="1755775" cy="2133600"/>
        </p:xfrm>
        <a:graphic>
          <a:graphicData uri="http://schemas.openxmlformats.org/presentationml/2006/ole">
            <mc:AlternateContent xmlns:mc="http://schemas.openxmlformats.org/markup-compatibility/2006">
              <mc:Choice xmlns:v="urn:schemas-microsoft-com:vml" Requires="v">
                <p:oleObj name="Photo Editor Photo" r:id="rId11" imgW="3038095" imgH="4571429" progId="MSPhotoEd.3">
                  <p:embed/>
                </p:oleObj>
              </mc:Choice>
              <mc:Fallback>
                <p:oleObj name="Photo Editor Photo" r:id="rId11" imgW="3038095" imgH="4571429" progId="MSPhotoEd.3">
                  <p:embed/>
                  <p:pic>
                    <p:nvPicPr>
                      <p:cNvPr id="121861" name="Object 6">
                        <a:extLst>
                          <a:ext uri="{FF2B5EF4-FFF2-40B4-BE49-F238E27FC236}">
                            <a16:creationId xmlns:a16="http://schemas.microsoft.com/office/drawing/2014/main" id="{4DD48867-9C95-4F1F-B1EA-FA5AAB096C3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30652" t="8333" b="35690"/>
                      <a:stretch>
                        <a:fillRect/>
                      </a:stretch>
                    </p:blipFill>
                    <p:spPr bwMode="auto">
                      <a:xfrm>
                        <a:off x="7388225" y="0"/>
                        <a:ext cx="175577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2" name="Object 7">
            <a:extLst>
              <a:ext uri="{FF2B5EF4-FFF2-40B4-BE49-F238E27FC236}">
                <a16:creationId xmlns:a16="http://schemas.microsoft.com/office/drawing/2014/main" id="{57C7F1CD-19D6-4E91-B714-E13E071270ED}"/>
              </a:ext>
            </a:extLst>
          </p:cNvPr>
          <p:cNvGraphicFramePr>
            <a:graphicFrameLocks noChangeAspect="1"/>
          </p:cNvGraphicFramePr>
          <p:nvPr/>
        </p:nvGraphicFramePr>
        <p:xfrm>
          <a:off x="533400" y="2743200"/>
          <a:ext cx="2057400" cy="2014538"/>
        </p:xfrm>
        <a:graphic>
          <a:graphicData uri="http://schemas.openxmlformats.org/presentationml/2006/ole">
            <mc:AlternateContent xmlns:mc="http://schemas.openxmlformats.org/markup-compatibility/2006">
              <mc:Choice xmlns:v="urn:schemas-microsoft-com:vml" Requires="v">
                <p:oleObj name="Photo Editor Photo" r:id="rId13" imgW="3019048" imgH="4571429" progId="MSPhotoEd.3">
                  <p:embed/>
                </p:oleObj>
              </mc:Choice>
              <mc:Fallback>
                <p:oleObj name="Photo Editor Photo" r:id="rId13" imgW="3019048" imgH="4571429" progId="MSPhotoEd.3">
                  <p:embed/>
                  <p:pic>
                    <p:nvPicPr>
                      <p:cNvPr id="121862" name="Object 7">
                        <a:extLst>
                          <a:ext uri="{FF2B5EF4-FFF2-40B4-BE49-F238E27FC236}">
                            <a16:creationId xmlns:a16="http://schemas.microsoft.com/office/drawing/2014/main" id="{57C7F1CD-19D6-4E91-B714-E13E071270E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9254" t="8333" r="13625" b="41801"/>
                      <a:stretch>
                        <a:fillRect/>
                      </a:stretch>
                    </p:blipFill>
                    <p:spPr bwMode="auto">
                      <a:xfrm>
                        <a:off x="533400" y="2743200"/>
                        <a:ext cx="20574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3" name="Object 8">
            <a:extLst>
              <a:ext uri="{FF2B5EF4-FFF2-40B4-BE49-F238E27FC236}">
                <a16:creationId xmlns:a16="http://schemas.microsoft.com/office/drawing/2014/main" id="{48940BCE-1EDB-41B1-A9E8-F175BD091A28}"/>
              </a:ext>
            </a:extLst>
          </p:cNvPr>
          <p:cNvGraphicFramePr>
            <a:graphicFrameLocks noChangeAspect="1"/>
          </p:cNvGraphicFramePr>
          <p:nvPr/>
        </p:nvGraphicFramePr>
        <p:xfrm>
          <a:off x="7248525" y="3352800"/>
          <a:ext cx="1895475" cy="2667000"/>
        </p:xfrm>
        <a:graphic>
          <a:graphicData uri="http://schemas.openxmlformats.org/presentationml/2006/ole">
            <mc:AlternateContent xmlns:mc="http://schemas.openxmlformats.org/markup-compatibility/2006">
              <mc:Choice xmlns:v="urn:schemas-microsoft-com:vml" Requires="v">
                <p:oleObj name="Photo Editor Photo" r:id="rId15" imgW="4600000" imgH="4571429" progId="MSPhotoEd.3">
                  <p:embed/>
                </p:oleObj>
              </mc:Choice>
              <mc:Fallback>
                <p:oleObj name="Photo Editor Photo" r:id="rId15" imgW="4600000" imgH="4571429" progId="MSPhotoEd.3">
                  <p:embed/>
                  <p:pic>
                    <p:nvPicPr>
                      <p:cNvPr id="121863" name="Object 8">
                        <a:extLst>
                          <a:ext uri="{FF2B5EF4-FFF2-40B4-BE49-F238E27FC236}">
                            <a16:creationId xmlns:a16="http://schemas.microsoft.com/office/drawing/2014/main" id="{48940BCE-1EDB-41B1-A9E8-F175BD091A2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l="35577" t="8333" r="10547" b="15384"/>
                      <a:stretch>
                        <a:fillRect/>
                      </a:stretch>
                    </p:blipFill>
                    <p:spPr bwMode="auto">
                      <a:xfrm>
                        <a:off x="7248525" y="3352800"/>
                        <a:ext cx="1895475"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4" name="Object 9">
            <a:extLst>
              <a:ext uri="{FF2B5EF4-FFF2-40B4-BE49-F238E27FC236}">
                <a16:creationId xmlns:a16="http://schemas.microsoft.com/office/drawing/2014/main" id="{8738BD7E-D66F-4B00-BC8B-14571C12AD42}"/>
              </a:ext>
            </a:extLst>
          </p:cNvPr>
          <p:cNvGraphicFramePr>
            <a:graphicFrameLocks noChangeAspect="1"/>
          </p:cNvGraphicFramePr>
          <p:nvPr/>
        </p:nvGraphicFramePr>
        <p:xfrm>
          <a:off x="7467600" y="1981200"/>
          <a:ext cx="1676400" cy="1676400"/>
        </p:xfrm>
        <a:graphic>
          <a:graphicData uri="http://schemas.openxmlformats.org/presentationml/2006/ole">
            <mc:AlternateContent xmlns:mc="http://schemas.openxmlformats.org/markup-compatibility/2006">
              <mc:Choice xmlns:v="urn:schemas-microsoft-com:vml" Requires="v">
                <p:oleObj name="Photo Editor Photo" r:id="rId17" imgW="4533333" imgH="4571429" progId="MSPhotoEd.3">
                  <p:embed/>
                </p:oleObj>
              </mc:Choice>
              <mc:Fallback>
                <p:oleObj name="Photo Editor Photo" r:id="rId17" imgW="4533333" imgH="4571429" progId="MSPhotoEd.3">
                  <p:embed/>
                  <p:pic>
                    <p:nvPicPr>
                      <p:cNvPr id="121864" name="Object 9">
                        <a:extLst>
                          <a:ext uri="{FF2B5EF4-FFF2-40B4-BE49-F238E27FC236}">
                            <a16:creationId xmlns:a16="http://schemas.microsoft.com/office/drawing/2014/main" id="{8738BD7E-D66F-4B00-BC8B-14571C12AD4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l="15239" t="20753" r="52380" b="47142"/>
                      <a:stretch>
                        <a:fillRect/>
                      </a:stretch>
                    </p:blipFill>
                    <p:spPr bwMode="auto">
                      <a:xfrm>
                        <a:off x="7467600" y="1981200"/>
                        <a:ext cx="16764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5" name="Object 10">
            <a:extLst>
              <a:ext uri="{FF2B5EF4-FFF2-40B4-BE49-F238E27FC236}">
                <a16:creationId xmlns:a16="http://schemas.microsoft.com/office/drawing/2014/main" id="{26907012-92A9-4F5C-88A2-B513A9AB65B2}"/>
              </a:ext>
            </a:extLst>
          </p:cNvPr>
          <p:cNvGraphicFramePr>
            <a:graphicFrameLocks noChangeAspect="1"/>
          </p:cNvGraphicFramePr>
          <p:nvPr/>
        </p:nvGraphicFramePr>
        <p:xfrm>
          <a:off x="5257800" y="5795963"/>
          <a:ext cx="1905000" cy="1062037"/>
        </p:xfrm>
        <a:graphic>
          <a:graphicData uri="http://schemas.openxmlformats.org/presentationml/2006/ole">
            <mc:AlternateContent xmlns:mc="http://schemas.openxmlformats.org/markup-compatibility/2006">
              <mc:Choice xmlns:v="urn:schemas-microsoft-com:vml" Requires="v">
                <p:oleObj name="Photo Editor Photo" r:id="rId19" imgW="4971429" imgH="3258005" progId="MSPhotoEd.3">
                  <p:embed/>
                </p:oleObj>
              </mc:Choice>
              <mc:Fallback>
                <p:oleObj name="Photo Editor Photo" r:id="rId19" imgW="4971429" imgH="3258005" progId="MSPhotoEd.3">
                  <p:embed/>
                  <p:pic>
                    <p:nvPicPr>
                      <p:cNvPr id="121865" name="Object 10">
                        <a:extLst>
                          <a:ext uri="{FF2B5EF4-FFF2-40B4-BE49-F238E27FC236}">
                            <a16:creationId xmlns:a16="http://schemas.microsoft.com/office/drawing/2014/main" id="{26907012-92A9-4F5C-88A2-B513A9AB65B2}"/>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b="14912"/>
                      <a:stretch>
                        <a:fillRect/>
                      </a:stretch>
                    </p:blipFill>
                    <p:spPr bwMode="auto">
                      <a:xfrm>
                        <a:off x="5257800" y="5795963"/>
                        <a:ext cx="1905000" cy="106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6" name="Object 11">
            <a:extLst>
              <a:ext uri="{FF2B5EF4-FFF2-40B4-BE49-F238E27FC236}">
                <a16:creationId xmlns:a16="http://schemas.microsoft.com/office/drawing/2014/main" id="{F2063E14-6D19-497D-B619-08404E49AEDE}"/>
              </a:ext>
            </a:extLst>
          </p:cNvPr>
          <p:cNvGraphicFramePr>
            <a:graphicFrameLocks noChangeAspect="1"/>
          </p:cNvGraphicFramePr>
          <p:nvPr/>
        </p:nvGraphicFramePr>
        <p:xfrm>
          <a:off x="0" y="0"/>
          <a:ext cx="4267200" cy="1579563"/>
        </p:xfrm>
        <a:graphic>
          <a:graphicData uri="http://schemas.openxmlformats.org/presentationml/2006/ole">
            <mc:AlternateContent xmlns:mc="http://schemas.openxmlformats.org/markup-compatibility/2006">
              <mc:Choice xmlns:v="urn:schemas-microsoft-com:vml" Requires="v">
                <p:oleObj name="Photo Editor Photo" r:id="rId5" imgW="4105848" imgH="4172532" progId="MSPhotoEd.3">
                  <p:embed/>
                </p:oleObj>
              </mc:Choice>
              <mc:Fallback>
                <p:oleObj name="Photo Editor Photo" r:id="rId5" imgW="4105848" imgH="4172532" progId="MSPhotoEd.3">
                  <p:embed/>
                  <p:pic>
                    <p:nvPicPr>
                      <p:cNvPr id="121866" name="Object 11">
                        <a:extLst>
                          <a:ext uri="{FF2B5EF4-FFF2-40B4-BE49-F238E27FC236}">
                            <a16:creationId xmlns:a16="http://schemas.microsoft.com/office/drawing/2014/main" id="{F2063E14-6D19-497D-B619-08404E49AED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t="12546" b="51045"/>
                      <a:stretch>
                        <a:fillRect/>
                      </a:stretch>
                    </p:blipFill>
                    <p:spPr bwMode="auto">
                      <a:xfrm>
                        <a:off x="0" y="0"/>
                        <a:ext cx="4267200" cy="157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7" name="Object 12">
            <a:extLst>
              <a:ext uri="{FF2B5EF4-FFF2-40B4-BE49-F238E27FC236}">
                <a16:creationId xmlns:a16="http://schemas.microsoft.com/office/drawing/2014/main" id="{14055E9F-D74D-4CA3-803E-EB5717581CCB}"/>
              </a:ext>
            </a:extLst>
          </p:cNvPr>
          <p:cNvGraphicFramePr>
            <a:graphicFrameLocks noChangeAspect="1"/>
          </p:cNvGraphicFramePr>
          <p:nvPr/>
        </p:nvGraphicFramePr>
        <p:xfrm>
          <a:off x="0" y="4114800"/>
          <a:ext cx="1676400" cy="1563688"/>
        </p:xfrm>
        <a:graphic>
          <a:graphicData uri="http://schemas.openxmlformats.org/presentationml/2006/ole">
            <mc:AlternateContent xmlns:mc="http://schemas.openxmlformats.org/markup-compatibility/2006">
              <mc:Choice xmlns:v="urn:schemas-microsoft-com:vml" Requires="v">
                <p:oleObj name="Photo Editor Photo" r:id="rId22" imgW="4544059" imgH="4571429" progId="MSPhotoEd.3">
                  <p:embed/>
                </p:oleObj>
              </mc:Choice>
              <mc:Fallback>
                <p:oleObj name="Photo Editor Photo" r:id="rId22" imgW="4544059" imgH="4571429" progId="MSPhotoEd.3">
                  <p:embed/>
                  <p:pic>
                    <p:nvPicPr>
                      <p:cNvPr id="121867" name="Object 12">
                        <a:extLst>
                          <a:ext uri="{FF2B5EF4-FFF2-40B4-BE49-F238E27FC236}">
                            <a16:creationId xmlns:a16="http://schemas.microsoft.com/office/drawing/2014/main" id="{14055E9F-D74D-4CA3-803E-EB5717581CCB}"/>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l="7362" t="6747" r="41670" b="46017"/>
                      <a:stretch>
                        <a:fillRect/>
                      </a:stretch>
                    </p:blipFill>
                    <p:spPr bwMode="auto">
                      <a:xfrm>
                        <a:off x="0" y="4114800"/>
                        <a:ext cx="1676400" cy="156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8" name="Object 13">
            <a:extLst>
              <a:ext uri="{FF2B5EF4-FFF2-40B4-BE49-F238E27FC236}">
                <a16:creationId xmlns:a16="http://schemas.microsoft.com/office/drawing/2014/main" id="{115F5F6A-A931-46CD-88BC-F988B35F4A46}"/>
              </a:ext>
            </a:extLst>
          </p:cNvPr>
          <p:cNvGraphicFramePr>
            <a:graphicFrameLocks noChangeAspect="1"/>
          </p:cNvGraphicFramePr>
          <p:nvPr/>
        </p:nvGraphicFramePr>
        <p:xfrm>
          <a:off x="0" y="5486400"/>
          <a:ext cx="1905000" cy="1371600"/>
        </p:xfrm>
        <a:graphic>
          <a:graphicData uri="http://schemas.openxmlformats.org/presentationml/2006/ole">
            <mc:AlternateContent xmlns:mc="http://schemas.openxmlformats.org/markup-compatibility/2006">
              <mc:Choice xmlns:v="urn:schemas-microsoft-com:vml" Requires="v">
                <p:oleObj name="Photo Editor Photo" r:id="rId24" imgW="4552381" imgH="4571429" progId="MSPhotoEd.3">
                  <p:embed/>
                </p:oleObj>
              </mc:Choice>
              <mc:Fallback>
                <p:oleObj name="Photo Editor Photo" r:id="rId24" imgW="4552381" imgH="4571429" progId="MSPhotoEd.3">
                  <p:embed/>
                  <p:pic>
                    <p:nvPicPr>
                      <p:cNvPr id="121868" name="Object 13">
                        <a:extLst>
                          <a:ext uri="{FF2B5EF4-FFF2-40B4-BE49-F238E27FC236}">
                            <a16:creationId xmlns:a16="http://schemas.microsoft.com/office/drawing/2014/main" id="{115F5F6A-A931-46CD-88BC-F988B35F4A46}"/>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l="22728" t="37428" r="31819" b="29976"/>
                      <a:stretch>
                        <a:fillRect/>
                      </a:stretch>
                    </p:blipFill>
                    <p:spPr bwMode="auto">
                      <a:xfrm>
                        <a:off x="0" y="5486400"/>
                        <a:ext cx="19050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666089" name="Rectangle 41">
            <a:extLst>
              <a:ext uri="{FF2B5EF4-FFF2-40B4-BE49-F238E27FC236}">
                <a16:creationId xmlns:a16="http://schemas.microsoft.com/office/drawing/2014/main" id="{E312B6C1-F6D9-4416-A9A7-9DF312068738}"/>
              </a:ext>
            </a:extLst>
          </p:cNvPr>
          <p:cNvSpPr>
            <a:spLocks noChangeArrowheads="1"/>
          </p:cNvSpPr>
          <p:nvPr/>
        </p:nvSpPr>
        <p:spPr bwMode="auto">
          <a:xfrm>
            <a:off x="0" y="0"/>
            <a:ext cx="9144000" cy="6858000"/>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endParaRPr>
          </a:p>
        </p:txBody>
      </p:sp>
      <p:pic>
        <p:nvPicPr>
          <p:cNvPr id="1666088" name="Picture 40" descr="Jesus">
            <a:extLst>
              <a:ext uri="{FF2B5EF4-FFF2-40B4-BE49-F238E27FC236}">
                <a16:creationId xmlns:a16="http://schemas.microsoft.com/office/drawing/2014/main" id="{9BB5AD46-9F15-43EC-BACE-3D65DE2C971B}"/>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3124200" y="2590800"/>
            <a:ext cx="2895600" cy="2239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
            <a:extLst>
              <a:ext uri="{FF2B5EF4-FFF2-40B4-BE49-F238E27FC236}">
                <a16:creationId xmlns:a16="http://schemas.microsoft.com/office/drawing/2014/main" id="{AB99E8EF-342C-488A-BFE6-0A595D3550E1}"/>
              </a:ext>
            </a:extLst>
          </p:cNvPr>
          <p:cNvGrpSpPr>
            <a:grpSpLocks/>
          </p:cNvGrpSpPr>
          <p:nvPr/>
        </p:nvGrpSpPr>
        <p:grpSpPr bwMode="auto">
          <a:xfrm>
            <a:off x="4098925" y="4800600"/>
            <a:ext cx="946150" cy="1295400"/>
            <a:chOff x="1392" y="3216"/>
            <a:chExt cx="980" cy="1104"/>
          </a:xfrm>
          <a:effectLst/>
        </p:grpSpPr>
        <p:pic>
          <p:nvPicPr>
            <p:cNvPr id="121906" name="Picture 4" descr="Disciples">
              <a:extLst>
                <a:ext uri="{FF2B5EF4-FFF2-40B4-BE49-F238E27FC236}">
                  <a16:creationId xmlns:a16="http://schemas.microsoft.com/office/drawing/2014/main" id="{23364A1D-73C3-4F29-B1D3-91AAE8AFF875}"/>
                </a:ext>
              </a:extLst>
            </p:cNvPr>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1392" y="3216"/>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907" name="Rectangle 5">
              <a:extLst>
                <a:ext uri="{FF2B5EF4-FFF2-40B4-BE49-F238E27FC236}">
                  <a16:creationId xmlns:a16="http://schemas.microsoft.com/office/drawing/2014/main" id="{4A87D3AA-F14B-4112-8CC2-0DF7D381B4E8}"/>
                </a:ext>
              </a:extLst>
            </p:cNvPr>
            <p:cNvSpPr>
              <a:spLocks noChangeArrowheads="1"/>
            </p:cNvSpPr>
            <p:nvPr/>
          </p:nvSpPr>
          <p:spPr bwMode="auto">
            <a:xfrm>
              <a:off x="1392" y="4032"/>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Matthew</a:t>
              </a:r>
            </a:p>
          </p:txBody>
        </p:sp>
      </p:grpSp>
      <p:grpSp>
        <p:nvGrpSpPr>
          <p:cNvPr id="3" name="Group 12">
            <a:extLst>
              <a:ext uri="{FF2B5EF4-FFF2-40B4-BE49-F238E27FC236}">
                <a16:creationId xmlns:a16="http://schemas.microsoft.com/office/drawing/2014/main" id="{6E1FAD23-1E6D-4A96-9490-459B331DFC84}"/>
              </a:ext>
            </a:extLst>
          </p:cNvPr>
          <p:cNvGrpSpPr>
            <a:grpSpLocks/>
          </p:cNvGrpSpPr>
          <p:nvPr/>
        </p:nvGrpSpPr>
        <p:grpSpPr bwMode="auto">
          <a:xfrm>
            <a:off x="5867400" y="2647950"/>
            <a:ext cx="927100" cy="1238250"/>
            <a:chOff x="4656" y="2256"/>
            <a:chExt cx="960" cy="1056"/>
          </a:xfrm>
          <a:effectLst/>
        </p:grpSpPr>
        <p:pic>
          <p:nvPicPr>
            <p:cNvPr id="121904" name="Picture 13" descr="Disciples">
              <a:extLst>
                <a:ext uri="{FF2B5EF4-FFF2-40B4-BE49-F238E27FC236}">
                  <a16:creationId xmlns:a16="http://schemas.microsoft.com/office/drawing/2014/main" id="{676D2138-52DE-47EA-AB0F-81F8459090F3}"/>
                </a:ext>
              </a:extLst>
            </p:cNvPr>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4656" y="2256"/>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905" name="Rectangle 14">
              <a:extLst>
                <a:ext uri="{FF2B5EF4-FFF2-40B4-BE49-F238E27FC236}">
                  <a16:creationId xmlns:a16="http://schemas.microsoft.com/office/drawing/2014/main" id="{C44BD255-8190-48EF-9DEA-EDD378BC9ED7}"/>
                </a:ext>
              </a:extLst>
            </p:cNvPr>
            <p:cNvSpPr>
              <a:spLocks noChangeArrowheads="1"/>
            </p:cNvSpPr>
            <p:nvPr/>
          </p:nvSpPr>
          <p:spPr bwMode="auto">
            <a:xfrm>
              <a:off x="4704" y="3024"/>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Andrew</a:t>
              </a:r>
            </a:p>
          </p:txBody>
        </p:sp>
      </p:grpSp>
      <p:grpSp>
        <p:nvGrpSpPr>
          <p:cNvPr id="4" name="Group 15">
            <a:extLst>
              <a:ext uri="{FF2B5EF4-FFF2-40B4-BE49-F238E27FC236}">
                <a16:creationId xmlns:a16="http://schemas.microsoft.com/office/drawing/2014/main" id="{5D3C9EFD-5D97-42A5-A3D2-17C8662BA527}"/>
              </a:ext>
            </a:extLst>
          </p:cNvPr>
          <p:cNvGrpSpPr>
            <a:grpSpLocks/>
          </p:cNvGrpSpPr>
          <p:nvPr/>
        </p:nvGrpSpPr>
        <p:grpSpPr bwMode="auto">
          <a:xfrm>
            <a:off x="5164138" y="1828800"/>
            <a:ext cx="927100" cy="1295400"/>
            <a:chOff x="3504" y="912"/>
            <a:chExt cx="960" cy="1104"/>
          </a:xfrm>
          <a:effectLst/>
        </p:grpSpPr>
        <p:pic>
          <p:nvPicPr>
            <p:cNvPr id="121902" name="Picture 16" descr="High Priest0005">
              <a:extLst>
                <a:ext uri="{FF2B5EF4-FFF2-40B4-BE49-F238E27FC236}">
                  <a16:creationId xmlns:a16="http://schemas.microsoft.com/office/drawing/2014/main" id="{B55C5258-D14C-48A8-9E9D-3B30555752C8}"/>
                </a:ext>
              </a:extLst>
            </p:cNvPr>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3504" y="912"/>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903" name="Rectangle 17">
              <a:extLst>
                <a:ext uri="{FF2B5EF4-FFF2-40B4-BE49-F238E27FC236}">
                  <a16:creationId xmlns:a16="http://schemas.microsoft.com/office/drawing/2014/main" id="{37BCC67F-98BB-4CF7-BACD-9243CC869C47}"/>
                </a:ext>
              </a:extLst>
            </p:cNvPr>
            <p:cNvSpPr>
              <a:spLocks noChangeArrowheads="1"/>
            </p:cNvSpPr>
            <p:nvPr/>
          </p:nvSpPr>
          <p:spPr bwMode="auto">
            <a:xfrm>
              <a:off x="3552" y="1728"/>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John</a:t>
              </a:r>
            </a:p>
          </p:txBody>
        </p:sp>
      </p:grpSp>
      <p:grpSp>
        <p:nvGrpSpPr>
          <p:cNvPr id="5" name="Group 18">
            <a:extLst>
              <a:ext uri="{FF2B5EF4-FFF2-40B4-BE49-F238E27FC236}">
                <a16:creationId xmlns:a16="http://schemas.microsoft.com/office/drawing/2014/main" id="{525B21EC-4B38-4898-AEF3-3834B7701455}"/>
              </a:ext>
            </a:extLst>
          </p:cNvPr>
          <p:cNvGrpSpPr>
            <a:grpSpLocks/>
          </p:cNvGrpSpPr>
          <p:nvPr/>
        </p:nvGrpSpPr>
        <p:grpSpPr bwMode="auto">
          <a:xfrm>
            <a:off x="3187700" y="4724400"/>
            <a:ext cx="927100" cy="1295400"/>
            <a:chOff x="1056" y="2304"/>
            <a:chExt cx="960" cy="1104"/>
          </a:xfrm>
          <a:effectLst/>
        </p:grpSpPr>
        <p:pic>
          <p:nvPicPr>
            <p:cNvPr id="121900" name="Picture 19" descr="High Priest0004">
              <a:extLst>
                <a:ext uri="{FF2B5EF4-FFF2-40B4-BE49-F238E27FC236}">
                  <a16:creationId xmlns:a16="http://schemas.microsoft.com/office/drawing/2014/main" id="{5A69C202-E16D-4F6C-BA63-2D034B562678}"/>
                </a:ext>
              </a:extLst>
            </p:cNvPr>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1056" y="2304"/>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901" name="Rectangle 20">
              <a:extLst>
                <a:ext uri="{FF2B5EF4-FFF2-40B4-BE49-F238E27FC236}">
                  <a16:creationId xmlns:a16="http://schemas.microsoft.com/office/drawing/2014/main" id="{080F47EA-F485-449A-83A8-3027D1D9B275}"/>
                </a:ext>
              </a:extLst>
            </p:cNvPr>
            <p:cNvSpPr>
              <a:spLocks noChangeArrowheads="1"/>
            </p:cNvSpPr>
            <p:nvPr/>
          </p:nvSpPr>
          <p:spPr bwMode="auto">
            <a:xfrm>
              <a:off x="1104" y="3120"/>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Thomas</a:t>
              </a:r>
            </a:p>
          </p:txBody>
        </p:sp>
      </p:grpSp>
      <p:grpSp>
        <p:nvGrpSpPr>
          <p:cNvPr id="6" name="Group 21">
            <a:extLst>
              <a:ext uri="{FF2B5EF4-FFF2-40B4-BE49-F238E27FC236}">
                <a16:creationId xmlns:a16="http://schemas.microsoft.com/office/drawing/2014/main" id="{694B6433-0A0A-487F-AB0B-E54AF9A00AAC}"/>
              </a:ext>
            </a:extLst>
          </p:cNvPr>
          <p:cNvGrpSpPr>
            <a:grpSpLocks/>
          </p:cNvGrpSpPr>
          <p:nvPr/>
        </p:nvGrpSpPr>
        <p:grpSpPr bwMode="auto">
          <a:xfrm>
            <a:off x="2574925" y="3657600"/>
            <a:ext cx="1158875" cy="1238250"/>
            <a:chOff x="96" y="1872"/>
            <a:chExt cx="1200" cy="1056"/>
          </a:xfrm>
          <a:effectLst/>
        </p:grpSpPr>
        <p:pic>
          <p:nvPicPr>
            <p:cNvPr id="121898" name="Picture 22" descr="High Priest0005">
              <a:extLst>
                <a:ext uri="{FF2B5EF4-FFF2-40B4-BE49-F238E27FC236}">
                  <a16:creationId xmlns:a16="http://schemas.microsoft.com/office/drawing/2014/main" id="{56D8E0AF-4477-4944-A9A2-8563CCF31F87}"/>
                </a:ext>
              </a:extLst>
            </p:cNvPr>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240" y="1872"/>
              <a:ext cx="960"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99" name="Rectangle 23">
              <a:extLst>
                <a:ext uri="{FF2B5EF4-FFF2-40B4-BE49-F238E27FC236}">
                  <a16:creationId xmlns:a16="http://schemas.microsoft.com/office/drawing/2014/main" id="{A0E94188-BFF3-45CC-8C6A-1D604DCA4DBF}"/>
                </a:ext>
              </a:extLst>
            </p:cNvPr>
            <p:cNvSpPr>
              <a:spLocks noChangeArrowheads="1"/>
            </p:cNvSpPr>
            <p:nvPr/>
          </p:nvSpPr>
          <p:spPr bwMode="auto">
            <a:xfrm>
              <a:off x="96" y="2640"/>
              <a:ext cx="12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Bartholomew</a:t>
              </a:r>
            </a:p>
          </p:txBody>
        </p:sp>
      </p:grpSp>
      <p:grpSp>
        <p:nvGrpSpPr>
          <p:cNvPr id="7" name="Group 24">
            <a:extLst>
              <a:ext uri="{FF2B5EF4-FFF2-40B4-BE49-F238E27FC236}">
                <a16:creationId xmlns:a16="http://schemas.microsoft.com/office/drawing/2014/main" id="{36C7ADCD-680C-475F-8ACB-C7D21414C05C}"/>
              </a:ext>
            </a:extLst>
          </p:cNvPr>
          <p:cNvGrpSpPr>
            <a:grpSpLocks/>
          </p:cNvGrpSpPr>
          <p:nvPr/>
        </p:nvGrpSpPr>
        <p:grpSpPr bwMode="auto">
          <a:xfrm>
            <a:off x="5791200" y="4648200"/>
            <a:ext cx="973138" cy="1295400"/>
            <a:chOff x="2496" y="2496"/>
            <a:chExt cx="1008" cy="1104"/>
          </a:xfrm>
          <a:effectLst/>
        </p:grpSpPr>
        <p:pic>
          <p:nvPicPr>
            <p:cNvPr id="121896" name="Picture 25" descr="Disciples">
              <a:extLst>
                <a:ext uri="{FF2B5EF4-FFF2-40B4-BE49-F238E27FC236}">
                  <a16:creationId xmlns:a16="http://schemas.microsoft.com/office/drawing/2014/main" id="{12E0340C-B0AC-4087-BBD4-C210E2D57CC8}"/>
                </a:ext>
              </a:extLst>
            </p:cNvPr>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2496" y="2496"/>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97" name="Rectangle 26">
              <a:extLst>
                <a:ext uri="{FF2B5EF4-FFF2-40B4-BE49-F238E27FC236}">
                  <a16:creationId xmlns:a16="http://schemas.microsoft.com/office/drawing/2014/main" id="{01FE375D-C5CA-43C2-BC8F-9E376771B1A9}"/>
                </a:ext>
              </a:extLst>
            </p:cNvPr>
            <p:cNvSpPr>
              <a:spLocks noChangeArrowheads="1"/>
            </p:cNvSpPr>
            <p:nvPr/>
          </p:nvSpPr>
          <p:spPr bwMode="auto">
            <a:xfrm>
              <a:off x="2592" y="3312"/>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Philip</a:t>
              </a:r>
            </a:p>
          </p:txBody>
        </p:sp>
      </p:grpSp>
      <p:grpSp>
        <p:nvGrpSpPr>
          <p:cNvPr id="8" name="Group 27">
            <a:extLst>
              <a:ext uri="{FF2B5EF4-FFF2-40B4-BE49-F238E27FC236}">
                <a16:creationId xmlns:a16="http://schemas.microsoft.com/office/drawing/2014/main" id="{F004BC24-AA95-4AD4-90A9-C084A6F4D334}"/>
              </a:ext>
            </a:extLst>
          </p:cNvPr>
          <p:cNvGrpSpPr>
            <a:grpSpLocks/>
          </p:cNvGrpSpPr>
          <p:nvPr/>
        </p:nvGrpSpPr>
        <p:grpSpPr bwMode="auto">
          <a:xfrm>
            <a:off x="3352800" y="1828800"/>
            <a:ext cx="927100" cy="1295400"/>
            <a:chOff x="1824" y="1776"/>
            <a:chExt cx="960" cy="1104"/>
          </a:xfrm>
          <a:effectLst/>
        </p:grpSpPr>
        <p:pic>
          <p:nvPicPr>
            <p:cNvPr id="121894" name="Picture 28" descr="High Priest0005">
              <a:extLst>
                <a:ext uri="{FF2B5EF4-FFF2-40B4-BE49-F238E27FC236}">
                  <a16:creationId xmlns:a16="http://schemas.microsoft.com/office/drawing/2014/main" id="{CFA3546C-DF7B-49D0-AE94-0FDFB9CA98C7}"/>
                </a:ext>
              </a:extLst>
            </p:cNvPr>
            <p:cNvPicPr>
              <a:picLocks noChangeAspect="1" noChangeArrowheads="1"/>
            </p:cNvPicPr>
            <p:nvPr/>
          </p:nvPicPr>
          <p:blipFill>
            <a:blip r:embed="rId33" cstate="screen">
              <a:extLst>
                <a:ext uri="{28A0092B-C50C-407E-A947-70E740481C1C}">
                  <a14:useLocalDpi xmlns:a14="http://schemas.microsoft.com/office/drawing/2010/main"/>
                </a:ext>
              </a:extLst>
            </a:blip>
            <a:srcRect/>
            <a:stretch>
              <a:fillRect/>
            </a:stretch>
          </p:blipFill>
          <p:spPr bwMode="auto">
            <a:xfrm>
              <a:off x="1824" y="1776"/>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95" name="Rectangle 29">
              <a:extLst>
                <a:ext uri="{FF2B5EF4-FFF2-40B4-BE49-F238E27FC236}">
                  <a16:creationId xmlns:a16="http://schemas.microsoft.com/office/drawing/2014/main" id="{46B643C5-0DD4-4FEF-888F-B05E799E4809}"/>
                </a:ext>
              </a:extLst>
            </p:cNvPr>
            <p:cNvSpPr>
              <a:spLocks noChangeArrowheads="1"/>
            </p:cNvSpPr>
            <p:nvPr/>
          </p:nvSpPr>
          <p:spPr bwMode="auto">
            <a:xfrm>
              <a:off x="1824" y="2592"/>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9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Thaddeus</a:t>
              </a:r>
            </a:p>
          </p:txBody>
        </p:sp>
      </p:grpSp>
      <p:grpSp>
        <p:nvGrpSpPr>
          <p:cNvPr id="9" name="Group 30">
            <a:extLst>
              <a:ext uri="{FF2B5EF4-FFF2-40B4-BE49-F238E27FC236}">
                <a16:creationId xmlns:a16="http://schemas.microsoft.com/office/drawing/2014/main" id="{670A870F-07AE-4DEC-84F5-BCD24CB6B177}"/>
              </a:ext>
            </a:extLst>
          </p:cNvPr>
          <p:cNvGrpSpPr>
            <a:grpSpLocks/>
          </p:cNvGrpSpPr>
          <p:nvPr/>
        </p:nvGrpSpPr>
        <p:grpSpPr bwMode="auto">
          <a:xfrm>
            <a:off x="5715000" y="3733800"/>
            <a:ext cx="1668463" cy="1238250"/>
            <a:chOff x="3264" y="2016"/>
            <a:chExt cx="1728" cy="1056"/>
          </a:xfrm>
          <a:effectLst/>
        </p:grpSpPr>
        <p:pic>
          <p:nvPicPr>
            <p:cNvPr id="121892" name="Picture 31" descr="Disciples">
              <a:extLst>
                <a:ext uri="{FF2B5EF4-FFF2-40B4-BE49-F238E27FC236}">
                  <a16:creationId xmlns:a16="http://schemas.microsoft.com/office/drawing/2014/main" id="{091CE8A3-3E4C-4563-A264-001B61794E66}"/>
                </a:ext>
              </a:extLst>
            </p:cNvPr>
            <p:cNvPicPr>
              <a:picLocks noChangeAspect="1" noChangeArrowheads="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3552" y="2016"/>
              <a:ext cx="980"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93" name="Rectangle 32">
              <a:extLst>
                <a:ext uri="{FF2B5EF4-FFF2-40B4-BE49-F238E27FC236}">
                  <a16:creationId xmlns:a16="http://schemas.microsoft.com/office/drawing/2014/main" id="{C91DA07B-1240-45AD-B650-10EA2A7EF4CC}"/>
                </a:ext>
              </a:extLst>
            </p:cNvPr>
            <p:cNvSpPr>
              <a:spLocks noChangeArrowheads="1"/>
            </p:cNvSpPr>
            <p:nvPr/>
          </p:nvSpPr>
          <p:spPr bwMode="auto">
            <a:xfrm>
              <a:off x="3264" y="2784"/>
              <a:ext cx="17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James bar Alphaeus</a:t>
              </a:r>
            </a:p>
          </p:txBody>
        </p:sp>
      </p:grpSp>
      <p:grpSp>
        <p:nvGrpSpPr>
          <p:cNvPr id="10" name="Group 33">
            <a:extLst>
              <a:ext uri="{FF2B5EF4-FFF2-40B4-BE49-F238E27FC236}">
                <a16:creationId xmlns:a16="http://schemas.microsoft.com/office/drawing/2014/main" id="{FE461233-69F6-491C-95F3-40B1C9C04AB6}"/>
              </a:ext>
            </a:extLst>
          </p:cNvPr>
          <p:cNvGrpSpPr>
            <a:grpSpLocks/>
          </p:cNvGrpSpPr>
          <p:nvPr/>
        </p:nvGrpSpPr>
        <p:grpSpPr bwMode="auto">
          <a:xfrm>
            <a:off x="4267200" y="1676400"/>
            <a:ext cx="973138" cy="1295400"/>
            <a:chOff x="2400" y="1008"/>
            <a:chExt cx="1008" cy="1104"/>
          </a:xfrm>
          <a:effectLst/>
        </p:grpSpPr>
        <p:pic>
          <p:nvPicPr>
            <p:cNvPr id="121890" name="Picture 34" descr="High Priest0004">
              <a:extLst>
                <a:ext uri="{FF2B5EF4-FFF2-40B4-BE49-F238E27FC236}">
                  <a16:creationId xmlns:a16="http://schemas.microsoft.com/office/drawing/2014/main" id="{13866A66-4D0E-42FB-925E-5C13C1B12E1C}"/>
                </a:ext>
              </a:extLst>
            </p:cNvPr>
            <p:cNvPicPr>
              <a:picLocks noChangeAspect="1" noChangeArrowheads="1"/>
            </p:cNvPicPr>
            <p:nvPr/>
          </p:nvPicPr>
          <p:blipFill>
            <a:blip r:embed="rId35" cstate="screen">
              <a:extLst>
                <a:ext uri="{28A0092B-C50C-407E-A947-70E740481C1C}">
                  <a14:useLocalDpi xmlns:a14="http://schemas.microsoft.com/office/drawing/2010/main"/>
                </a:ext>
              </a:extLst>
            </a:blip>
            <a:srcRect/>
            <a:stretch>
              <a:fillRect/>
            </a:stretch>
          </p:blipFill>
          <p:spPr bwMode="auto">
            <a:xfrm>
              <a:off x="2400" y="1008"/>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91" name="Rectangle 35">
              <a:extLst>
                <a:ext uri="{FF2B5EF4-FFF2-40B4-BE49-F238E27FC236}">
                  <a16:creationId xmlns:a16="http://schemas.microsoft.com/office/drawing/2014/main" id="{EA04CEB6-AD3A-4D5D-A103-BFEA37780B6F}"/>
                </a:ext>
              </a:extLst>
            </p:cNvPr>
            <p:cNvSpPr>
              <a:spLocks noChangeArrowheads="1"/>
            </p:cNvSpPr>
            <p:nvPr/>
          </p:nvSpPr>
          <p:spPr bwMode="auto">
            <a:xfrm>
              <a:off x="2496" y="1824"/>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James</a:t>
              </a:r>
            </a:p>
          </p:txBody>
        </p:sp>
      </p:grpSp>
      <p:grpSp>
        <p:nvGrpSpPr>
          <p:cNvPr id="11" name="Group 36">
            <a:extLst>
              <a:ext uri="{FF2B5EF4-FFF2-40B4-BE49-F238E27FC236}">
                <a16:creationId xmlns:a16="http://schemas.microsoft.com/office/drawing/2014/main" id="{FE5C4AF8-CEB8-4571-9E4F-431B8A890269}"/>
              </a:ext>
            </a:extLst>
          </p:cNvPr>
          <p:cNvGrpSpPr>
            <a:grpSpLocks/>
          </p:cNvGrpSpPr>
          <p:nvPr/>
        </p:nvGrpSpPr>
        <p:grpSpPr bwMode="auto">
          <a:xfrm>
            <a:off x="2514600" y="2590800"/>
            <a:ext cx="946150" cy="1295400"/>
            <a:chOff x="1248" y="912"/>
            <a:chExt cx="980" cy="1104"/>
          </a:xfrm>
          <a:effectLst/>
        </p:grpSpPr>
        <p:pic>
          <p:nvPicPr>
            <p:cNvPr id="121888" name="Picture 37" descr="Disciples">
              <a:extLst>
                <a:ext uri="{FF2B5EF4-FFF2-40B4-BE49-F238E27FC236}">
                  <a16:creationId xmlns:a16="http://schemas.microsoft.com/office/drawing/2014/main" id="{3C937D45-9A4A-4BD4-B2C5-389726CE0DD4}"/>
                </a:ext>
              </a:extLst>
            </p:cNvPr>
            <p:cNvPicPr>
              <a:picLocks noChangeAspect="1" noChangeArrowheads="1"/>
            </p:cNvPicPr>
            <p:nvPr/>
          </p:nvPicPr>
          <p:blipFill>
            <a:blip r:embed="rId36" cstate="screen">
              <a:extLst>
                <a:ext uri="{28A0092B-C50C-407E-A947-70E740481C1C}">
                  <a14:useLocalDpi xmlns:a14="http://schemas.microsoft.com/office/drawing/2010/main"/>
                </a:ext>
              </a:extLst>
            </a:blip>
            <a:srcRect/>
            <a:stretch>
              <a:fillRect/>
            </a:stretch>
          </p:blipFill>
          <p:spPr bwMode="auto">
            <a:xfrm>
              <a:off x="1248" y="912"/>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89" name="Rectangle 38">
              <a:extLst>
                <a:ext uri="{FF2B5EF4-FFF2-40B4-BE49-F238E27FC236}">
                  <a16:creationId xmlns:a16="http://schemas.microsoft.com/office/drawing/2014/main" id="{C497B4E1-AD0B-4789-BCA4-BCE4D0B75684}"/>
                </a:ext>
              </a:extLst>
            </p:cNvPr>
            <p:cNvSpPr>
              <a:spLocks noChangeArrowheads="1"/>
            </p:cNvSpPr>
            <p:nvPr/>
          </p:nvSpPr>
          <p:spPr bwMode="auto">
            <a:xfrm>
              <a:off x="1248" y="1728"/>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Peter</a:t>
              </a:r>
            </a:p>
          </p:txBody>
        </p:sp>
      </p:grpSp>
      <p:sp>
        <p:nvSpPr>
          <p:cNvPr id="1666090" name="Text Box 42">
            <a:extLst>
              <a:ext uri="{FF2B5EF4-FFF2-40B4-BE49-F238E27FC236}">
                <a16:creationId xmlns:a16="http://schemas.microsoft.com/office/drawing/2014/main" id="{970B7C34-EC07-4139-ADB1-5D3C2EBC29A9}"/>
              </a:ext>
            </a:extLst>
          </p:cNvPr>
          <p:cNvSpPr txBox="1">
            <a:spLocks noChangeArrowheads="1"/>
          </p:cNvSpPr>
          <p:nvPr/>
        </p:nvSpPr>
        <p:spPr bwMode="auto">
          <a:xfrm>
            <a:off x="5033088" y="3810000"/>
            <a:ext cx="129715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For </a:t>
            </a:r>
            <a:b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b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Himself</a:t>
            </a:r>
          </a:p>
        </p:txBody>
      </p:sp>
      <p:sp>
        <p:nvSpPr>
          <p:cNvPr id="1666091" name="Text Box 43">
            <a:extLst>
              <a:ext uri="{FF2B5EF4-FFF2-40B4-BE49-F238E27FC236}">
                <a16:creationId xmlns:a16="http://schemas.microsoft.com/office/drawing/2014/main" id="{46BCA301-AFB4-41A1-AF87-477987D4CE24}"/>
              </a:ext>
            </a:extLst>
          </p:cNvPr>
          <p:cNvSpPr txBox="1">
            <a:spLocks noChangeArrowheads="1"/>
          </p:cNvSpPr>
          <p:nvPr/>
        </p:nvSpPr>
        <p:spPr bwMode="auto">
          <a:xfrm>
            <a:off x="6379720" y="4876800"/>
            <a:ext cx="1535998"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For </a:t>
            </a:r>
            <a:b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b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Disciples</a:t>
            </a:r>
          </a:p>
        </p:txBody>
      </p:sp>
      <p:grpSp>
        <p:nvGrpSpPr>
          <p:cNvPr id="12" name="Group 6">
            <a:extLst>
              <a:ext uri="{FF2B5EF4-FFF2-40B4-BE49-F238E27FC236}">
                <a16:creationId xmlns:a16="http://schemas.microsoft.com/office/drawing/2014/main" id="{DBDAA9F6-E396-4C9D-B258-ED9FE7934491}"/>
              </a:ext>
            </a:extLst>
          </p:cNvPr>
          <p:cNvGrpSpPr>
            <a:grpSpLocks/>
          </p:cNvGrpSpPr>
          <p:nvPr/>
        </p:nvGrpSpPr>
        <p:grpSpPr bwMode="auto">
          <a:xfrm>
            <a:off x="4572000" y="4648200"/>
            <a:ext cx="1528763" cy="1295400"/>
            <a:chOff x="2928" y="3216"/>
            <a:chExt cx="1584" cy="1104"/>
          </a:xfrm>
          <a:effectLst/>
        </p:grpSpPr>
        <p:pic>
          <p:nvPicPr>
            <p:cNvPr id="121886" name="Picture 7" descr="Disciples">
              <a:extLst>
                <a:ext uri="{FF2B5EF4-FFF2-40B4-BE49-F238E27FC236}">
                  <a16:creationId xmlns:a16="http://schemas.microsoft.com/office/drawing/2014/main" id="{8662E1E6-CBEA-4525-AF2C-1C21ECDE69A8}"/>
                </a:ext>
              </a:extLst>
            </p:cNvPr>
            <p:cNvPicPr>
              <a:picLocks noChangeAspect="1" noChangeArrowheads="1"/>
            </p:cNvPicPr>
            <p:nvPr/>
          </p:nvPicPr>
          <p:blipFill>
            <a:blip r:embed="rId37" cstate="screen">
              <a:extLst>
                <a:ext uri="{28A0092B-C50C-407E-A947-70E740481C1C}">
                  <a14:useLocalDpi xmlns:a14="http://schemas.microsoft.com/office/drawing/2010/main"/>
                </a:ext>
              </a:extLst>
            </a:blip>
            <a:srcRect/>
            <a:stretch>
              <a:fillRect/>
            </a:stretch>
          </p:blipFill>
          <p:spPr bwMode="auto">
            <a:xfrm>
              <a:off x="3264" y="3216"/>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87" name="Rectangle 8">
              <a:extLst>
                <a:ext uri="{FF2B5EF4-FFF2-40B4-BE49-F238E27FC236}">
                  <a16:creationId xmlns:a16="http://schemas.microsoft.com/office/drawing/2014/main" id="{428C78EA-1290-410F-B7FD-386636B61A8A}"/>
                </a:ext>
              </a:extLst>
            </p:cNvPr>
            <p:cNvSpPr>
              <a:spLocks noChangeArrowheads="1"/>
            </p:cNvSpPr>
            <p:nvPr/>
          </p:nvSpPr>
          <p:spPr bwMode="auto">
            <a:xfrm>
              <a:off x="2928" y="4032"/>
              <a:ext cx="15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Simon the Zealot</a:t>
              </a:r>
            </a:p>
          </p:txBody>
        </p:sp>
      </p:grpSp>
      <p:sp>
        <p:nvSpPr>
          <p:cNvPr id="1666092" name="Text Box 44">
            <a:extLst>
              <a:ext uri="{FF2B5EF4-FFF2-40B4-BE49-F238E27FC236}">
                <a16:creationId xmlns:a16="http://schemas.microsoft.com/office/drawing/2014/main" id="{5E6E419F-26E3-4B30-81CD-B9F88369C2AB}"/>
              </a:ext>
            </a:extLst>
          </p:cNvPr>
          <p:cNvSpPr txBox="1">
            <a:spLocks noChangeArrowheads="1"/>
          </p:cNvSpPr>
          <p:nvPr/>
        </p:nvSpPr>
        <p:spPr bwMode="auto">
          <a:xfrm>
            <a:off x="7120267" y="6035675"/>
            <a:ext cx="2032929"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For </a:t>
            </a:r>
            <a:b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b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All Believers</a:t>
            </a:r>
          </a:p>
        </p:txBody>
      </p:sp>
      <p:sp>
        <p:nvSpPr>
          <p:cNvPr id="1666050" name="Rectangle 2">
            <a:extLst>
              <a:ext uri="{FF2B5EF4-FFF2-40B4-BE49-F238E27FC236}">
                <a16:creationId xmlns:a16="http://schemas.microsoft.com/office/drawing/2014/main" id="{51305542-14E2-4D08-872B-9CD23EF74E71}"/>
              </a:ext>
            </a:extLst>
          </p:cNvPr>
          <p:cNvSpPr>
            <a:spLocks noGrp="1" noChangeArrowheads="1"/>
          </p:cNvSpPr>
          <p:nvPr>
            <p:ph type="title"/>
          </p:nvPr>
        </p:nvSpPr>
        <p:spPr>
          <a:xfrm>
            <a:off x="0" y="0"/>
            <a:ext cx="9144000" cy="762000"/>
          </a:xfrm>
          <a:effectLst/>
        </p:spPr>
        <p:txBody>
          <a:bodyPr/>
          <a:lstStyle/>
          <a:p>
            <a:pPr eaLnBrk="1" hangingPunct="1"/>
            <a:r>
              <a:rPr lang="en-US" altLang="en-US" sz="4000" b="1" dirty="0">
                <a:solidFill>
                  <a:schemeClr val="bg1"/>
                </a:solidFill>
                <a:effectLst>
                  <a:outerShdw blurRad="50800" dist="50800" dir="5400000" algn="ctr" rotWithShape="0">
                    <a:schemeClr val="tx1"/>
                  </a:outerShdw>
                </a:effectLst>
              </a:rPr>
              <a:t>Widening Circle of Christ's Prayer</a:t>
            </a:r>
            <a:endParaRPr lang="en-US" altLang="en-US" b="1" dirty="0">
              <a:solidFill>
                <a:schemeClr val="bg1"/>
              </a:solidFill>
              <a:effectLst>
                <a:outerShdw blurRad="50800" dist="50800" dir="5400000" algn="ctr" rotWithShape="0">
                  <a:schemeClr val="tx1"/>
                </a:outerShdw>
              </a:effectLst>
            </a:endParaRPr>
          </a:p>
        </p:txBody>
      </p:sp>
    </p:spTree>
    <p:extLst>
      <p:ext uri="{BB962C8B-B14F-4D97-AF65-F5344CB8AC3E}">
        <p14:creationId xmlns:p14="http://schemas.microsoft.com/office/powerpoint/2010/main" val="42070022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66608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66609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1666091"/>
                                        </p:tgtEl>
                                        <p:attrNameLst>
                                          <p:attrName>style.visibility</p:attrName>
                                        </p:attrNameLst>
                                      </p:cBhvr>
                                      <p:to>
                                        <p:strVal val="visible"/>
                                      </p:to>
                                    </p:set>
                                  </p:childTnLst>
                                </p:cTn>
                              </p:par>
                            </p:childTnLst>
                          </p:cTn>
                        </p:par>
                        <p:par>
                          <p:cTn id="14" fill="hold" nodeType="afterGroup">
                            <p:stCondLst>
                              <p:cond delay="500"/>
                            </p:stCondLst>
                            <p:childTnLst>
                              <p:par>
                                <p:cTn id="15" presetID="15" presetClass="entr" presetSubtype="0"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300" fill="hold"/>
                                        <p:tgtEl>
                                          <p:spTgt spid="11"/>
                                        </p:tgtEl>
                                        <p:attrNameLst>
                                          <p:attrName>ppt_w</p:attrName>
                                        </p:attrNameLst>
                                      </p:cBhvr>
                                      <p:tavLst>
                                        <p:tav tm="0">
                                          <p:val>
                                            <p:fltVal val="0"/>
                                          </p:val>
                                        </p:tav>
                                        <p:tav tm="100000">
                                          <p:val>
                                            <p:strVal val="#ppt_w"/>
                                          </p:val>
                                        </p:tav>
                                      </p:tavLst>
                                    </p:anim>
                                    <p:anim calcmode="lin" valueType="num">
                                      <p:cBhvr>
                                        <p:cTn id="18" dur="300" fill="hold"/>
                                        <p:tgtEl>
                                          <p:spTgt spid="11"/>
                                        </p:tgtEl>
                                        <p:attrNameLst>
                                          <p:attrName>ppt_h</p:attrName>
                                        </p:attrNameLst>
                                      </p:cBhvr>
                                      <p:tavLst>
                                        <p:tav tm="0">
                                          <p:val>
                                            <p:fltVal val="0"/>
                                          </p:val>
                                        </p:tav>
                                        <p:tav tm="100000">
                                          <p:val>
                                            <p:strVal val="#ppt_h"/>
                                          </p:val>
                                        </p:tav>
                                      </p:tavLst>
                                    </p:anim>
                                    <p:anim calcmode="lin" valueType="num">
                                      <p:cBhvr>
                                        <p:cTn id="19" dur="300" fill="hold"/>
                                        <p:tgtEl>
                                          <p:spTgt spid="11"/>
                                        </p:tgtEl>
                                        <p:attrNameLst>
                                          <p:attrName>ppt_x</p:attrName>
                                        </p:attrNameLst>
                                      </p:cBhvr>
                                      <p:tavLst>
                                        <p:tav tm="0" fmla="#ppt_x+(cos(-2*pi*(1-$))*-#ppt_x-sin(-2*pi*(1-$))*(1-#ppt_y))*(1-$)">
                                          <p:val>
                                            <p:fltVal val="0"/>
                                          </p:val>
                                        </p:tav>
                                        <p:tav tm="100000">
                                          <p:val>
                                            <p:fltVal val="1"/>
                                          </p:val>
                                        </p:tav>
                                      </p:tavLst>
                                    </p:anim>
                                    <p:anim calcmode="lin" valueType="num">
                                      <p:cBhvr>
                                        <p:cTn id="20" dur="3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21" fill="hold" nodeType="afterGroup">
                            <p:stCondLst>
                              <p:cond delay="800"/>
                            </p:stCondLst>
                            <p:childTnLst>
                              <p:par>
                                <p:cTn id="22" presetID="15"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300" fill="hold"/>
                                        <p:tgtEl>
                                          <p:spTgt spid="10"/>
                                        </p:tgtEl>
                                        <p:attrNameLst>
                                          <p:attrName>ppt_w</p:attrName>
                                        </p:attrNameLst>
                                      </p:cBhvr>
                                      <p:tavLst>
                                        <p:tav tm="0">
                                          <p:val>
                                            <p:fltVal val="0"/>
                                          </p:val>
                                        </p:tav>
                                        <p:tav tm="100000">
                                          <p:val>
                                            <p:strVal val="#ppt_w"/>
                                          </p:val>
                                        </p:tav>
                                      </p:tavLst>
                                    </p:anim>
                                    <p:anim calcmode="lin" valueType="num">
                                      <p:cBhvr>
                                        <p:cTn id="25" dur="300" fill="hold"/>
                                        <p:tgtEl>
                                          <p:spTgt spid="10"/>
                                        </p:tgtEl>
                                        <p:attrNameLst>
                                          <p:attrName>ppt_h</p:attrName>
                                        </p:attrNameLst>
                                      </p:cBhvr>
                                      <p:tavLst>
                                        <p:tav tm="0">
                                          <p:val>
                                            <p:fltVal val="0"/>
                                          </p:val>
                                        </p:tav>
                                        <p:tav tm="100000">
                                          <p:val>
                                            <p:strVal val="#ppt_h"/>
                                          </p:val>
                                        </p:tav>
                                      </p:tavLst>
                                    </p:anim>
                                    <p:anim calcmode="lin" valueType="num">
                                      <p:cBhvr>
                                        <p:cTn id="26" dur="300" fill="hold"/>
                                        <p:tgtEl>
                                          <p:spTgt spid="10"/>
                                        </p:tgtEl>
                                        <p:attrNameLst>
                                          <p:attrName>ppt_x</p:attrName>
                                        </p:attrNameLst>
                                      </p:cBhvr>
                                      <p:tavLst>
                                        <p:tav tm="0" fmla="#ppt_x+(cos(-2*pi*(1-$))*-#ppt_x-sin(-2*pi*(1-$))*(1-#ppt_y))*(1-$)">
                                          <p:val>
                                            <p:fltVal val="0"/>
                                          </p:val>
                                        </p:tav>
                                        <p:tav tm="100000">
                                          <p:val>
                                            <p:fltVal val="1"/>
                                          </p:val>
                                        </p:tav>
                                      </p:tavLst>
                                    </p:anim>
                                    <p:anim calcmode="lin" valueType="num">
                                      <p:cBhvr>
                                        <p:cTn id="27" dur="300" fill="hold"/>
                                        <p:tgtEl>
                                          <p:spTgt spid="10"/>
                                        </p:tgtEl>
                                        <p:attrNameLst>
                                          <p:attrName>ppt_y</p:attrName>
                                        </p:attrNameLst>
                                      </p:cBhvr>
                                      <p:tavLst>
                                        <p:tav tm="0" fmla="#ppt_y+(sin(-2*pi*(1-$))*-#ppt_x+cos(-2*pi*(1-$))*(1-#ppt_y))*(1-$)">
                                          <p:val>
                                            <p:fltVal val="0"/>
                                          </p:val>
                                        </p:tav>
                                        <p:tav tm="100000">
                                          <p:val>
                                            <p:fltVal val="1"/>
                                          </p:val>
                                        </p:tav>
                                      </p:tavLst>
                                    </p:anim>
                                  </p:childTnLst>
                                </p:cTn>
                              </p:par>
                            </p:childTnLst>
                          </p:cTn>
                        </p:par>
                        <p:par>
                          <p:cTn id="28" fill="hold" nodeType="afterGroup">
                            <p:stCondLst>
                              <p:cond delay="1100"/>
                            </p:stCondLst>
                            <p:childTnLst>
                              <p:par>
                                <p:cTn id="29" presetID="15" presetClass="entr" presetSubtype="0"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300" fill="hold"/>
                                        <p:tgtEl>
                                          <p:spTgt spid="4"/>
                                        </p:tgtEl>
                                        <p:attrNameLst>
                                          <p:attrName>ppt_w</p:attrName>
                                        </p:attrNameLst>
                                      </p:cBhvr>
                                      <p:tavLst>
                                        <p:tav tm="0">
                                          <p:val>
                                            <p:fltVal val="0"/>
                                          </p:val>
                                        </p:tav>
                                        <p:tav tm="100000">
                                          <p:val>
                                            <p:strVal val="#ppt_w"/>
                                          </p:val>
                                        </p:tav>
                                      </p:tavLst>
                                    </p:anim>
                                    <p:anim calcmode="lin" valueType="num">
                                      <p:cBhvr>
                                        <p:cTn id="32" dur="300" fill="hold"/>
                                        <p:tgtEl>
                                          <p:spTgt spid="4"/>
                                        </p:tgtEl>
                                        <p:attrNameLst>
                                          <p:attrName>ppt_h</p:attrName>
                                        </p:attrNameLst>
                                      </p:cBhvr>
                                      <p:tavLst>
                                        <p:tav tm="0">
                                          <p:val>
                                            <p:fltVal val="0"/>
                                          </p:val>
                                        </p:tav>
                                        <p:tav tm="100000">
                                          <p:val>
                                            <p:strVal val="#ppt_h"/>
                                          </p:val>
                                        </p:tav>
                                      </p:tavLst>
                                    </p:anim>
                                    <p:anim calcmode="lin" valueType="num">
                                      <p:cBhvr>
                                        <p:cTn id="33" dur="300" fill="hold"/>
                                        <p:tgtEl>
                                          <p:spTgt spid="4"/>
                                        </p:tgtEl>
                                        <p:attrNameLst>
                                          <p:attrName>ppt_x</p:attrName>
                                        </p:attrNameLst>
                                      </p:cBhvr>
                                      <p:tavLst>
                                        <p:tav tm="0" fmla="#ppt_x+(cos(-2*pi*(1-$))*-#ppt_x-sin(-2*pi*(1-$))*(1-#ppt_y))*(1-$)">
                                          <p:val>
                                            <p:fltVal val="0"/>
                                          </p:val>
                                        </p:tav>
                                        <p:tav tm="100000">
                                          <p:val>
                                            <p:fltVal val="1"/>
                                          </p:val>
                                        </p:tav>
                                      </p:tavLst>
                                    </p:anim>
                                    <p:anim calcmode="lin" valueType="num">
                                      <p:cBhvr>
                                        <p:cTn id="34" dur="300" fill="hold"/>
                                        <p:tgtEl>
                                          <p:spTgt spid="4"/>
                                        </p:tgtEl>
                                        <p:attrNameLst>
                                          <p:attrName>ppt_y</p:attrName>
                                        </p:attrNameLst>
                                      </p:cBhvr>
                                      <p:tavLst>
                                        <p:tav tm="0" fmla="#ppt_y+(sin(-2*pi*(1-$))*-#ppt_x+cos(-2*pi*(1-$))*(1-#ppt_y))*(1-$)">
                                          <p:val>
                                            <p:fltVal val="0"/>
                                          </p:val>
                                        </p:tav>
                                        <p:tav tm="100000">
                                          <p:val>
                                            <p:fltVal val="1"/>
                                          </p:val>
                                        </p:tav>
                                      </p:tavLst>
                                    </p:anim>
                                  </p:childTnLst>
                                </p:cTn>
                              </p:par>
                            </p:childTnLst>
                          </p:cTn>
                        </p:par>
                        <p:par>
                          <p:cTn id="35" fill="hold" nodeType="afterGroup">
                            <p:stCondLst>
                              <p:cond delay="1400"/>
                            </p:stCondLst>
                            <p:childTnLst>
                              <p:par>
                                <p:cTn id="36" presetID="15" presetClass="entr" presetSubtype="0" fill="hold" nodeType="after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p:cTn id="38" dur="300" fill="hold"/>
                                        <p:tgtEl>
                                          <p:spTgt spid="3"/>
                                        </p:tgtEl>
                                        <p:attrNameLst>
                                          <p:attrName>ppt_w</p:attrName>
                                        </p:attrNameLst>
                                      </p:cBhvr>
                                      <p:tavLst>
                                        <p:tav tm="0">
                                          <p:val>
                                            <p:fltVal val="0"/>
                                          </p:val>
                                        </p:tav>
                                        <p:tav tm="100000">
                                          <p:val>
                                            <p:strVal val="#ppt_w"/>
                                          </p:val>
                                        </p:tav>
                                      </p:tavLst>
                                    </p:anim>
                                    <p:anim calcmode="lin" valueType="num">
                                      <p:cBhvr>
                                        <p:cTn id="39" dur="300" fill="hold"/>
                                        <p:tgtEl>
                                          <p:spTgt spid="3"/>
                                        </p:tgtEl>
                                        <p:attrNameLst>
                                          <p:attrName>ppt_h</p:attrName>
                                        </p:attrNameLst>
                                      </p:cBhvr>
                                      <p:tavLst>
                                        <p:tav tm="0">
                                          <p:val>
                                            <p:fltVal val="0"/>
                                          </p:val>
                                        </p:tav>
                                        <p:tav tm="100000">
                                          <p:val>
                                            <p:strVal val="#ppt_h"/>
                                          </p:val>
                                        </p:tav>
                                      </p:tavLst>
                                    </p:anim>
                                    <p:anim calcmode="lin" valueType="num">
                                      <p:cBhvr>
                                        <p:cTn id="40" dur="300" fill="hold"/>
                                        <p:tgtEl>
                                          <p:spTgt spid="3"/>
                                        </p:tgtEl>
                                        <p:attrNameLst>
                                          <p:attrName>ppt_x</p:attrName>
                                        </p:attrNameLst>
                                      </p:cBhvr>
                                      <p:tavLst>
                                        <p:tav tm="0" fmla="#ppt_x+(cos(-2*pi*(1-$))*-#ppt_x-sin(-2*pi*(1-$))*(1-#ppt_y))*(1-$)">
                                          <p:val>
                                            <p:fltVal val="0"/>
                                          </p:val>
                                        </p:tav>
                                        <p:tav tm="100000">
                                          <p:val>
                                            <p:fltVal val="1"/>
                                          </p:val>
                                        </p:tav>
                                      </p:tavLst>
                                    </p:anim>
                                    <p:anim calcmode="lin" valueType="num">
                                      <p:cBhvr>
                                        <p:cTn id="41" dur="3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42" fill="hold" nodeType="afterGroup">
                            <p:stCondLst>
                              <p:cond delay="1700"/>
                            </p:stCondLst>
                            <p:childTnLst>
                              <p:par>
                                <p:cTn id="43" presetID="15" presetClass="entr" presetSubtype="0" fill="hold" nodeType="after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p:cTn id="45" dur="300" fill="hold"/>
                                        <p:tgtEl>
                                          <p:spTgt spid="5"/>
                                        </p:tgtEl>
                                        <p:attrNameLst>
                                          <p:attrName>ppt_w</p:attrName>
                                        </p:attrNameLst>
                                      </p:cBhvr>
                                      <p:tavLst>
                                        <p:tav tm="0">
                                          <p:val>
                                            <p:fltVal val="0"/>
                                          </p:val>
                                        </p:tav>
                                        <p:tav tm="100000">
                                          <p:val>
                                            <p:strVal val="#ppt_w"/>
                                          </p:val>
                                        </p:tav>
                                      </p:tavLst>
                                    </p:anim>
                                    <p:anim calcmode="lin" valueType="num">
                                      <p:cBhvr>
                                        <p:cTn id="46" dur="300" fill="hold"/>
                                        <p:tgtEl>
                                          <p:spTgt spid="5"/>
                                        </p:tgtEl>
                                        <p:attrNameLst>
                                          <p:attrName>ppt_h</p:attrName>
                                        </p:attrNameLst>
                                      </p:cBhvr>
                                      <p:tavLst>
                                        <p:tav tm="0">
                                          <p:val>
                                            <p:fltVal val="0"/>
                                          </p:val>
                                        </p:tav>
                                        <p:tav tm="100000">
                                          <p:val>
                                            <p:strVal val="#ppt_h"/>
                                          </p:val>
                                        </p:tav>
                                      </p:tavLst>
                                    </p:anim>
                                    <p:anim calcmode="lin" valueType="num">
                                      <p:cBhvr>
                                        <p:cTn id="47" dur="300" fill="hold"/>
                                        <p:tgtEl>
                                          <p:spTgt spid="5"/>
                                        </p:tgtEl>
                                        <p:attrNameLst>
                                          <p:attrName>ppt_x</p:attrName>
                                        </p:attrNameLst>
                                      </p:cBhvr>
                                      <p:tavLst>
                                        <p:tav tm="0" fmla="#ppt_x+(cos(-2*pi*(1-$))*-#ppt_x-sin(-2*pi*(1-$))*(1-#ppt_y))*(1-$)">
                                          <p:val>
                                            <p:fltVal val="0"/>
                                          </p:val>
                                        </p:tav>
                                        <p:tav tm="100000">
                                          <p:val>
                                            <p:fltVal val="1"/>
                                          </p:val>
                                        </p:tav>
                                      </p:tavLst>
                                    </p:anim>
                                    <p:anim calcmode="lin" valueType="num">
                                      <p:cBhvr>
                                        <p:cTn id="48" dur="3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49" fill="hold" nodeType="afterGroup">
                            <p:stCondLst>
                              <p:cond delay="2000"/>
                            </p:stCondLst>
                            <p:childTnLst>
                              <p:par>
                                <p:cTn id="50" presetID="15" presetClass="entr" presetSubtype="0" fill="hold" nodeType="after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p:cTn id="52" dur="300" fill="hold"/>
                                        <p:tgtEl>
                                          <p:spTgt spid="6"/>
                                        </p:tgtEl>
                                        <p:attrNameLst>
                                          <p:attrName>ppt_w</p:attrName>
                                        </p:attrNameLst>
                                      </p:cBhvr>
                                      <p:tavLst>
                                        <p:tav tm="0">
                                          <p:val>
                                            <p:fltVal val="0"/>
                                          </p:val>
                                        </p:tav>
                                        <p:tav tm="100000">
                                          <p:val>
                                            <p:strVal val="#ppt_w"/>
                                          </p:val>
                                        </p:tav>
                                      </p:tavLst>
                                    </p:anim>
                                    <p:anim calcmode="lin" valueType="num">
                                      <p:cBhvr>
                                        <p:cTn id="53" dur="300" fill="hold"/>
                                        <p:tgtEl>
                                          <p:spTgt spid="6"/>
                                        </p:tgtEl>
                                        <p:attrNameLst>
                                          <p:attrName>ppt_h</p:attrName>
                                        </p:attrNameLst>
                                      </p:cBhvr>
                                      <p:tavLst>
                                        <p:tav tm="0">
                                          <p:val>
                                            <p:fltVal val="0"/>
                                          </p:val>
                                        </p:tav>
                                        <p:tav tm="100000">
                                          <p:val>
                                            <p:strVal val="#ppt_h"/>
                                          </p:val>
                                        </p:tav>
                                      </p:tavLst>
                                    </p:anim>
                                    <p:anim calcmode="lin" valueType="num">
                                      <p:cBhvr>
                                        <p:cTn id="54" dur="300" fill="hold"/>
                                        <p:tgtEl>
                                          <p:spTgt spid="6"/>
                                        </p:tgtEl>
                                        <p:attrNameLst>
                                          <p:attrName>ppt_x</p:attrName>
                                        </p:attrNameLst>
                                      </p:cBhvr>
                                      <p:tavLst>
                                        <p:tav tm="0" fmla="#ppt_x+(cos(-2*pi*(1-$))*-#ppt_x-sin(-2*pi*(1-$))*(1-#ppt_y))*(1-$)">
                                          <p:val>
                                            <p:fltVal val="0"/>
                                          </p:val>
                                        </p:tav>
                                        <p:tav tm="100000">
                                          <p:val>
                                            <p:fltVal val="1"/>
                                          </p:val>
                                        </p:tav>
                                      </p:tavLst>
                                    </p:anim>
                                    <p:anim calcmode="lin" valueType="num">
                                      <p:cBhvr>
                                        <p:cTn id="55" dur="30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56" fill="hold" nodeType="afterGroup">
                            <p:stCondLst>
                              <p:cond delay="2300"/>
                            </p:stCondLst>
                            <p:childTnLst>
                              <p:par>
                                <p:cTn id="57" presetID="15" presetClass="entr" presetSubtype="0" fill="hold" nodeType="afterEffect">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cBhvr>
                                        <p:cTn id="59" dur="300" fill="hold"/>
                                        <p:tgtEl>
                                          <p:spTgt spid="7"/>
                                        </p:tgtEl>
                                        <p:attrNameLst>
                                          <p:attrName>ppt_w</p:attrName>
                                        </p:attrNameLst>
                                      </p:cBhvr>
                                      <p:tavLst>
                                        <p:tav tm="0">
                                          <p:val>
                                            <p:fltVal val="0"/>
                                          </p:val>
                                        </p:tav>
                                        <p:tav tm="100000">
                                          <p:val>
                                            <p:strVal val="#ppt_w"/>
                                          </p:val>
                                        </p:tav>
                                      </p:tavLst>
                                    </p:anim>
                                    <p:anim calcmode="lin" valueType="num">
                                      <p:cBhvr>
                                        <p:cTn id="60" dur="300" fill="hold"/>
                                        <p:tgtEl>
                                          <p:spTgt spid="7"/>
                                        </p:tgtEl>
                                        <p:attrNameLst>
                                          <p:attrName>ppt_h</p:attrName>
                                        </p:attrNameLst>
                                      </p:cBhvr>
                                      <p:tavLst>
                                        <p:tav tm="0">
                                          <p:val>
                                            <p:fltVal val="0"/>
                                          </p:val>
                                        </p:tav>
                                        <p:tav tm="100000">
                                          <p:val>
                                            <p:strVal val="#ppt_h"/>
                                          </p:val>
                                        </p:tav>
                                      </p:tavLst>
                                    </p:anim>
                                    <p:anim calcmode="lin" valueType="num">
                                      <p:cBhvr>
                                        <p:cTn id="61" dur="300" fill="hold"/>
                                        <p:tgtEl>
                                          <p:spTgt spid="7"/>
                                        </p:tgtEl>
                                        <p:attrNameLst>
                                          <p:attrName>ppt_x</p:attrName>
                                        </p:attrNameLst>
                                      </p:cBhvr>
                                      <p:tavLst>
                                        <p:tav tm="0" fmla="#ppt_x+(cos(-2*pi*(1-$))*-#ppt_x-sin(-2*pi*(1-$))*(1-#ppt_y))*(1-$)">
                                          <p:val>
                                            <p:fltVal val="0"/>
                                          </p:val>
                                        </p:tav>
                                        <p:tav tm="100000">
                                          <p:val>
                                            <p:fltVal val="1"/>
                                          </p:val>
                                        </p:tav>
                                      </p:tavLst>
                                    </p:anim>
                                    <p:anim calcmode="lin" valueType="num">
                                      <p:cBhvr>
                                        <p:cTn id="62" dur="300" fill="hold"/>
                                        <p:tgtEl>
                                          <p:spTgt spid="7"/>
                                        </p:tgtEl>
                                        <p:attrNameLst>
                                          <p:attrName>ppt_y</p:attrName>
                                        </p:attrNameLst>
                                      </p:cBhvr>
                                      <p:tavLst>
                                        <p:tav tm="0" fmla="#ppt_y+(sin(-2*pi*(1-$))*-#ppt_x+cos(-2*pi*(1-$))*(1-#ppt_y))*(1-$)">
                                          <p:val>
                                            <p:fltVal val="0"/>
                                          </p:val>
                                        </p:tav>
                                        <p:tav tm="100000">
                                          <p:val>
                                            <p:fltVal val="1"/>
                                          </p:val>
                                        </p:tav>
                                      </p:tavLst>
                                    </p:anim>
                                  </p:childTnLst>
                                </p:cTn>
                              </p:par>
                            </p:childTnLst>
                          </p:cTn>
                        </p:par>
                        <p:par>
                          <p:cTn id="63" fill="hold" nodeType="afterGroup">
                            <p:stCondLst>
                              <p:cond delay="2600"/>
                            </p:stCondLst>
                            <p:childTnLst>
                              <p:par>
                                <p:cTn id="64" presetID="15" presetClass="entr" presetSubtype="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300" fill="hold"/>
                                        <p:tgtEl>
                                          <p:spTgt spid="9"/>
                                        </p:tgtEl>
                                        <p:attrNameLst>
                                          <p:attrName>ppt_w</p:attrName>
                                        </p:attrNameLst>
                                      </p:cBhvr>
                                      <p:tavLst>
                                        <p:tav tm="0">
                                          <p:val>
                                            <p:fltVal val="0"/>
                                          </p:val>
                                        </p:tav>
                                        <p:tav tm="100000">
                                          <p:val>
                                            <p:strVal val="#ppt_w"/>
                                          </p:val>
                                        </p:tav>
                                      </p:tavLst>
                                    </p:anim>
                                    <p:anim calcmode="lin" valueType="num">
                                      <p:cBhvr>
                                        <p:cTn id="67" dur="300" fill="hold"/>
                                        <p:tgtEl>
                                          <p:spTgt spid="9"/>
                                        </p:tgtEl>
                                        <p:attrNameLst>
                                          <p:attrName>ppt_h</p:attrName>
                                        </p:attrNameLst>
                                      </p:cBhvr>
                                      <p:tavLst>
                                        <p:tav tm="0">
                                          <p:val>
                                            <p:fltVal val="0"/>
                                          </p:val>
                                        </p:tav>
                                        <p:tav tm="100000">
                                          <p:val>
                                            <p:strVal val="#ppt_h"/>
                                          </p:val>
                                        </p:tav>
                                      </p:tavLst>
                                    </p:anim>
                                    <p:anim calcmode="lin" valueType="num">
                                      <p:cBhvr>
                                        <p:cTn id="68" dur="300" fill="hold"/>
                                        <p:tgtEl>
                                          <p:spTgt spid="9"/>
                                        </p:tgtEl>
                                        <p:attrNameLst>
                                          <p:attrName>ppt_x</p:attrName>
                                        </p:attrNameLst>
                                      </p:cBhvr>
                                      <p:tavLst>
                                        <p:tav tm="0" fmla="#ppt_x+(cos(-2*pi*(1-$))*-#ppt_x-sin(-2*pi*(1-$))*(1-#ppt_y))*(1-$)">
                                          <p:val>
                                            <p:fltVal val="0"/>
                                          </p:val>
                                        </p:tav>
                                        <p:tav tm="100000">
                                          <p:val>
                                            <p:fltVal val="1"/>
                                          </p:val>
                                        </p:tav>
                                      </p:tavLst>
                                    </p:anim>
                                    <p:anim calcmode="lin" valueType="num">
                                      <p:cBhvr>
                                        <p:cTn id="69" dur="300" fill="hold"/>
                                        <p:tgtEl>
                                          <p:spTgt spid="9"/>
                                        </p:tgtEl>
                                        <p:attrNameLst>
                                          <p:attrName>ppt_y</p:attrName>
                                        </p:attrNameLst>
                                      </p:cBhvr>
                                      <p:tavLst>
                                        <p:tav tm="0" fmla="#ppt_y+(sin(-2*pi*(1-$))*-#ppt_x+cos(-2*pi*(1-$))*(1-#ppt_y))*(1-$)">
                                          <p:val>
                                            <p:fltVal val="0"/>
                                          </p:val>
                                        </p:tav>
                                        <p:tav tm="100000">
                                          <p:val>
                                            <p:fltVal val="1"/>
                                          </p:val>
                                        </p:tav>
                                      </p:tavLst>
                                    </p:anim>
                                  </p:childTnLst>
                                </p:cTn>
                              </p:par>
                            </p:childTnLst>
                          </p:cTn>
                        </p:par>
                        <p:par>
                          <p:cTn id="70" fill="hold" nodeType="afterGroup">
                            <p:stCondLst>
                              <p:cond delay="2900"/>
                            </p:stCondLst>
                            <p:childTnLst>
                              <p:par>
                                <p:cTn id="71" presetID="15" presetClass="entr" presetSubtype="0" fill="hold" nodeType="afterEffect">
                                  <p:stCondLst>
                                    <p:cond delay="0"/>
                                  </p:stCondLst>
                                  <p:childTnLst>
                                    <p:set>
                                      <p:cBhvr>
                                        <p:cTn id="72" dur="1" fill="hold">
                                          <p:stCondLst>
                                            <p:cond delay="0"/>
                                          </p:stCondLst>
                                        </p:cTn>
                                        <p:tgtEl>
                                          <p:spTgt spid="8"/>
                                        </p:tgtEl>
                                        <p:attrNameLst>
                                          <p:attrName>style.visibility</p:attrName>
                                        </p:attrNameLst>
                                      </p:cBhvr>
                                      <p:to>
                                        <p:strVal val="visible"/>
                                      </p:to>
                                    </p:set>
                                    <p:anim calcmode="lin" valueType="num">
                                      <p:cBhvr>
                                        <p:cTn id="73" dur="300" fill="hold"/>
                                        <p:tgtEl>
                                          <p:spTgt spid="8"/>
                                        </p:tgtEl>
                                        <p:attrNameLst>
                                          <p:attrName>ppt_w</p:attrName>
                                        </p:attrNameLst>
                                      </p:cBhvr>
                                      <p:tavLst>
                                        <p:tav tm="0">
                                          <p:val>
                                            <p:fltVal val="0"/>
                                          </p:val>
                                        </p:tav>
                                        <p:tav tm="100000">
                                          <p:val>
                                            <p:strVal val="#ppt_w"/>
                                          </p:val>
                                        </p:tav>
                                      </p:tavLst>
                                    </p:anim>
                                    <p:anim calcmode="lin" valueType="num">
                                      <p:cBhvr>
                                        <p:cTn id="74" dur="300" fill="hold"/>
                                        <p:tgtEl>
                                          <p:spTgt spid="8"/>
                                        </p:tgtEl>
                                        <p:attrNameLst>
                                          <p:attrName>ppt_h</p:attrName>
                                        </p:attrNameLst>
                                      </p:cBhvr>
                                      <p:tavLst>
                                        <p:tav tm="0">
                                          <p:val>
                                            <p:fltVal val="0"/>
                                          </p:val>
                                        </p:tav>
                                        <p:tav tm="100000">
                                          <p:val>
                                            <p:strVal val="#ppt_h"/>
                                          </p:val>
                                        </p:tav>
                                      </p:tavLst>
                                    </p:anim>
                                    <p:anim calcmode="lin" valueType="num">
                                      <p:cBhvr>
                                        <p:cTn id="75" dur="300" fill="hold"/>
                                        <p:tgtEl>
                                          <p:spTgt spid="8"/>
                                        </p:tgtEl>
                                        <p:attrNameLst>
                                          <p:attrName>ppt_x</p:attrName>
                                        </p:attrNameLst>
                                      </p:cBhvr>
                                      <p:tavLst>
                                        <p:tav tm="0" fmla="#ppt_x+(cos(-2*pi*(1-$))*-#ppt_x-sin(-2*pi*(1-$))*(1-#ppt_y))*(1-$)">
                                          <p:val>
                                            <p:fltVal val="0"/>
                                          </p:val>
                                        </p:tav>
                                        <p:tav tm="100000">
                                          <p:val>
                                            <p:fltVal val="1"/>
                                          </p:val>
                                        </p:tav>
                                      </p:tavLst>
                                    </p:anim>
                                    <p:anim calcmode="lin" valueType="num">
                                      <p:cBhvr>
                                        <p:cTn id="76" dur="300" fill="hold"/>
                                        <p:tgtEl>
                                          <p:spTgt spid="8"/>
                                        </p:tgtEl>
                                        <p:attrNameLst>
                                          <p:attrName>ppt_y</p:attrName>
                                        </p:attrNameLst>
                                      </p:cBhvr>
                                      <p:tavLst>
                                        <p:tav tm="0" fmla="#ppt_y+(sin(-2*pi*(1-$))*-#ppt_x+cos(-2*pi*(1-$))*(1-#ppt_y))*(1-$)">
                                          <p:val>
                                            <p:fltVal val="0"/>
                                          </p:val>
                                        </p:tav>
                                        <p:tav tm="100000">
                                          <p:val>
                                            <p:fltVal val="1"/>
                                          </p:val>
                                        </p:tav>
                                      </p:tavLst>
                                    </p:anim>
                                  </p:childTnLst>
                                </p:cTn>
                              </p:par>
                            </p:childTnLst>
                          </p:cTn>
                        </p:par>
                        <p:par>
                          <p:cTn id="77" fill="hold" nodeType="afterGroup">
                            <p:stCondLst>
                              <p:cond delay="3200"/>
                            </p:stCondLst>
                            <p:childTnLst>
                              <p:par>
                                <p:cTn id="78" presetID="15" presetClass="entr" presetSubtype="0" fill="hold" nodeType="afterEffect">
                                  <p:stCondLst>
                                    <p:cond delay="0"/>
                                  </p:stCondLst>
                                  <p:childTnLst>
                                    <p:set>
                                      <p:cBhvr>
                                        <p:cTn id="79" dur="1" fill="hold">
                                          <p:stCondLst>
                                            <p:cond delay="0"/>
                                          </p:stCondLst>
                                        </p:cTn>
                                        <p:tgtEl>
                                          <p:spTgt spid="2"/>
                                        </p:tgtEl>
                                        <p:attrNameLst>
                                          <p:attrName>style.visibility</p:attrName>
                                        </p:attrNameLst>
                                      </p:cBhvr>
                                      <p:to>
                                        <p:strVal val="visible"/>
                                      </p:to>
                                    </p:set>
                                    <p:anim calcmode="lin" valueType="num">
                                      <p:cBhvr>
                                        <p:cTn id="80" dur="300" fill="hold"/>
                                        <p:tgtEl>
                                          <p:spTgt spid="2"/>
                                        </p:tgtEl>
                                        <p:attrNameLst>
                                          <p:attrName>ppt_w</p:attrName>
                                        </p:attrNameLst>
                                      </p:cBhvr>
                                      <p:tavLst>
                                        <p:tav tm="0">
                                          <p:val>
                                            <p:fltVal val="0"/>
                                          </p:val>
                                        </p:tav>
                                        <p:tav tm="100000">
                                          <p:val>
                                            <p:strVal val="#ppt_w"/>
                                          </p:val>
                                        </p:tav>
                                      </p:tavLst>
                                    </p:anim>
                                    <p:anim calcmode="lin" valueType="num">
                                      <p:cBhvr>
                                        <p:cTn id="81" dur="300" fill="hold"/>
                                        <p:tgtEl>
                                          <p:spTgt spid="2"/>
                                        </p:tgtEl>
                                        <p:attrNameLst>
                                          <p:attrName>ppt_h</p:attrName>
                                        </p:attrNameLst>
                                      </p:cBhvr>
                                      <p:tavLst>
                                        <p:tav tm="0">
                                          <p:val>
                                            <p:fltVal val="0"/>
                                          </p:val>
                                        </p:tav>
                                        <p:tav tm="100000">
                                          <p:val>
                                            <p:strVal val="#ppt_h"/>
                                          </p:val>
                                        </p:tav>
                                      </p:tavLst>
                                    </p:anim>
                                    <p:anim calcmode="lin" valueType="num">
                                      <p:cBhvr>
                                        <p:cTn id="82" dur="300" fill="hold"/>
                                        <p:tgtEl>
                                          <p:spTgt spid="2"/>
                                        </p:tgtEl>
                                        <p:attrNameLst>
                                          <p:attrName>ppt_x</p:attrName>
                                        </p:attrNameLst>
                                      </p:cBhvr>
                                      <p:tavLst>
                                        <p:tav tm="0" fmla="#ppt_x+(cos(-2*pi*(1-$))*-#ppt_x-sin(-2*pi*(1-$))*(1-#ppt_y))*(1-$)">
                                          <p:val>
                                            <p:fltVal val="0"/>
                                          </p:val>
                                        </p:tav>
                                        <p:tav tm="100000">
                                          <p:val>
                                            <p:fltVal val="1"/>
                                          </p:val>
                                        </p:tav>
                                      </p:tavLst>
                                    </p:anim>
                                    <p:anim calcmode="lin" valueType="num">
                                      <p:cBhvr>
                                        <p:cTn id="83" dur="3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84" fill="hold" nodeType="afterGroup">
                            <p:stCondLst>
                              <p:cond delay="3500"/>
                            </p:stCondLst>
                            <p:childTnLst>
                              <p:par>
                                <p:cTn id="85" presetID="15" presetClass="entr" presetSubtype="0" fill="hold" nodeType="afterEffect">
                                  <p:stCondLst>
                                    <p:cond delay="0"/>
                                  </p:stCondLst>
                                  <p:childTnLst>
                                    <p:set>
                                      <p:cBhvr>
                                        <p:cTn id="86" dur="1" fill="hold">
                                          <p:stCondLst>
                                            <p:cond delay="0"/>
                                          </p:stCondLst>
                                        </p:cTn>
                                        <p:tgtEl>
                                          <p:spTgt spid="12"/>
                                        </p:tgtEl>
                                        <p:attrNameLst>
                                          <p:attrName>style.visibility</p:attrName>
                                        </p:attrNameLst>
                                      </p:cBhvr>
                                      <p:to>
                                        <p:strVal val="visible"/>
                                      </p:to>
                                    </p:set>
                                    <p:anim calcmode="lin" valueType="num">
                                      <p:cBhvr>
                                        <p:cTn id="87" dur="300" fill="hold"/>
                                        <p:tgtEl>
                                          <p:spTgt spid="12"/>
                                        </p:tgtEl>
                                        <p:attrNameLst>
                                          <p:attrName>ppt_w</p:attrName>
                                        </p:attrNameLst>
                                      </p:cBhvr>
                                      <p:tavLst>
                                        <p:tav tm="0">
                                          <p:val>
                                            <p:fltVal val="0"/>
                                          </p:val>
                                        </p:tav>
                                        <p:tav tm="100000">
                                          <p:val>
                                            <p:strVal val="#ppt_w"/>
                                          </p:val>
                                        </p:tav>
                                      </p:tavLst>
                                    </p:anim>
                                    <p:anim calcmode="lin" valueType="num">
                                      <p:cBhvr>
                                        <p:cTn id="88" dur="300" fill="hold"/>
                                        <p:tgtEl>
                                          <p:spTgt spid="12"/>
                                        </p:tgtEl>
                                        <p:attrNameLst>
                                          <p:attrName>ppt_h</p:attrName>
                                        </p:attrNameLst>
                                      </p:cBhvr>
                                      <p:tavLst>
                                        <p:tav tm="0">
                                          <p:val>
                                            <p:fltVal val="0"/>
                                          </p:val>
                                        </p:tav>
                                        <p:tav tm="100000">
                                          <p:val>
                                            <p:strVal val="#ppt_h"/>
                                          </p:val>
                                        </p:tav>
                                      </p:tavLst>
                                    </p:anim>
                                    <p:anim calcmode="lin" valueType="num">
                                      <p:cBhvr>
                                        <p:cTn id="89" dur="300" fill="hold"/>
                                        <p:tgtEl>
                                          <p:spTgt spid="12"/>
                                        </p:tgtEl>
                                        <p:attrNameLst>
                                          <p:attrName>ppt_x</p:attrName>
                                        </p:attrNameLst>
                                      </p:cBhvr>
                                      <p:tavLst>
                                        <p:tav tm="0" fmla="#ppt_x+(cos(-2*pi*(1-$))*-#ppt_x-sin(-2*pi*(1-$))*(1-#ppt_y))*(1-$)">
                                          <p:val>
                                            <p:fltVal val="0"/>
                                          </p:val>
                                        </p:tav>
                                        <p:tav tm="100000">
                                          <p:val>
                                            <p:fltVal val="1"/>
                                          </p:val>
                                        </p:tav>
                                      </p:tavLst>
                                    </p:anim>
                                    <p:anim calcmode="lin" valueType="num">
                                      <p:cBhvr>
                                        <p:cTn id="90" dur="3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3" presetClass="exit" presetSubtype="10" fill="hold" grpId="0" nodeType="clickEffect">
                                  <p:stCondLst>
                                    <p:cond delay="0"/>
                                  </p:stCondLst>
                                  <p:childTnLst>
                                    <p:animEffect transition="out" filter="blinds(horizontal)">
                                      <p:cBhvr>
                                        <p:cTn id="94" dur="500"/>
                                        <p:tgtEl>
                                          <p:spTgt spid="1666089"/>
                                        </p:tgtEl>
                                      </p:cBhvr>
                                    </p:animEffect>
                                    <p:set>
                                      <p:cBhvr>
                                        <p:cTn id="95" dur="1" fill="hold">
                                          <p:stCondLst>
                                            <p:cond delay="499"/>
                                          </p:stCondLst>
                                        </p:cTn>
                                        <p:tgtEl>
                                          <p:spTgt spid="1666089"/>
                                        </p:tgtEl>
                                        <p:attrNameLst>
                                          <p:attrName>style.visibility</p:attrName>
                                        </p:attrNameLst>
                                      </p:cBhvr>
                                      <p:to>
                                        <p:strVal val="hidden"/>
                                      </p:to>
                                    </p:set>
                                  </p:childTnLst>
                                </p:cTn>
                              </p:par>
                            </p:childTnLst>
                          </p:cTn>
                        </p:par>
                        <p:par>
                          <p:cTn id="96" fill="hold" nodeType="afterGroup">
                            <p:stCondLst>
                              <p:cond delay="500"/>
                            </p:stCondLst>
                            <p:childTnLst>
                              <p:par>
                                <p:cTn id="97" presetID="1" presetClass="entr" presetSubtype="0" fill="hold" grpId="0" nodeType="afterEffect">
                                  <p:stCondLst>
                                    <p:cond delay="0"/>
                                  </p:stCondLst>
                                  <p:childTnLst>
                                    <p:set>
                                      <p:cBhvr>
                                        <p:cTn id="98" dur="1" fill="hold">
                                          <p:stCondLst>
                                            <p:cond delay="499"/>
                                          </p:stCondLst>
                                        </p:cTn>
                                        <p:tgtEl>
                                          <p:spTgt spid="16660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6089" grpId="0" animBg="1"/>
      <p:bldP spid="1666090" grpId="0" autoUpdateAnimBg="0"/>
      <p:bldP spid="1666091" grpId="0" autoUpdateAnimBg="0"/>
      <p:bldP spid="1666092" grpId="0" autoUpdateAnimBg="0"/>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5" name="Picture 4" descr="TheWordMtl">
            <a:extLst>
              <a:ext uri="{FF2B5EF4-FFF2-40B4-BE49-F238E27FC236}">
                <a16:creationId xmlns:a16="http://schemas.microsoft.com/office/drawing/2014/main" id="{FB2C24E4-1F4B-4256-8959-8D2B500DC6A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400" y="0"/>
            <a:ext cx="9169400" cy="687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7574" name="Rectangle 6">
            <a:extLst>
              <a:ext uri="{FF2B5EF4-FFF2-40B4-BE49-F238E27FC236}">
                <a16:creationId xmlns:a16="http://schemas.microsoft.com/office/drawing/2014/main" id="{4A57A1C4-CF3B-43A3-8BDE-0FFFB5E49B54}"/>
              </a:ext>
            </a:extLst>
          </p:cNvPr>
          <p:cNvSpPr>
            <a:spLocks noChangeArrowheads="1"/>
          </p:cNvSpPr>
          <p:nvPr/>
        </p:nvSpPr>
        <p:spPr bwMode="auto">
          <a:xfrm>
            <a:off x="-71438" y="-26988"/>
            <a:ext cx="9251951" cy="695642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4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rPr>
              <a:t>Finally pray for those </a:t>
            </a:r>
            <a:r>
              <a:rPr kumimoji="0" lang="en-US" altLang="en-US" sz="3200" b="1" i="0" u="none" strike="noStrike" kern="1200" cap="none" spc="0" normalizeH="0" baseline="0" noProof="0">
                <a:ln>
                  <a:noFill/>
                </a:ln>
                <a:solidFill>
                  <a:srgbClr val="FFFF00"/>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rPr>
              <a:t>outside</a:t>
            </a:r>
            <a:r>
              <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rPr>
              <a:t> your influence</a:t>
            </a:r>
          </a:p>
        </p:txBody>
      </p:sp>
      <p:sp>
        <p:nvSpPr>
          <p:cNvPr id="1517570" name="Rectangle 2">
            <a:extLst>
              <a:ext uri="{FF2B5EF4-FFF2-40B4-BE49-F238E27FC236}">
                <a16:creationId xmlns:a16="http://schemas.microsoft.com/office/drawing/2014/main" id="{797274E4-BC9C-4004-817A-032AA7BB59EA}"/>
              </a:ext>
            </a:extLst>
          </p:cNvPr>
          <p:cNvSpPr>
            <a:spLocks noGrp="1" noChangeArrowheads="1"/>
          </p:cNvSpPr>
          <p:nvPr>
            <p:ph type="title"/>
          </p:nvPr>
        </p:nvSpPr>
        <p:spPr>
          <a:xfrm>
            <a:off x="457200" y="44450"/>
            <a:ext cx="8229600" cy="863600"/>
          </a:xfrm>
          <a:effectLst/>
        </p:spPr>
        <p:txBody>
          <a:bodyPr/>
          <a:lstStyle/>
          <a:p>
            <a:pPr eaLnBrk="1" hangingPunct="1"/>
            <a:r>
              <a:rPr lang="en-US" altLang="en-US" b="1">
                <a:solidFill>
                  <a:schemeClr val="bg1"/>
                </a:solidFill>
                <a:effectLst>
                  <a:outerShdw blurRad="50800" dist="50800" dir="5400000" algn="ctr" rotWithShape="0">
                    <a:schemeClr val="tx1"/>
                  </a:outerShdw>
                </a:effectLst>
              </a:rPr>
              <a:t>A Pattern for Prayer</a:t>
            </a:r>
            <a:endParaRPr lang="en-US" altLang="en-US">
              <a:solidFill>
                <a:schemeClr val="bg1"/>
              </a:solidFill>
              <a:effectLst>
                <a:outerShdw blurRad="50800" dist="50800" dir="5400000" algn="ctr" rotWithShape="0">
                  <a:schemeClr val="tx1"/>
                </a:outerShdw>
              </a:effectLst>
            </a:endParaRPr>
          </a:p>
        </p:txBody>
      </p:sp>
      <p:sp>
        <p:nvSpPr>
          <p:cNvPr id="1517573" name="Rectangle 5">
            <a:extLst>
              <a:ext uri="{FF2B5EF4-FFF2-40B4-BE49-F238E27FC236}">
                <a16:creationId xmlns:a16="http://schemas.microsoft.com/office/drawing/2014/main" id="{67328433-9F41-45BA-ABA0-1E5FD733D232}"/>
              </a:ext>
            </a:extLst>
          </p:cNvPr>
          <p:cNvSpPr>
            <a:spLocks noChangeArrowheads="1"/>
          </p:cNvSpPr>
          <p:nvPr/>
        </p:nvSpPr>
        <p:spPr bwMode="auto">
          <a:xfrm>
            <a:off x="1187450" y="981075"/>
            <a:ext cx="6661150" cy="4319588"/>
          </a:xfrm>
          <a:prstGeom prst="rect">
            <a:avLst/>
          </a:prstGeom>
          <a:gradFill rotWithShape="0">
            <a:gsLst>
              <a:gs pos="0">
                <a:srgbClr val="127A16"/>
              </a:gs>
              <a:gs pos="100000">
                <a:srgbClr val="08380A"/>
              </a:gs>
            </a:gsLst>
            <a:path path="shape">
              <a:fillToRect l="50000" t="50000" r="50000" b="50000"/>
            </a:path>
          </a:gradFill>
          <a:ln w="9525">
            <a:solidFill>
              <a:schemeClr val="bg1"/>
            </a:solidFill>
            <a:miter lim="800000"/>
            <a:headEnd/>
            <a:tailEnd/>
          </a:ln>
          <a:effec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rPr>
              <a:t>Then pray for those in your </a:t>
            </a:r>
            <a:r>
              <a:rPr kumimoji="0" lang="en-US" altLang="en-US" sz="3200" b="1" i="0" u="none" strike="noStrike" kern="1200" cap="none" spc="0" normalizeH="0" baseline="0" noProof="0">
                <a:ln>
                  <a:noFill/>
                </a:ln>
                <a:solidFill>
                  <a:srgbClr val="FFFF00"/>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rPr>
              <a:t>closest</a:t>
            </a:r>
            <a:r>
              <a:rPr kumimoji="0" lang="en-US" altLang="en-US" sz="32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cs typeface="+mn-cs"/>
              </a:rPr>
              <a:t> sphere of influence</a:t>
            </a:r>
          </a:p>
        </p:txBody>
      </p:sp>
      <p:sp>
        <p:nvSpPr>
          <p:cNvPr id="1517571" name="Rectangle 3">
            <a:extLst>
              <a:ext uri="{FF2B5EF4-FFF2-40B4-BE49-F238E27FC236}">
                <a16:creationId xmlns:a16="http://schemas.microsoft.com/office/drawing/2014/main" id="{4C390046-62D0-4AEC-BBBB-8F7772F0488D}"/>
              </a:ext>
            </a:extLst>
          </p:cNvPr>
          <p:cNvSpPr>
            <a:spLocks noGrp="1" noChangeArrowheads="1"/>
          </p:cNvSpPr>
          <p:nvPr>
            <p:ph type="body" idx="1"/>
          </p:nvPr>
        </p:nvSpPr>
        <p:spPr>
          <a:xfrm>
            <a:off x="2195513" y="1887538"/>
            <a:ext cx="4752975" cy="1828800"/>
          </a:xfrm>
          <a:solidFill>
            <a:schemeClr val="accent2"/>
          </a:solidFill>
          <a:ln>
            <a:solidFill>
              <a:schemeClr val="bg1"/>
            </a:solidFill>
            <a:miter lim="800000"/>
            <a:headEnd/>
            <a:tailEnd/>
          </a:ln>
          <a:effectLst/>
        </p:spPr>
        <p:txBody>
          <a:bodyPr/>
          <a:lstStyle/>
          <a:p>
            <a:pPr marL="0" indent="0" algn="ctr" eaLnBrk="1" hangingPunct="1">
              <a:buFontTx/>
              <a:buNone/>
            </a:pPr>
            <a:r>
              <a:rPr lang="en-US" altLang="en-US" b="1">
                <a:solidFill>
                  <a:schemeClr val="bg1"/>
                </a:solidFill>
                <a:effectLst>
                  <a:outerShdw blurRad="50800" dist="50800" dir="5400000" algn="ctr" rotWithShape="0">
                    <a:schemeClr val="tx1"/>
                  </a:outerShdw>
                </a:effectLst>
              </a:rPr>
              <a:t>First pray that </a:t>
            </a:r>
            <a:br>
              <a:rPr lang="en-US" altLang="en-US" b="1">
                <a:solidFill>
                  <a:schemeClr val="bg1"/>
                </a:solidFill>
                <a:effectLst>
                  <a:outerShdw blurRad="50800" dist="50800" dir="5400000" algn="ctr" rotWithShape="0">
                    <a:schemeClr val="tx1"/>
                  </a:outerShdw>
                </a:effectLst>
              </a:rPr>
            </a:br>
            <a:r>
              <a:rPr lang="en-US" altLang="en-US" b="1">
                <a:solidFill>
                  <a:srgbClr val="FFFF00"/>
                </a:solidFill>
                <a:effectLst>
                  <a:outerShdw blurRad="50800" dist="50800" dir="5400000" algn="ctr" rotWithShape="0">
                    <a:schemeClr val="tx1"/>
                  </a:outerShdw>
                </a:effectLst>
              </a:rPr>
              <a:t>you</a:t>
            </a:r>
            <a:r>
              <a:rPr lang="en-US" altLang="en-US" b="1">
                <a:solidFill>
                  <a:schemeClr val="bg1"/>
                </a:solidFill>
                <a:effectLst>
                  <a:outerShdw blurRad="50800" dist="50800" dir="5400000" algn="ctr" rotWithShape="0">
                    <a:schemeClr val="tx1"/>
                  </a:outerShdw>
                </a:effectLst>
              </a:rPr>
              <a:t> are in </a:t>
            </a:r>
            <a:br>
              <a:rPr lang="en-US" altLang="en-US" b="1">
                <a:solidFill>
                  <a:schemeClr val="bg1"/>
                </a:solidFill>
                <a:effectLst>
                  <a:outerShdw blurRad="50800" dist="50800" dir="5400000" algn="ctr" rotWithShape="0">
                    <a:schemeClr val="tx1"/>
                  </a:outerShdw>
                </a:effectLst>
              </a:rPr>
            </a:br>
            <a:r>
              <a:rPr lang="en-US" altLang="en-US" b="1">
                <a:solidFill>
                  <a:schemeClr val="bg1"/>
                </a:solidFill>
                <a:effectLst>
                  <a:outerShdw blurRad="50800" dist="50800" dir="5400000" algn="ctr" rotWithShape="0">
                    <a:schemeClr val="tx1"/>
                  </a:outerShdw>
                </a:effectLst>
              </a:rPr>
              <a:t>God’s will</a:t>
            </a:r>
          </a:p>
        </p:txBody>
      </p:sp>
    </p:spTree>
    <p:extLst>
      <p:ext uri="{BB962C8B-B14F-4D97-AF65-F5344CB8AC3E}">
        <p14:creationId xmlns:p14="http://schemas.microsoft.com/office/powerpoint/2010/main" val="39700731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17571">
                                            <p:txEl>
                                              <p:pRg st="0" end="0"/>
                                            </p:txEl>
                                          </p:spTgt>
                                        </p:tgtEl>
                                        <p:attrNameLst>
                                          <p:attrName>style.visibility</p:attrName>
                                        </p:attrNameLst>
                                      </p:cBhvr>
                                      <p:to>
                                        <p:strVal val="visible"/>
                                      </p:to>
                                    </p:set>
                                    <p:animEffect transition="in" filter="dissolve">
                                      <p:cBhvr>
                                        <p:cTn id="7" dur="500"/>
                                        <p:tgtEl>
                                          <p:spTgt spid="15175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17573">
                                            <p:txEl>
                                              <p:pRg st="5" end="5"/>
                                            </p:txEl>
                                          </p:spTgt>
                                        </p:tgtEl>
                                        <p:attrNameLst>
                                          <p:attrName>style.visibility</p:attrName>
                                        </p:attrNameLst>
                                      </p:cBhvr>
                                      <p:to>
                                        <p:strVal val="visible"/>
                                      </p:to>
                                    </p:set>
                                    <p:animEffect transition="in" filter="dissolve">
                                      <p:cBhvr>
                                        <p:cTn id="12" dur="500"/>
                                        <p:tgtEl>
                                          <p:spTgt spid="1517573">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17574">
                                            <p:txEl>
                                              <p:pRg st="9" end="9"/>
                                            </p:txEl>
                                          </p:spTgt>
                                        </p:tgtEl>
                                        <p:attrNameLst>
                                          <p:attrName>style.visibility</p:attrName>
                                        </p:attrNameLst>
                                      </p:cBhvr>
                                      <p:to>
                                        <p:strVal val="visible"/>
                                      </p:to>
                                    </p:set>
                                    <p:animEffect transition="in" filter="dissolve">
                                      <p:cBhvr>
                                        <p:cTn id="17" dur="500"/>
                                        <p:tgtEl>
                                          <p:spTgt spid="151757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7574" grpId="0" build="p" autoUpdateAnimBg="0"/>
      <p:bldP spid="1517573" grpId="0" build="p" autoUpdateAnimBg="0"/>
      <p:bldP spid="1517571" grpId="0" build="p" autoUpdateAnimBg="0"/>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2103183-C5FE-4A0B-80E3-FCAFF468B51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400" b="1" i="0" u="none" strike="noStrike" kern="0" cap="none" spc="0" normalizeH="0" baseline="0" noProof="0">
                <a:ln>
                  <a:noFill/>
                </a:ln>
                <a:solidFill>
                  <a:srgbClr val="FFFFFF"/>
                </a:solidFill>
                <a:effectLst>
                  <a:glow rad="228600">
                    <a:srgbClr val="000000"/>
                  </a:glow>
                </a:effectLst>
                <a:uLnTx/>
                <a:uFillTx/>
                <a:latin typeface="Arial"/>
                <a:ea typeface="+mj-ea"/>
                <a:cs typeface="Arial"/>
              </a:rPr>
              <a:t>1. His Prayer for Himself </a:t>
            </a:r>
            <a:endParaRPr kumimoji="0" lang="en-US" sz="4400" b="1" i="0" u="none" strike="noStrike" kern="0" cap="none" spc="0" normalizeH="0" baseline="0" noProof="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077097"/>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2800" b="1" i="1" u="none" strike="noStrike" kern="0" cap="none" spc="0" normalizeH="0" baseline="0" noProof="0">
                <a:ln>
                  <a:noFill/>
                </a:ln>
                <a:solidFill>
                  <a:srgbClr val="FFFFFF"/>
                </a:solidFill>
                <a:effectLst>
                  <a:outerShdw blurRad="38100" dist="38100" dir="2700000" algn="tl">
                    <a:srgbClr val="000000"/>
                  </a:outerShdw>
                </a:effectLst>
                <a:uLnTx/>
                <a:uFillTx/>
                <a:latin typeface="Arial"/>
                <a:ea typeface="ＭＳ Ｐゴシック" charset="0"/>
                <a:cs typeface="Arial"/>
              </a:rPr>
              <a:t>John 17:1-5</a:t>
            </a:r>
            <a:endParaRPr kumimoji="0" lang="en-US" sz="3200" b="1" i="1"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endParaRP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0" y="3537013"/>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GB" sz="3200" b="1" i="0" u="none" strike="noStrike" kern="0" cap="none" spc="0" normalizeH="0" baseline="0" noProof="0">
                <a:ln>
                  <a:noFill/>
                </a:ln>
                <a:solidFill>
                  <a:srgbClr val="FFFFFF"/>
                </a:solidFill>
                <a:effectLst>
                  <a:glow rad="228600">
                    <a:srgbClr val="220011"/>
                  </a:glow>
                </a:effectLst>
                <a:uLnTx/>
                <a:uFillTx/>
                <a:latin typeface="Arial"/>
                <a:ea typeface="ＭＳ Ｐゴシック" charset="0"/>
                <a:cs typeface="Arial"/>
              </a:rPr>
              <a:t>Jesus prays for the reunion of His soul and body after death (resurrection) and that He would be brought out of spiritual death (glorification), revealing His complete subjection to God in His approaching death and His absolute confidence in God for the resurrection to follow</a:t>
            </a:r>
            <a:endPar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endParaRPr>
          </a:p>
        </p:txBody>
      </p:sp>
    </p:spTree>
    <p:extLst>
      <p:ext uri="{BB962C8B-B14F-4D97-AF65-F5344CB8AC3E}">
        <p14:creationId xmlns:p14="http://schemas.microsoft.com/office/powerpoint/2010/main" val="4188379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9784"/>
            <a:ext cx="9144000" cy="5395440"/>
          </a:xfrm>
          <a:effectLst>
            <a:outerShdw blurRad="63500" dist="35921" dir="2700000" algn="ctr" rotWithShape="0">
              <a:schemeClr val="tx2">
                <a:alpha val="74998"/>
              </a:schemeClr>
            </a:outerShdw>
          </a:effectLst>
        </p:spPr>
        <p:txBody>
          <a:bodyPr anchor="ctr"/>
          <a:lstStyle/>
          <a:p>
            <a:pPr>
              <a:defRPr/>
            </a:pPr>
            <a:r>
              <a:rPr lang="en-US" sz="4800" b="1" dirty="0">
                <a:effectLst>
                  <a:glow rad="127000">
                    <a:schemeClr val="tx1"/>
                  </a:glow>
                </a:effectLst>
                <a:latin typeface="Arial" charset="0"/>
                <a:ea typeface="ＭＳ Ｐゴシック" charset="0"/>
                <a:cs typeface="ＭＳ Ｐゴシック" charset="0"/>
              </a:rPr>
              <a:t>People both believed and rejected Christ's public revelation of himself as God (1:19–12:50).</a:t>
            </a:r>
          </a:p>
        </p:txBody>
      </p:sp>
    </p:spTree>
    <p:extLst>
      <p:ext uri="{BB962C8B-B14F-4D97-AF65-F5344CB8AC3E}">
        <p14:creationId xmlns:p14="http://schemas.microsoft.com/office/powerpoint/2010/main" val="279408508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 descr="10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9144000" cy="1453124"/>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Broken and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Just for love of me, Jesus––</a:t>
            </a:r>
          </a:p>
        </p:txBody>
      </p:sp>
    </p:spTree>
    <p:extLst>
      <p:ext uri="{BB962C8B-B14F-4D97-AF65-F5344CB8AC3E}">
        <p14:creationId xmlns:p14="http://schemas.microsoft.com/office/powerpoint/2010/main" val="364014188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3" name="Picture 4" descr="TheWordMtl">
            <a:extLst>
              <a:ext uri="{FF2B5EF4-FFF2-40B4-BE49-F238E27FC236}">
                <a16:creationId xmlns:a16="http://schemas.microsoft.com/office/drawing/2014/main" id="{FB461058-ADE7-4501-AF4B-3EFB5E5DC13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400" y="0"/>
            <a:ext cx="91694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7574" name="Rectangle 6">
            <a:extLst>
              <a:ext uri="{FF2B5EF4-FFF2-40B4-BE49-F238E27FC236}">
                <a16:creationId xmlns:a16="http://schemas.microsoft.com/office/drawing/2014/main" id="{C26FBF7D-A62E-4F64-9F05-EECC38BC0B9C}"/>
              </a:ext>
            </a:extLst>
          </p:cNvPr>
          <p:cNvSpPr>
            <a:spLocks noChangeArrowheads="1"/>
          </p:cNvSpPr>
          <p:nvPr/>
        </p:nvSpPr>
        <p:spPr bwMode="auto">
          <a:xfrm>
            <a:off x="-71438" y="-26988"/>
            <a:ext cx="9251951" cy="6956426"/>
          </a:xfrm>
          <a:prstGeom prst="rect">
            <a:avLst/>
          </a:prstGeom>
          <a:noFill/>
          <a:ln w="9525">
            <a:solidFill>
              <a:schemeClr val="bg1"/>
            </a:solidFill>
            <a:miter lim="800000"/>
            <a:headEnd/>
            <a:tailEnd/>
          </a:ln>
          <a:effectLst>
            <a:outerShdw dist="35921" dir="2700000" algn="ctr" rotWithShape="0">
              <a:srgbClr val="808080">
                <a:alpha val="74997"/>
              </a:srgbClr>
            </a:outerShdw>
          </a:effectLst>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4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p:txBody>
      </p:sp>
      <p:sp>
        <p:nvSpPr>
          <p:cNvPr id="1517570" name="Rectangle 2">
            <a:extLst>
              <a:ext uri="{FF2B5EF4-FFF2-40B4-BE49-F238E27FC236}">
                <a16:creationId xmlns:a16="http://schemas.microsoft.com/office/drawing/2014/main" id="{666A3D09-2410-4880-81AD-3731F78AC926}"/>
              </a:ext>
            </a:extLst>
          </p:cNvPr>
          <p:cNvSpPr>
            <a:spLocks noGrp="1" noChangeArrowheads="1"/>
          </p:cNvSpPr>
          <p:nvPr>
            <p:ph type="title"/>
          </p:nvPr>
        </p:nvSpPr>
        <p:spPr>
          <a:xfrm>
            <a:off x="457200" y="44450"/>
            <a:ext cx="8229600" cy="863600"/>
          </a:xfrm>
          <a:effectLst>
            <a:outerShdw blurRad="63500" dist="35921" dir="2700000" algn="ctr" rotWithShape="0">
              <a:schemeClr val="tx2">
                <a:alpha val="74997"/>
              </a:schemeClr>
            </a:outerShdw>
          </a:effectLst>
        </p:spPr>
        <p:txBody>
          <a:bodyPr/>
          <a:lstStyle/>
          <a:p>
            <a:pPr eaLnBrk="1" hangingPunct="1"/>
            <a:r>
              <a:rPr lang="en-US" altLang="en-US" b="1">
                <a:solidFill>
                  <a:schemeClr val="bg1"/>
                </a:solidFill>
              </a:rPr>
              <a:t>A Pattern for Prayer</a:t>
            </a:r>
            <a:endParaRPr lang="en-US" altLang="en-US">
              <a:solidFill>
                <a:schemeClr val="bg1"/>
              </a:solidFill>
            </a:endParaRPr>
          </a:p>
        </p:txBody>
      </p:sp>
      <p:sp>
        <p:nvSpPr>
          <p:cNvPr id="1517571" name="Rectangle 3">
            <a:extLst>
              <a:ext uri="{FF2B5EF4-FFF2-40B4-BE49-F238E27FC236}">
                <a16:creationId xmlns:a16="http://schemas.microsoft.com/office/drawing/2014/main" id="{0BF087A3-E0B0-41F9-9925-2F771C2EF3F8}"/>
              </a:ext>
            </a:extLst>
          </p:cNvPr>
          <p:cNvSpPr>
            <a:spLocks noGrp="1" noChangeArrowheads="1"/>
          </p:cNvSpPr>
          <p:nvPr>
            <p:ph type="body" idx="1"/>
          </p:nvPr>
        </p:nvSpPr>
        <p:spPr>
          <a:xfrm>
            <a:off x="2195513" y="1887538"/>
            <a:ext cx="4679950" cy="1828800"/>
          </a:xfrm>
          <a:solidFill>
            <a:schemeClr val="accent2"/>
          </a:solidFill>
          <a:ln>
            <a:solidFill>
              <a:schemeClr val="bg1"/>
            </a:solidFill>
            <a:miter lim="800000"/>
            <a:headEnd/>
            <a:tailEnd/>
          </a:ln>
          <a:effectLst>
            <a:outerShdw blurRad="63500" dist="35921" dir="2700000" algn="ctr" rotWithShape="0">
              <a:srgbClr val="000000">
                <a:alpha val="74997"/>
              </a:srgbClr>
            </a:outerShdw>
          </a:effectLst>
        </p:spPr>
        <p:txBody>
          <a:bodyPr/>
          <a:lstStyle/>
          <a:p>
            <a:pPr marL="0" indent="0" algn="ctr" eaLnBrk="1" hangingPunct="1">
              <a:buFontTx/>
              <a:buNone/>
            </a:pPr>
            <a:r>
              <a:rPr lang="en-US" altLang="en-US" b="1">
                <a:solidFill>
                  <a:schemeClr val="bg1"/>
                </a:solidFill>
                <a:effectLst>
                  <a:outerShdw blurRad="38100" dist="38100" dir="2700000" algn="tl">
                    <a:srgbClr val="000000"/>
                  </a:outerShdw>
                </a:effectLst>
              </a:rPr>
              <a:t>I. Pray that </a:t>
            </a:r>
            <a:r>
              <a:rPr lang="en-US" altLang="en-US" b="1">
                <a:solidFill>
                  <a:srgbClr val="FFFF00"/>
                </a:solidFill>
                <a:effectLst>
                  <a:outerShdw blurRad="38100" dist="38100" dir="2700000" algn="tl">
                    <a:srgbClr val="000000"/>
                  </a:outerShdw>
                </a:effectLst>
              </a:rPr>
              <a:t>you</a:t>
            </a:r>
            <a:r>
              <a:rPr lang="en-US" altLang="en-US" b="1">
                <a:solidFill>
                  <a:schemeClr val="bg1"/>
                </a:solidFill>
                <a:effectLst>
                  <a:outerShdw blurRad="38100" dist="38100" dir="2700000" algn="tl">
                    <a:srgbClr val="000000"/>
                  </a:outerShdw>
                </a:effectLst>
              </a:rPr>
              <a:t> will glorify God by fulfilling his </a:t>
            </a:r>
            <a:r>
              <a:rPr lang="en-US" altLang="en-US" b="1">
                <a:solidFill>
                  <a:srgbClr val="FFFF00"/>
                </a:solidFill>
                <a:effectLst>
                  <a:outerShdw blurRad="38100" dist="38100" dir="2700000" algn="tl">
                    <a:srgbClr val="000000"/>
                  </a:outerShdw>
                </a:effectLst>
              </a:rPr>
              <a:t>calling</a:t>
            </a:r>
            <a:r>
              <a:rPr lang="en-US" altLang="en-US" b="1">
                <a:solidFill>
                  <a:schemeClr val="bg1"/>
                </a:solidFill>
                <a:effectLst>
                  <a:outerShdw blurRad="38100" dist="38100" dir="2700000" algn="tl">
                    <a:srgbClr val="000000"/>
                  </a:outerShdw>
                </a:effectLst>
              </a:rPr>
              <a:t> for you.</a:t>
            </a:r>
          </a:p>
        </p:txBody>
      </p:sp>
    </p:spTree>
    <p:extLst>
      <p:ext uri="{BB962C8B-B14F-4D97-AF65-F5344CB8AC3E}">
        <p14:creationId xmlns:p14="http://schemas.microsoft.com/office/powerpoint/2010/main" val="39311364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17571">
                                            <p:txEl>
                                              <p:pRg st="0" end="0"/>
                                            </p:txEl>
                                          </p:spTgt>
                                        </p:tgtEl>
                                        <p:attrNameLst>
                                          <p:attrName>style.visibility</p:attrName>
                                        </p:attrNameLst>
                                      </p:cBhvr>
                                      <p:to>
                                        <p:strVal val="visible"/>
                                      </p:to>
                                    </p:set>
                                    <p:animEffect transition="in" filter="dissolve">
                                      <p:cBhvr>
                                        <p:cTn id="7" dur="500"/>
                                        <p:tgtEl>
                                          <p:spTgt spid="15175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7571" grpId="0" build="p" autoUpdateAnimBg="0"/>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3407" name="Picture 15" descr="Jesus">
            <a:extLst>
              <a:ext uri="{FF2B5EF4-FFF2-40B4-BE49-F238E27FC236}">
                <a16:creationId xmlns:a16="http://schemas.microsoft.com/office/drawing/2014/main" id="{08B623AA-ABCB-4E61-A559-B97E359844F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24200" y="2590800"/>
            <a:ext cx="2895600"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3438" name="Text Box 46">
            <a:extLst>
              <a:ext uri="{FF2B5EF4-FFF2-40B4-BE49-F238E27FC236}">
                <a16:creationId xmlns:a16="http://schemas.microsoft.com/office/drawing/2014/main" id="{47E637ED-9633-4F45-87F5-481003419F8B}"/>
              </a:ext>
            </a:extLst>
          </p:cNvPr>
          <p:cNvSpPr txBox="1">
            <a:spLocks noChangeArrowheads="1"/>
          </p:cNvSpPr>
          <p:nvPr/>
        </p:nvSpPr>
        <p:spPr bwMode="auto">
          <a:xfrm>
            <a:off x="5033088" y="3810000"/>
            <a:ext cx="1297150" cy="830997"/>
          </a:xfrm>
          <a:prstGeom prst="rect">
            <a:avLst/>
          </a:prstGeom>
          <a:noFill/>
          <a:ln>
            <a:noFill/>
          </a:ln>
          <a:effectLst>
            <a:outerShdw dist="35921" dir="2700000" algn="ctr" rotWithShape="0">
              <a:schemeClr val="tx1">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For </a:t>
            </a:r>
            <a:b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b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Himself</a:t>
            </a:r>
          </a:p>
        </p:txBody>
      </p:sp>
      <p:sp>
        <p:nvSpPr>
          <p:cNvPr id="1723444" name="Rectangle 52">
            <a:extLst>
              <a:ext uri="{FF2B5EF4-FFF2-40B4-BE49-F238E27FC236}">
                <a16:creationId xmlns:a16="http://schemas.microsoft.com/office/drawing/2014/main" id="{E899B5B8-DE51-4931-9BD0-261E5A908DD8}"/>
              </a:ext>
            </a:extLst>
          </p:cNvPr>
          <p:cNvSpPr>
            <a:spLocks noGrp="1" noChangeArrowheads="1"/>
          </p:cNvSpPr>
          <p:nvPr>
            <p:ph type="title"/>
          </p:nvPr>
        </p:nvSpPr>
        <p:spPr>
          <a:xfrm>
            <a:off x="0" y="0"/>
            <a:ext cx="9144000" cy="762000"/>
          </a:xfrm>
          <a:effectLst>
            <a:outerShdw blurRad="63500" dist="35921" dir="2700000" algn="ctr" rotWithShape="0">
              <a:srgbClr val="000000">
                <a:alpha val="74997"/>
              </a:srgbClr>
            </a:outerShdw>
          </a:effectLst>
        </p:spPr>
        <p:txBody>
          <a:bodyPr/>
          <a:lstStyle/>
          <a:p>
            <a:pPr eaLnBrk="1" hangingPunct="1"/>
            <a:r>
              <a:rPr lang="en-US" altLang="en-US" sz="4000" b="1" dirty="0">
                <a:solidFill>
                  <a:schemeClr val="bg1"/>
                </a:solidFill>
              </a:rPr>
              <a:t>Widening Circle of Christ's Prayer</a:t>
            </a:r>
            <a:endParaRPr lang="en-US" altLang="en-US" b="1" dirty="0">
              <a:solidFill>
                <a:schemeClr val="bg1"/>
              </a:solidFill>
            </a:endParaRPr>
          </a:p>
        </p:txBody>
      </p:sp>
    </p:spTree>
    <p:extLst>
      <p:ext uri="{BB962C8B-B14F-4D97-AF65-F5344CB8AC3E}">
        <p14:creationId xmlns:p14="http://schemas.microsoft.com/office/powerpoint/2010/main" val="18763992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723407"/>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723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3438" grpId="0" autoUpdateAnimBg="0"/>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49" name="Picture 4" descr="three_crosses">
            <a:extLst>
              <a:ext uri="{FF2B5EF4-FFF2-40B4-BE49-F238E27FC236}">
                <a16:creationId xmlns:a16="http://schemas.microsoft.com/office/drawing/2014/main" id="{A8C3827C-92BE-45E2-A45A-26384CD382A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2514" name="Rectangle 2">
            <a:extLst>
              <a:ext uri="{FF2B5EF4-FFF2-40B4-BE49-F238E27FC236}">
                <a16:creationId xmlns:a16="http://schemas.microsoft.com/office/drawing/2014/main" id="{74ED0C69-6222-4578-8C16-972273ED1FE9}"/>
              </a:ext>
            </a:extLst>
          </p:cNvPr>
          <p:cNvSpPr>
            <a:spLocks noGrp="1" noChangeArrowheads="1"/>
          </p:cNvSpPr>
          <p:nvPr>
            <p:ph type="ctrTitle"/>
          </p:nvPr>
        </p:nvSpPr>
        <p:spPr>
          <a:xfrm>
            <a:off x="0" y="0"/>
            <a:ext cx="9144000" cy="1981200"/>
          </a:xfrm>
          <a:effectLst/>
        </p:spPr>
        <p:txBody>
          <a:bodyPr/>
          <a:lstStyle/>
          <a:p>
            <a:pPr eaLnBrk="1" hangingPunct="1"/>
            <a:r>
              <a:rPr lang="ja-JP" altLang="en-US" sz="5400" b="1">
                <a:solidFill>
                  <a:schemeClr val="bg1"/>
                </a:solidFill>
                <a:effectLst>
                  <a:outerShdw blurRad="50800" dist="88900" dir="2700000" algn="tl" rotWithShape="0">
                    <a:prstClr val="black">
                      <a:alpha val="65000"/>
                    </a:prstClr>
                  </a:outerShdw>
                </a:effectLst>
              </a:rPr>
              <a:t>“</a:t>
            </a:r>
            <a:r>
              <a:rPr lang="en-US" altLang="ja-JP" sz="5400" b="1">
                <a:solidFill>
                  <a:schemeClr val="bg1"/>
                </a:solidFill>
                <a:effectLst>
                  <a:outerShdw blurRad="50800" dist="88900" dir="2700000" algn="tl" rotWithShape="0">
                    <a:prstClr val="black">
                      <a:alpha val="65000"/>
                    </a:prstClr>
                  </a:outerShdw>
                </a:effectLst>
              </a:rPr>
              <a:t>The time has come.  Glorify your Son…</a:t>
            </a:r>
            <a:r>
              <a:rPr lang="ja-JP" altLang="en-US" sz="5400" b="1">
                <a:solidFill>
                  <a:schemeClr val="bg1"/>
                </a:solidFill>
                <a:effectLst>
                  <a:outerShdw blurRad="50800" dist="88900" dir="2700000" algn="tl" rotWithShape="0">
                    <a:prstClr val="black">
                      <a:alpha val="65000"/>
                    </a:prstClr>
                  </a:outerShdw>
                </a:effectLst>
              </a:rPr>
              <a:t>”</a:t>
            </a:r>
            <a:r>
              <a:rPr lang="en-US" altLang="ja-JP" sz="5400" b="1">
                <a:solidFill>
                  <a:schemeClr val="bg1"/>
                </a:solidFill>
                <a:effectLst>
                  <a:outerShdw blurRad="50800" dist="88900" dir="2700000" algn="tl" rotWithShape="0">
                    <a:prstClr val="black">
                      <a:alpha val="65000"/>
                    </a:prstClr>
                  </a:outerShdw>
                </a:effectLst>
              </a:rPr>
              <a:t> (17:1)</a:t>
            </a:r>
            <a:endParaRPr lang="en-US" altLang="en-US" sz="6000" b="1">
              <a:solidFill>
                <a:schemeClr val="bg1"/>
              </a:solidFill>
              <a:effectLst>
                <a:outerShdw blurRad="50800" dist="88900" dir="2700000" algn="tl" rotWithShape="0">
                  <a:prstClr val="black">
                    <a:alpha val="65000"/>
                  </a:prstClr>
                </a:outerShdw>
              </a:effectLst>
            </a:endParaRPr>
          </a:p>
        </p:txBody>
      </p:sp>
      <p:sp>
        <p:nvSpPr>
          <p:cNvPr id="1472515" name="Rectangle 3">
            <a:extLst>
              <a:ext uri="{FF2B5EF4-FFF2-40B4-BE49-F238E27FC236}">
                <a16:creationId xmlns:a16="http://schemas.microsoft.com/office/drawing/2014/main" id="{E8E2F7AA-4C44-4F31-938A-CBF9CCAB3317}"/>
              </a:ext>
            </a:extLst>
          </p:cNvPr>
          <p:cNvSpPr>
            <a:spLocks noGrp="1" noChangeArrowheads="1"/>
          </p:cNvSpPr>
          <p:nvPr>
            <p:ph type="subTitle" idx="1"/>
          </p:nvPr>
        </p:nvSpPr>
        <p:spPr>
          <a:xfrm>
            <a:off x="900113" y="4495800"/>
            <a:ext cx="7634287" cy="1905000"/>
          </a:xfrm>
          <a:effectLst/>
        </p:spPr>
        <p:txBody>
          <a:bodyPr/>
          <a:lstStyle/>
          <a:p>
            <a:pPr eaLnBrk="1" hangingPunct="1"/>
            <a:r>
              <a:rPr lang="ja-JP" altLang="en-US" sz="3600" b="1" i="1">
                <a:solidFill>
                  <a:schemeClr val="bg1"/>
                </a:solidFill>
                <a:effectLst>
                  <a:outerShdw blurRad="50800" dist="88900" dir="2700000" algn="tl" rotWithShape="0">
                    <a:prstClr val="black">
                      <a:alpha val="65000"/>
                    </a:prstClr>
                  </a:outerShdw>
                </a:effectLst>
              </a:rPr>
              <a:t>“</a:t>
            </a:r>
            <a:r>
              <a:rPr lang="en-US" altLang="ja-JP" sz="3600" b="1" i="1">
                <a:solidFill>
                  <a:schemeClr val="bg1"/>
                </a:solidFill>
                <a:effectLst>
                  <a:outerShdw blurRad="50800" dist="88900" dir="2700000" algn="tl" rotWithShape="0">
                    <a:prstClr val="black">
                      <a:alpha val="65000"/>
                    </a:prstClr>
                  </a:outerShdw>
                </a:effectLst>
              </a:rPr>
              <a:t>I have brought you </a:t>
            </a:r>
            <a:r>
              <a:rPr lang="en-US" altLang="ja-JP" sz="3600" b="1" i="1">
                <a:solidFill>
                  <a:srgbClr val="FFFF00"/>
                </a:solidFill>
                <a:effectLst>
                  <a:outerShdw blurRad="50800" dist="88900" dir="2700000" algn="tl" rotWithShape="0">
                    <a:prstClr val="black">
                      <a:alpha val="65000"/>
                    </a:prstClr>
                  </a:outerShdw>
                </a:effectLst>
              </a:rPr>
              <a:t>glory</a:t>
            </a:r>
            <a:r>
              <a:rPr lang="en-US" altLang="ja-JP" sz="3600" b="1" i="1">
                <a:solidFill>
                  <a:schemeClr val="bg1"/>
                </a:solidFill>
                <a:effectLst>
                  <a:outerShdw blurRad="50800" dist="88900" dir="2700000" algn="tl" rotWithShape="0">
                    <a:prstClr val="black">
                      <a:alpha val="65000"/>
                    </a:prstClr>
                  </a:outerShdw>
                </a:effectLst>
              </a:rPr>
              <a:t> by </a:t>
            </a:r>
            <a:r>
              <a:rPr lang="en-US" altLang="ja-JP" sz="3600" b="1" i="1">
                <a:solidFill>
                  <a:srgbClr val="FFFF00"/>
                </a:solidFill>
                <a:effectLst>
                  <a:outerShdw blurRad="50800" dist="88900" dir="2700000" algn="tl" rotWithShape="0">
                    <a:prstClr val="black">
                      <a:alpha val="65000"/>
                    </a:prstClr>
                  </a:outerShdw>
                </a:effectLst>
              </a:rPr>
              <a:t>completing the work </a:t>
            </a:r>
            <a:br>
              <a:rPr lang="en-US" altLang="ja-JP" sz="3600" b="1" i="1">
                <a:solidFill>
                  <a:schemeClr val="bg1"/>
                </a:solidFill>
                <a:effectLst>
                  <a:outerShdw blurRad="50800" dist="88900" dir="2700000" algn="tl" rotWithShape="0">
                    <a:prstClr val="black">
                      <a:alpha val="65000"/>
                    </a:prstClr>
                  </a:outerShdw>
                </a:effectLst>
              </a:rPr>
            </a:br>
            <a:r>
              <a:rPr lang="en-US" altLang="ja-JP" sz="3600" b="1" i="1">
                <a:solidFill>
                  <a:schemeClr val="bg1"/>
                </a:solidFill>
                <a:effectLst>
                  <a:outerShdw blurRad="50800" dist="88900" dir="2700000" algn="tl" rotWithShape="0">
                    <a:prstClr val="black">
                      <a:alpha val="65000"/>
                    </a:prstClr>
                  </a:outerShdw>
                </a:effectLst>
              </a:rPr>
              <a:t>you gave me to do</a:t>
            </a:r>
            <a:r>
              <a:rPr lang="ja-JP" altLang="en-US" sz="3600" b="1" i="1">
                <a:solidFill>
                  <a:schemeClr val="bg1"/>
                </a:solidFill>
                <a:effectLst>
                  <a:outerShdw blurRad="50800" dist="88900" dir="2700000" algn="tl" rotWithShape="0">
                    <a:prstClr val="black">
                      <a:alpha val="65000"/>
                    </a:prstClr>
                  </a:outerShdw>
                </a:effectLst>
              </a:rPr>
              <a:t>”</a:t>
            </a:r>
            <a:r>
              <a:rPr lang="en-US" altLang="ja-JP" sz="3600" b="1" i="1">
                <a:solidFill>
                  <a:schemeClr val="bg1"/>
                </a:solidFill>
                <a:effectLst>
                  <a:outerShdw blurRad="50800" dist="88900" dir="2700000" algn="tl" rotWithShape="0">
                    <a:prstClr val="black">
                      <a:alpha val="65000"/>
                    </a:prstClr>
                  </a:outerShdw>
                </a:effectLst>
              </a:rPr>
              <a:t> (17:4)</a:t>
            </a:r>
            <a:endParaRPr lang="en-US" altLang="en-US" b="1">
              <a:solidFill>
                <a:schemeClr val="bg1"/>
              </a:solidFill>
              <a:effectLst>
                <a:outerShdw blurRad="50800" dist="88900" dir="2700000" algn="tl" rotWithShape="0">
                  <a:prstClr val="black">
                    <a:alpha val="65000"/>
                  </a:prstClr>
                </a:outerShdw>
              </a:effectLst>
            </a:endParaRPr>
          </a:p>
        </p:txBody>
      </p:sp>
      <p:sp>
        <p:nvSpPr>
          <p:cNvPr id="1472517" name="Rectangle 5">
            <a:extLst>
              <a:ext uri="{FF2B5EF4-FFF2-40B4-BE49-F238E27FC236}">
                <a16:creationId xmlns:a16="http://schemas.microsoft.com/office/drawing/2014/main" id="{C7AB9B37-5B2E-4F2F-8E3B-E1FD722340AA}"/>
              </a:ext>
            </a:extLst>
          </p:cNvPr>
          <p:cNvSpPr>
            <a:spLocks noChangeArrowheads="1"/>
          </p:cNvSpPr>
          <p:nvPr/>
        </p:nvSpPr>
        <p:spPr bwMode="auto">
          <a:xfrm>
            <a:off x="609600" y="2705100"/>
            <a:ext cx="7924800" cy="1066800"/>
          </a:xfrm>
          <a:prstGeom prst="rect">
            <a:avLst/>
          </a:prstGeom>
          <a:noFill/>
          <a:ln w="9525">
            <a:noFill/>
            <a:miter lim="800000"/>
            <a:headEnd/>
            <a:tailEnd/>
          </a:ln>
          <a:effec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ja-JP" altLang="en-US" sz="3600" b="1" i="1" u="none" strike="noStrike" kern="1200" cap="none" spc="0" normalizeH="0" baseline="0" noProof="0">
                <a:ln>
                  <a:noFill/>
                </a:ln>
                <a:solidFill>
                  <a:srgbClr val="FFFFFF"/>
                </a:solidFill>
                <a:effectLst>
                  <a:outerShdw blurRad="50800" dist="88900" dir="2700000" algn="tl" rotWithShape="0">
                    <a:prstClr val="black">
                      <a:alpha val="65000"/>
                    </a:prstClr>
                  </a:outerShdw>
                </a:effectLst>
                <a:uLnTx/>
                <a:uFillTx/>
                <a:latin typeface="Arial" panose="020B0604020202020204" pitchFamily="34" charset="0"/>
                <a:ea typeface="MS PGothic" panose="020B0600070205080204" pitchFamily="34" charset="-128"/>
                <a:cs typeface="+mn-cs"/>
              </a:rPr>
              <a:t>“</a:t>
            </a:r>
            <a:r>
              <a:rPr kumimoji="0" lang="en-US" altLang="ja-JP" sz="3600" b="1" i="1" u="none" strike="noStrike" kern="1200" cap="none" spc="0" normalizeH="0" baseline="0" noProof="0">
                <a:ln>
                  <a:noFill/>
                </a:ln>
                <a:solidFill>
                  <a:srgbClr val="FFFFFF"/>
                </a:solidFill>
                <a:effectLst>
                  <a:outerShdw blurRad="50800" dist="88900" dir="2700000" algn="tl" rotWithShape="0">
                    <a:prstClr val="black">
                      <a:alpha val="65000"/>
                    </a:prstClr>
                  </a:outerShdw>
                </a:effectLst>
                <a:uLnTx/>
                <a:uFillTx/>
                <a:latin typeface="Arial" panose="020B0604020202020204" pitchFamily="34" charset="0"/>
                <a:ea typeface="MS PGothic" panose="020B0600070205080204" pitchFamily="34" charset="-128"/>
                <a:cs typeface="+mn-cs"/>
              </a:rPr>
              <a:t>You granted him authority…</a:t>
            </a:r>
            <a:br>
              <a:rPr kumimoji="0" lang="en-US" altLang="ja-JP" sz="3600" b="1" i="1" u="none" strike="noStrike" kern="1200" cap="none" spc="0" normalizeH="0" baseline="0" noProof="0">
                <a:ln>
                  <a:noFill/>
                </a:ln>
                <a:solidFill>
                  <a:srgbClr val="FFFFFF"/>
                </a:solidFill>
                <a:effectLst>
                  <a:outerShdw blurRad="50800" dist="88900" dir="2700000" algn="tl" rotWithShape="0">
                    <a:prstClr val="black">
                      <a:alpha val="65000"/>
                    </a:prstClr>
                  </a:outerShdw>
                </a:effectLst>
                <a:uLnTx/>
                <a:uFillTx/>
                <a:latin typeface="Arial" panose="020B0604020202020204" pitchFamily="34" charset="0"/>
                <a:ea typeface="MS PGothic" panose="020B0600070205080204" pitchFamily="34" charset="-128"/>
                <a:cs typeface="+mn-cs"/>
              </a:rPr>
            </a:br>
            <a:r>
              <a:rPr kumimoji="0" lang="en-US" altLang="ja-JP" sz="3600" b="1" i="1" u="none" strike="noStrike" kern="1200" cap="none" spc="0" normalizeH="0" baseline="0" noProof="0">
                <a:ln>
                  <a:noFill/>
                </a:ln>
                <a:solidFill>
                  <a:srgbClr val="FFFFFF"/>
                </a:solidFill>
                <a:effectLst>
                  <a:outerShdw blurRad="50800" dist="88900" dir="2700000" algn="tl" rotWithShape="0">
                    <a:prstClr val="black">
                      <a:alpha val="65000"/>
                    </a:prstClr>
                  </a:outerShdw>
                </a:effectLst>
                <a:uLnTx/>
                <a:uFillTx/>
                <a:latin typeface="Arial" panose="020B0604020202020204" pitchFamily="34" charset="0"/>
                <a:ea typeface="MS PGothic" panose="020B0600070205080204" pitchFamily="34" charset="-128"/>
                <a:cs typeface="+mn-cs"/>
              </a:rPr>
              <a:t>[to] give eternal life</a:t>
            </a:r>
            <a:r>
              <a:rPr kumimoji="0" lang="ja-JP" altLang="en-US" sz="3600" b="1" i="1" u="none" strike="noStrike" kern="1200" cap="none" spc="0" normalizeH="0" baseline="0" noProof="0">
                <a:ln>
                  <a:noFill/>
                </a:ln>
                <a:solidFill>
                  <a:srgbClr val="FFFFFF"/>
                </a:solidFill>
                <a:effectLst>
                  <a:outerShdw blurRad="50800" dist="88900" dir="2700000" algn="tl" rotWithShape="0">
                    <a:prstClr val="black">
                      <a:alpha val="65000"/>
                    </a:prstClr>
                  </a:outerShdw>
                </a:effectLst>
                <a:uLnTx/>
                <a:uFillTx/>
                <a:latin typeface="Arial" panose="020B0604020202020204" pitchFamily="34" charset="0"/>
                <a:ea typeface="MS PGothic" panose="020B0600070205080204" pitchFamily="34" charset="-128"/>
                <a:cs typeface="+mn-cs"/>
              </a:rPr>
              <a:t>”</a:t>
            </a:r>
            <a:r>
              <a:rPr kumimoji="0" lang="en-US" altLang="ja-JP" sz="3600" b="1" i="1" u="none" strike="noStrike" kern="1200" cap="none" spc="0" normalizeH="0" baseline="0" noProof="0">
                <a:ln>
                  <a:noFill/>
                </a:ln>
                <a:solidFill>
                  <a:srgbClr val="FFFFFF"/>
                </a:solidFill>
                <a:effectLst>
                  <a:outerShdw blurRad="50800" dist="88900" dir="2700000" algn="tl" rotWithShape="0">
                    <a:prstClr val="black">
                      <a:alpha val="65000"/>
                    </a:prstClr>
                  </a:outerShdw>
                </a:effectLst>
                <a:uLnTx/>
                <a:uFillTx/>
                <a:latin typeface="Arial" panose="020B0604020202020204" pitchFamily="34" charset="0"/>
                <a:ea typeface="MS PGothic" panose="020B0600070205080204" pitchFamily="34" charset="-128"/>
                <a:cs typeface="+mn-cs"/>
              </a:rPr>
              <a:t> (17:2)</a:t>
            </a:r>
            <a:endParaRPr kumimoji="0" lang="en-US" altLang="en-US" sz="3200" b="1" i="0" u="none" strike="noStrike" kern="1200" cap="none" spc="0" normalizeH="0" baseline="0" noProof="0">
              <a:ln>
                <a:noFill/>
              </a:ln>
              <a:solidFill>
                <a:srgbClr val="FFFFFF"/>
              </a:solidFill>
              <a:effectLst>
                <a:outerShdw blurRad="50800" dist="88900" dir="2700000" algn="tl" rotWithShape="0">
                  <a:prstClr val="black">
                    <a:alpha val="65000"/>
                  </a:prstClr>
                </a:outerShdw>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8560086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72514">
                                            <p:txEl>
                                              <p:pRg st="0" end="0"/>
                                            </p:txEl>
                                          </p:spTgt>
                                        </p:tgtEl>
                                        <p:attrNameLst>
                                          <p:attrName>style.visibility</p:attrName>
                                        </p:attrNameLst>
                                      </p:cBhvr>
                                      <p:to>
                                        <p:strVal val="visible"/>
                                      </p:to>
                                    </p:set>
                                    <p:animEffect transition="in" filter="dissolve">
                                      <p:cBhvr>
                                        <p:cTn id="7" dur="500"/>
                                        <p:tgtEl>
                                          <p:spTgt spid="147251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72517">
                                            <p:txEl>
                                              <p:pRg st="0" end="0"/>
                                            </p:txEl>
                                          </p:spTgt>
                                        </p:tgtEl>
                                        <p:attrNameLst>
                                          <p:attrName>style.visibility</p:attrName>
                                        </p:attrNameLst>
                                      </p:cBhvr>
                                      <p:to>
                                        <p:strVal val="visible"/>
                                      </p:to>
                                    </p:set>
                                    <p:animEffect transition="in" filter="fade">
                                      <p:cBhvr>
                                        <p:cTn id="12" dur="500"/>
                                        <p:tgtEl>
                                          <p:spTgt spid="147251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72515">
                                            <p:txEl>
                                              <p:pRg st="0" end="0"/>
                                            </p:txEl>
                                          </p:spTgt>
                                        </p:tgtEl>
                                        <p:attrNameLst>
                                          <p:attrName>style.visibility</p:attrName>
                                        </p:attrNameLst>
                                      </p:cBhvr>
                                      <p:to>
                                        <p:strVal val="visible"/>
                                      </p:to>
                                    </p:set>
                                    <p:animEffect transition="in" filter="fade">
                                      <p:cBhvr>
                                        <p:cTn id="17" dur="500"/>
                                        <p:tgtEl>
                                          <p:spTgt spid="14725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2514" grpId="0" build="p" autoUpdateAnimBg="0"/>
      <p:bldP spid="1472515" grpId="0" build="p" autoUpdateAnimBg="0"/>
      <p:bldP spid="1472517" grpId="0" build="p" autoUpdateAnimBg="0"/>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7" name="Picture 2" descr="panels1.jpg">
            <a:extLst>
              <a:ext uri="{FF2B5EF4-FFF2-40B4-BE49-F238E27FC236}">
                <a16:creationId xmlns:a16="http://schemas.microsoft.com/office/drawing/2014/main" id="{B62B79A0-8900-40F3-BD74-8AA42225F55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4572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0ECBF58A-1D55-4231-A3C6-25ABFEBCFD4D}"/>
              </a:ext>
            </a:extLst>
          </p:cNvPr>
          <p:cNvSpPr>
            <a:spLocks noGrp="1"/>
          </p:cNvSpPr>
          <p:nvPr>
            <p:ph type="title"/>
          </p:nvPr>
        </p:nvSpPr>
        <p:spPr>
          <a:xfrm>
            <a:off x="4267200" y="76200"/>
            <a:ext cx="4648200" cy="1600200"/>
          </a:xfrm>
        </p:spPr>
        <p:txBody>
          <a:bodyPr/>
          <a:lstStyle/>
          <a:p>
            <a:pPr algn="r">
              <a:defRPr/>
            </a:pPr>
            <a:r>
              <a:rPr lang="en-US" sz="5400" b="1" dirty="0">
                <a:solidFill>
                  <a:schemeClr val="bg1"/>
                </a:solidFill>
                <a:effectLst>
                  <a:outerShdw blurRad="38100" dist="38100" dir="2700000" algn="tl">
                    <a:srgbClr val="808080"/>
                  </a:outerShdw>
                </a:effectLst>
                <a:latin typeface="Monotype Corsiva" charset="0"/>
                <a:ea typeface="ＭＳ Ｐゴシック" charset="0"/>
                <a:cs typeface="Monotype Corsiva" charset="0"/>
              </a:rPr>
              <a:t>Our Father in Heaven</a:t>
            </a:r>
            <a:endParaRPr lang="en-US" b="1" dirty="0">
              <a:solidFill>
                <a:schemeClr val="bg1"/>
              </a:solidFill>
              <a:effectLst>
                <a:outerShdw blurRad="38100" dist="38100" dir="2700000" algn="tl">
                  <a:srgbClr val="808080"/>
                </a:outerShdw>
              </a:effectLst>
              <a:latin typeface="Monotype Corsiva" charset="0"/>
              <a:ea typeface="ＭＳ Ｐゴシック" charset="0"/>
              <a:cs typeface="Monotype Corsiva" charset="0"/>
            </a:endParaRPr>
          </a:p>
        </p:txBody>
      </p:sp>
      <p:sp>
        <p:nvSpPr>
          <p:cNvPr id="6" name="Title 1">
            <a:extLst>
              <a:ext uri="{FF2B5EF4-FFF2-40B4-BE49-F238E27FC236}">
                <a16:creationId xmlns:a16="http://schemas.microsoft.com/office/drawing/2014/main" id="{D1BE5C2A-B59D-45D9-B0CD-5D43132AB3A4}"/>
              </a:ext>
            </a:extLst>
          </p:cNvPr>
          <p:cNvSpPr txBox="1">
            <a:spLocks/>
          </p:cNvSpPr>
          <p:nvPr/>
        </p:nvSpPr>
        <p:spPr bwMode="auto">
          <a:xfrm>
            <a:off x="4267200" y="2057400"/>
            <a:ext cx="4648200" cy="1143000"/>
          </a:xfrm>
          <a:prstGeom prst="rect">
            <a:avLst/>
          </a:prstGeom>
          <a:noFill/>
          <a:ln w="9525">
            <a:noFill/>
            <a:miter lim="800000"/>
            <a:headEnd/>
            <a:tailEnd/>
          </a:ln>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srgbClr val="FFFFFF"/>
              </a:solidFill>
              <a:effectLst>
                <a:outerShdw blurRad="38100" dist="38100" dir="2700000" algn="tl">
                  <a:srgbClr val="808080"/>
                </a:outerShdw>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10356993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1" name="Picture 2" descr="panels1.jpg">
            <a:extLst>
              <a:ext uri="{FF2B5EF4-FFF2-40B4-BE49-F238E27FC236}">
                <a16:creationId xmlns:a16="http://schemas.microsoft.com/office/drawing/2014/main" id="{B4CE34F6-559D-4CB2-AE0D-5618CB4CD22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07950"/>
            <a:ext cx="4648200" cy="711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162C9976-B30F-4AEE-B9C3-7D848EB1B80E}"/>
              </a:ext>
            </a:extLst>
          </p:cNvPr>
          <p:cNvSpPr>
            <a:spLocks noGrp="1"/>
          </p:cNvSpPr>
          <p:nvPr>
            <p:ph type="title"/>
          </p:nvPr>
        </p:nvSpPr>
        <p:spPr>
          <a:xfrm>
            <a:off x="4648200" y="0"/>
            <a:ext cx="4267200" cy="1905000"/>
          </a:xfrm>
        </p:spPr>
        <p:txBody>
          <a:bodyPr/>
          <a:lstStyle/>
          <a:p>
            <a:pPr algn="r">
              <a:defRPr/>
            </a:pPr>
            <a:r>
              <a:rPr lang="en-US" sz="5400" b="1" dirty="0">
                <a:solidFill>
                  <a:schemeClr val="bg1"/>
                </a:solidFill>
                <a:effectLst>
                  <a:outerShdw blurRad="38100" dist="38100" dir="2700000" algn="tl">
                    <a:srgbClr val="808080"/>
                  </a:outerShdw>
                </a:effectLst>
                <a:latin typeface="Monotype Corsiva" charset="0"/>
                <a:ea typeface="ＭＳ Ｐゴシック" charset="0"/>
                <a:cs typeface="Monotype Corsiva" charset="0"/>
              </a:rPr>
              <a:t>Hallowed Be Your Name</a:t>
            </a:r>
            <a:endParaRPr lang="en-US" b="1" dirty="0">
              <a:solidFill>
                <a:schemeClr val="bg1"/>
              </a:solidFill>
              <a:effectLst>
                <a:outerShdw blurRad="38100" dist="38100" dir="2700000" algn="tl">
                  <a:srgbClr val="808080"/>
                </a:outerShdw>
              </a:effectLst>
              <a:latin typeface="Monotype Corsiva" charset="0"/>
              <a:ea typeface="ＭＳ Ｐゴシック" charset="0"/>
              <a:cs typeface="Monotype Corsiva" charset="0"/>
            </a:endParaRPr>
          </a:p>
        </p:txBody>
      </p:sp>
      <p:sp>
        <p:nvSpPr>
          <p:cNvPr id="7" name="Title 1">
            <a:extLst>
              <a:ext uri="{FF2B5EF4-FFF2-40B4-BE49-F238E27FC236}">
                <a16:creationId xmlns:a16="http://schemas.microsoft.com/office/drawing/2014/main" id="{14782AA0-8145-45D7-8C10-57EF9BEB3B32}"/>
              </a:ext>
            </a:extLst>
          </p:cNvPr>
          <p:cNvSpPr txBox="1">
            <a:spLocks/>
          </p:cNvSpPr>
          <p:nvPr/>
        </p:nvSpPr>
        <p:spPr bwMode="auto">
          <a:xfrm>
            <a:off x="4267200" y="2057400"/>
            <a:ext cx="4648200" cy="1143000"/>
          </a:xfrm>
          <a:prstGeom prst="rect">
            <a:avLst/>
          </a:prstGeom>
          <a:noFill/>
          <a:ln w="9525">
            <a:noFill/>
            <a:miter lim="800000"/>
            <a:headEnd/>
            <a:tailEnd/>
          </a:ln>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srgbClr val="FFFFFF"/>
              </a:solidFill>
              <a:effectLst>
                <a:outerShdw blurRad="38100" dist="38100" dir="2700000" algn="tl">
                  <a:srgbClr val="808080"/>
                </a:outerShdw>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3446246945"/>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5" name="Picture 2" descr="panels1.jpg">
            <a:extLst>
              <a:ext uri="{FF2B5EF4-FFF2-40B4-BE49-F238E27FC236}">
                <a16:creationId xmlns:a16="http://schemas.microsoft.com/office/drawing/2014/main" id="{56B19AB5-15F8-48E5-8BA9-52159D23F97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98425"/>
            <a:ext cx="4495800" cy="703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B34A1210-F4CD-47F3-870C-6139C3632D2E}"/>
              </a:ext>
            </a:extLst>
          </p:cNvPr>
          <p:cNvSpPr>
            <a:spLocks noGrp="1"/>
          </p:cNvSpPr>
          <p:nvPr>
            <p:ph type="title"/>
          </p:nvPr>
        </p:nvSpPr>
        <p:spPr>
          <a:xfrm>
            <a:off x="4114800" y="152400"/>
            <a:ext cx="4800600" cy="1524000"/>
          </a:xfrm>
        </p:spPr>
        <p:txBody>
          <a:bodyPr/>
          <a:lstStyle/>
          <a:p>
            <a:pPr algn="r">
              <a:defRPr/>
            </a:pPr>
            <a:r>
              <a:rPr lang="en-US" sz="5400" b="1">
                <a:solidFill>
                  <a:schemeClr val="bg1"/>
                </a:solidFill>
                <a:effectLst>
                  <a:outerShdw blurRad="38100" dist="38100" dir="2700000" algn="tl">
                    <a:srgbClr val="808080"/>
                  </a:outerShdw>
                </a:effectLst>
                <a:latin typeface="Monotype Corsiva" charset="0"/>
                <a:ea typeface="ＭＳ Ｐゴシック" charset="0"/>
                <a:cs typeface="Monotype Corsiva" charset="0"/>
              </a:rPr>
              <a:t>Your Kingdom Come</a:t>
            </a:r>
            <a:endParaRPr lang="en-US" b="1">
              <a:solidFill>
                <a:schemeClr val="bg1"/>
              </a:solidFill>
              <a:effectLst>
                <a:outerShdw blurRad="38100" dist="38100" dir="2700000" algn="tl">
                  <a:srgbClr val="808080"/>
                </a:outerShdw>
              </a:effectLst>
              <a:latin typeface="Monotype Corsiva" charset="0"/>
              <a:ea typeface="ＭＳ Ｐゴシック" charset="0"/>
              <a:cs typeface="Monotype Corsiva" charset="0"/>
            </a:endParaRPr>
          </a:p>
        </p:txBody>
      </p:sp>
    </p:spTree>
    <p:extLst>
      <p:ext uri="{BB962C8B-B14F-4D97-AF65-F5344CB8AC3E}">
        <p14:creationId xmlns:p14="http://schemas.microsoft.com/office/powerpoint/2010/main" val="4137908835"/>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69" name="Picture 3" descr="panels2.jpg">
            <a:extLst>
              <a:ext uri="{FF2B5EF4-FFF2-40B4-BE49-F238E27FC236}">
                <a16:creationId xmlns:a16="http://schemas.microsoft.com/office/drawing/2014/main" id="{A4DE7F93-1670-44AE-B2FF-0B774FECDF7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26988"/>
            <a:ext cx="4495800" cy="696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0BA9D0D8-FEE7-4CE8-A73B-53FA1D038E1F}"/>
              </a:ext>
            </a:extLst>
          </p:cNvPr>
          <p:cNvSpPr>
            <a:spLocks noGrp="1"/>
          </p:cNvSpPr>
          <p:nvPr>
            <p:ph type="title"/>
          </p:nvPr>
        </p:nvSpPr>
        <p:spPr>
          <a:xfrm>
            <a:off x="4495800" y="228600"/>
            <a:ext cx="4419600" cy="1371600"/>
          </a:xfrm>
        </p:spPr>
        <p:txBody>
          <a:bodyPr/>
          <a:lstStyle/>
          <a:p>
            <a:pPr algn="r">
              <a:defRPr/>
            </a:pPr>
            <a:r>
              <a:rPr lang="en-US" sz="5400" b="1">
                <a:solidFill>
                  <a:schemeClr val="bg1"/>
                </a:solidFill>
                <a:effectLst>
                  <a:outerShdw blurRad="38100" dist="38100" dir="2700000" algn="tl">
                    <a:srgbClr val="808080"/>
                  </a:outerShdw>
                </a:effectLst>
                <a:latin typeface="Monotype Corsiva" charset="0"/>
                <a:ea typeface="ＭＳ Ｐゴシック" charset="0"/>
                <a:cs typeface="Monotype Corsiva" charset="0"/>
              </a:rPr>
              <a:t>Your Will Be Done</a:t>
            </a:r>
            <a:endParaRPr lang="en-US" b="1">
              <a:solidFill>
                <a:schemeClr val="bg1"/>
              </a:solidFill>
              <a:effectLst>
                <a:outerShdw blurRad="38100" dist="38100" dir="2700000" algn="tl">
                  <a:srgbClr val="808080"/>
                </a:outerShdw>
              </a:effectLst>
              <a:latin typeface="Monotype Corsiva" charset="0"/>
              <a:ea typeface="ＭＳ Ｐゴシック" charset="0"/>
              <a:cs typeface="Monotype Corsiva" charset="0"/>
            </a:endParaRPr>
          </a:p>
        </p:txBody>
      </p:sp>
    </p:spTree>
    <p:extLst>
      <p:ext uri="{BB962C8B-B14F-4D97-AF65-F5344CB8AC3E}">
        <p14:creationId xmlns:p14="http://schemas.microsoft.com/office/powerpoint/2010/main" val="305084789"/>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56BFE6F-D623-46F7-8762-C136A7AE7AD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400" b="1" i="0" u="none" strike="noStrike" kern="0" cap="none" spc="0" normalizeH="0" baseline="0" noProof="0">
                <a:ln>
                  <a:noFill/>
                </a:ln>
                <a:solidFill>
                  <a:srgbClr val="FFFFFF"/>
                </a:solidFill>
                <a:effectLst>
                  <a:glow rad="228600">
                    <a:srgbClr val="000000"/>
                  </a:glow>
                </a:effectLst>
                <a:uLnTx/>
                <a:uFillTx/>
                <a:latin typeface="Arial"/>
                <a:ea typeface="+mj-ea"/>
                <a:cs typeface="Arial"/>
              </a:rPr>
              <a:t>2. His Prayer for His Disciples</a:t>
            </a:r>
            <a:endParaRPr kumimoji="0" lang="en-US" sz="4400" b="1" i="0" u="none" strike="noStrike" kern="0" cap="none" spc="0" normalizeH="0" baseline="0" noProof="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077097"/>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2800" b="1" i="1" u="none" strike="noStrike" kern="0" cap="none" spc="0" normalizeH="0" baseline="0" noProof="0">
                <a:ln>
                  <a:noFill/>
                </a:ln>
                <a:solidFill>
                  <a:srgbClr val="FFFFFF"/>
                </a:solidFill>
                <a:effectLst>
                  <a:outerShdw blurRad="38100" dist="38100" dir="2700000" algn="tl">
                    <a:srgbClr val="000000"/>
                  </a:outerShdw>
                </a:effectLst>
                <a:uLnTx/>
                <a:uFillTx/>
                <a:latin typeface="Arial"/>
                <a:ea typeface="ＭＳ Ｐゴシック" charset="0"/>
                <a:cs typeface="Arial"/>
              </a:rPr>
              <a:t>John 17:6-19</a:t>
            </a:r>
            <a:endParaRPr kumimoji="0" lang="en-US" sz="3200" b="1" i="1"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endParaRP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0" y="3537013"/>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GB"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Jesus prays for the disciples' protection and joy, then sets them apart for ministry (ordination) so that they might make the Father known to the world</a:t>
            </a:r>
            <a:endPar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endParaRPr>
          </a:p>
        </p:txBody>
      </p:sp>
    </p:spTree>
    <p:extLst>
      <p:ext uri="{BB962C8B-B14F-4D97-AF65-F5344CB8AC3E}">
        <p14:creationId xmlns:p14="http://schemas.microsoft.com/office/powerpoint/2010/main" val="2250126966"/>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7" name="Picture 4" descr="TheWordMtl">
            <a:extLst>
              <a:ext uri="{FF2B5EF4-FFF2-40B4-BE49-F238E27FC236}">
                <a16:creationId xmlns:a16="http://schemas.microsoft.com/office/drawing/2014/main" id="{C4A870F4-27A9-4EB6-8A7D-5EC54763F60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400" y="0"/>
            <a:ext cx="91694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7574" name="Rectangle 6">
            <a:extLst>
              <a:ext uri="{FF2B5EF4-FFF2-40B4-BE49-F238E27FC236}">
                <a16:creationId xmlns:a16="http://schemas.microsoft.com/office/drawing/2014/main" id="{F5CA3DF5-B69E-49D9-AEF1-AAE4D45554DC}"/>
              </a:ext>
            </a:extLst>
          </p:cNvPr>
          <p:cNvSpPr>
            <a:spLocks noChangeArrowheads="1"/>
          </p:cNvSpPr>
          <p:nvPr/>
        </p:nvSpPr>
        <p:spPr bwMode="auto">
          <a:xfrm>
            <a:off x="-71438" y="-26988"/>
            <a:ext cx="9251951" cy="6956426"/>
          </a:xfrm>
          <a:prstGeom prst="rect">
            <a:avLst/>
          </a:prstGeom>
          <a:noFill/>
          <a:ln w="9525">
            <a:solidFill>
              <a:schemeClr val="bg1"/>
            </a:solidFill>
            <a:miter lim="800000"/>
            <a:headEnd/>
            <a:tailEnd/>
          </a:ln>
          <a:effectLst>
            <a:outerShdw dist="35921" dir="2700000" algn="ctr" rotWithShape="0">
              <a:srgbClr val="808080">
                <a:alpha val="74997"/>
              </a:srgbClr>
            </a:outerShdw>
          </a:effectLst>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4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MS PGothic" panose="020B0600070205080204" pitchFamily="34" charset="-128"/>
              <a:cs typeface="+mn-cs"/>
            </a:endParaRPr>
          </a:p>
        </p:txBody>
      </p:sp>
      <p:sp>
        <p:nvSpPr>
          <p:cNvPr id="1517570" name="Rectangle 2">
            <a:extLst>
              <a:ext uri="{FF2B5EF4-FFF2-40B4-BE49-F238E27FC236}">
                <a16:creationId xmlns:a16="http://schemas.microsoft.com/office/drawing/2014/main" id="{5E7FD46F-D093-4FA8-9A85-5073797DC862}"/>
              </a:ext>
            </a:extLst>
          </p:cNvPr>
          <p:cNvSpPr>
            <a:spLocks noGrp="1" noChangeArrowheads="1"/>
          </p:cNvSpPr>
          <p:nvPr>
            <p:ph type="title"/>
          </p:nvPr>
        </p:nvSpPr>
        <p:spPr>
          <a:xfrm>
            <a:off x="457200" y="44450"/>
            <a:ext cx="8229600" cy="863600"/>
          </a:xfrm>
          <a:effectLst>
            <a:outerShdw blurRad="63500" dist="35921" dir="2700000" algn="ctr" rotWithShape="0">
              <a:schemeClr val="tx2">
                <a:alpha val="74997"/>
              </a:schemeClr>
            </a:outerShdw>
          </a:effectLst>
        </p:spPr>
        <p:txBody>
          <a:bodyPr/>
          <a:lstStyle/>
          <a:p>
            <a:pPr eaLnBrk="1" hangingPunct="1"/>
            <a:r>
              <a:rPr lang="en-US" altLang="en-US" b="1">
                <a:solidFill>
                  <a:schemeClr val="bg1"/>
                </a:solidFill>
              </a:rPr>
              <a:t>A Pattern for Prayer</a:t>
            </a:r>
            <a:endParaRPr lang="en-US" altLang="en-US">
              <a:solidFill>
                <a:schemeClr val="bg1"/>
              </a:solidFill>
            </a:endParaRPr>
          </a:p>
        </p:txBody>
      </p:sp>
      <p:sp>
        <p:nvSpPr>
          <p:cNvPr id="1517573" name="Rectangle 5">
            <a:extLst>
              <a:ext uri="{FF2B5EF4-FFF2-40B4-BE49-F238E27FC236}">
                <a16:creationId xmlns:a16="http://schemas.microsoft.com/office/drawing/2014/main" id="{D2809CF5-F837-42F8-AC27-47F7485AC4C3}"/>
              </a:ext>
            </a:extLst>
          </p:cNvPr>
          <p:cNvSpPr>
            <a:spLocks noChangeArrowheads="1"/>
          </p:cNvSpPr>
          <p:nvPr/>
        </p:nvSpPr>
        <p:spPr bwMode="auto">
          <a:xfrm>
            <a:off x="1187450" y="981075"/>
            <a:ext cx="6661150" cy="4319588"/>
          </a:xfrm>
          <a:prstGeom prst="rect">
            <a:avLst/>
          </a:prstGeom>
          <a:gradFill rotWithShape="0">
            <a:gsLst>
              <a:gs pos="0">
                <a:srgbClr val="127A16"/>
              </a:gs>
              <a:gs pos="100000">
                <a:srgbClr val="08380A"/>
              </a:gs>
            </a:gsLst>
            <a:path path="shape">
              <a:fillToRect l="50000" t="50000" r="50000" b="50000"/>
            </a:path>
          </a:gradFill>
          <a:ln w="9525">
            <a:solidFill>
              <a:schemeClr val="bg1"/>
            </a:solidFill>
            <a:miter lim="800000"/>
            <a:headEnd/>
            <a:tailEnd/>
          </a:ln>
          <a:effectLst>
            <a:outerShdw dist="35921" dir="2700000" algn="ctr" rotWithShape="0">
              <a:srgbClr val="808080">
                <a:alpha val="74997"/>
              </a:srgbClr>
            </a:outerShdw>
          </a:effec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II. Pray for those you </a:t>
            </a:r>
            <a:r>
              <a:rPr kumimoji="0" lang="en-US" altLang="en-US" sz="32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influence</a:t>
            </a:r>
            <a:r>
              <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 to be </a:t>
            </a:r>
            <a:r>
              <a:rPr kumimoji="0" lang="en-US" altLang="en-US" sz="32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protected</a:t>
            </a:r>
            <a:r>
              <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 and </a:t>
            </a:r>
            <a:r>
              <a:rPr kumimoji="0" lang="en-US" altLang="en-US" sz="3200" b="1" i="0" u="none" strike="noStrike" kern="1200" cap="none" spc="0" normalizeH="0" baseline="0" noProof="0">
                <a:ln>
                  <a:noFill/>
                </a:ln>
                <a:solidFill>
                  <a:srgbClr val="FF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holy</a:t>
            </a:r>
            <a:r>
              <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 </a:t>
            </a:r>
          </a:p>
        </p:txBody>
      </p:sp>
      <p:sp>
        <p:nvSpPr>
          <p:cNvPr id="1517571" name="Rectangle 3">
            <a:extLst>
              <a:ext uri="{FF2B5EF4-FFF2-40B4-BE49-F238E27FC236}">
                <a16:creationId xmlns:a16="http://schemas.microsoft.com/office/drawing/2014/main" id="{4348D11D-5FE4-4069-8F41-D080A3CF9D41}"/>
              </a:ext>
            </a:extLst>
          </p:cNvPr>
          <p:cNvSpPr>
            <a:spLocks noGrp="1" noChangeArrowheads="1"/>
          </p:cNvSpPr>
          <p:nvPr>
            <p:ph type="body" idx="1"/>
          </p:nvPr>
        </p:nvSpPr>
        <p:spPr>
          <a:xfrm>
            <a:off x="2195513" y="1887538"/>
            <a:ext cx="4752975" cy="1828800"/>
          </a:xfrm>
          <a:solidFill>
            <a:schemeClr val="accent2"/>
          </a:solidFill>
          <a:ln>
            <a:solidFill>
              <a:schemeClr val="bg1"/>
            </a:solidFill>
            <a:miter lim="800000"/>
            <a:headEnd/>
            <a:tailEnd/>
          </a:ln>
          <a:effectLst>
            <a:outerShdw blurRad="63500" dist="35921" dir="2700000" algn="ctr" rotWithShape="0">
              <a:srgbClr val="000000">
                <a:alpha val="74997"/>
              </a:srgbClr>
            </a:outerShdw>
          </a:effectLst>
        </p:spPr>
        <p:txBody>
          <a:bodyPr/>
          <a:lstStyle/>
          <a:p>
            <a:pPr marL="0" indent="0" algn="ctr" eaLnBrk="1" hangingPunct="1">
              <a:buFontTx/>
              <a:buNone/>
            </a:pPr>
            <a:r>
              <a:rPr lang="en-US" altLang="en-US" b="1">
                <a:solidFill>
                  <a:schemeClr val="bg1"/>
                </a:solidFill>
                <a:effectLst>
                  <a:outerShdw blurRad="38100" dist="38100" dir="2700000" algn="tl">
                    <a:srgbClr val="000000"/>
                  </a:outerShdw>
                </a:effectLst>
              </a:rPr>
              <a:t>I. Pray that </a:t>
            </a:r>
            <a:r>
              <a:rPr lang="en-US" altLang="en-US" b="1">
                <a:solidFill>
                  <a:srgbClr val="FFFF00"/>
                </a:solidFill>
                <a:effectLst>
                  <a:outerShdw blurRad="38100" dist="38100" dir="2700000" algn="tl">
                    <a:srgbClr val="000000"/>
                  </a:outerShdw>
                </a:effectLst>
              </a:rPr>
              <a:t>you</a:t>
            </a:r>
            <a:r>
              <a:rPr lang="en-US" altLang="en-US" b="1">
                <a:solidFill>
                  <a:schemeClr val="bg1"/>
                </a:solidFill>
                <a:effectLst>
                  <a:outerShdw blurRad="38100" dist="38100" dir="2700000" algn="tl">
                    <a:srgbClr val="000000"/>
                  </a:outerShdw>
                </a:effectLst>
              </a:rPr>
              <a:t> will glorify God by fulfilling his </a:t>
            </a:r>
            <a:r>
              <a:rPr lang="en-US" altLang="en-US" b="1">
                <a:solidFill>
                  <a:srgbClr val="FFFF00"/>
                </a:solidFill>
                <a:effectLst>
                  <a:outerShdw blurRad="38100" dist="38100" dir="2700000" algn="tl">
                    <a:srgbClr val="000000"/>
                  </a:outerShdw>
                </a:effectLst>
              </a:rPr>
              <a:t>calling</a:t>
            </a:r>
            <a:r>
              <a:rPr lang="en-US" altLang="en-US" b="1">
                <a:solidFill>
                  <a:schemeClr val="bg1"/>
                </a:solidFill>
                <a:effectLst>
                  <a:outerShdw blurRad="38100" dist="38100" dir="2700000" algn="tl">
                    <a:srgbClr val="000000"/>
                  </a:outerShdw>
                </a:effectLst>
              </a:rPr>
              <a:t> for you.</a:t>
            </a:r>
          </a:p>
        </p:txBody>
      </p:sp>
    </p:spTree>
    <p:extLst>
      <p:ext uri="{BB962C8B-B14F-4D97-AF65-F5344CB8AC3E}">
        <p14:creationId xmlns:p14="http://schemas.microsoft.com/office/powerpoint/2010/main" val="16061171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17571">
                                            <p:txEl>
                                              <p:pRg st="0" end="0"/>
                                            </p:txEl>
                                          </p:spTgt>
                                        </p:tgtEl>
                                        <p:attrNameLst>
                                          <p:attrName>style.visibility</p:attrName>
                                        </p:attrNameLst>
                                      </p:cBhvr>
                                      <p:to>
                                        <p:strVal val="visible"/>
                                      </p:to>
                                    </p:set>
                                    <p:animEffect transition="in" filter="dissolve">
                                      <p:cBhvr>
                                        <p:cTn id="7" dur="500"/>
                                        <p:tgtEl>
                                          <p:spTgt spid="15175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17573">
                                            <p:txEl>
                                              <p:pRg st="5" end="5"/>
                                            </p:txEl>
                                          </p:spTgt>
                                        </p:tgtEl>
                                        <p:attrNameLst>
                                          <p:attrName>style.visibility</p:attrName>
                                        </p:attrNameLst>
                                      </p:cBhvr>
                                      <p:to>
                                        <p:strVal val="visible"/>
                                      </p:to>
                                    </p:set>
                                    <p:animEffect transition="in" filter="dissolve">
                                      <p:cBhvr>
                                        <p:cTn id="12" dur="500"/>
                                        <p:tgtEl>
                                          <p:spTgt spid="151757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7573" grpId="0" build="p" autoUpdateAnimBg="0"/>
      <p:bldP spid="1517571" grpId="0" build="p" autoUpdateAnimBg="0"/>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7490" name="Picture 2" descr="Jesus">
            <a:extLst>
              <a:ext uri="{FF2B5EF4-FFF2-40B4-BE49-F238E27FC236}">
                <a16:creationId xmlns:a16="http://schemas.microsoft.com/office/drawing/2014/main" id="{2C901F80-7EB8-4E9B-9C45-8AB112016C7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24200" y="2590800"/>
            <a:ext cx="2895600"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
            <a:extLst>
              <a:ext uri="{FF2B5EF4-FFF2-40B4-BE49-F238E27FC236}">
                <a16:creationId xmlns:a16="http://schemas.microsoft.com/office/drawing/2014/main" id="{0C851F72-B6F8-4B73-99BD-99C2DD40232E}"/>
              </a:ext>
            </a:extLst>
          </p:cNvPr>
          <p:cNvGrpSpPr>
            <a:grpSpLocks/>
          </p:cNvGrpSpPr>
          <p:nvPr/>
        </p:nvGrpSpPr>
        <p:grpSpPr bwMode="auto">
          <a:xfrm>
            <a:off x="4098925" y="4800600"/>
            <a:ext cx="946150" cy="1295400"/>
            <a:chOff x="1392" y="3216"/>
            <a:chExt cx="980" cy="1104"/>
          </a:xfrm>
        </p:grpSpPr>
        <p:pic>
          <p:nvPicPr>
            <p:cNvPr id="139302" name="Picture 4" descr="Disciples">
              <a:extLst>
                <a:ext uri="{FF2B5EF4-FFF2-40B4-BE49-F238E27FC236}">
                  <a16:creationId xmlns:a16="http://schemas.microsoft.com/office/drawing/2014/main" id="{15F7EE08-D733-4755-911E-DBA90A64C76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92" y="3216"/>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303" name="Rectangle 5">
              <a:extLst>
                <a:ext uri="{FF2B5EF4-FFF2-40B4-BE49-F238E27FC236}">
                  <a16:creationId xmlns:a16="http://schemas.microsoft.com/office/drawing/2014/main" id="{D7CCC3C1-69F9-4451-9881-0D7BD17FFADE}"/>
                </a:ext>
              </a:extLst>
            </p:cNvPr>
            <p:cNvSpPr>
              <a:spLocks noChangeArrowheads="1"/>
            </p:cNvSpPr>
            <p:nvPr/>
          </p:nvSpPr>
          <p:spPr bwMode="auto">
            <a:xfrm>
              <a:off x="1392" y="4032"/>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Matthew</a:t>
              </a:r>
            </a:p>
          </p:txBody>
        </p:sp>
      </p:grpSp>
      <p:grpSp>
        <p:nvGrpSpPr>
          <p:cNvPr id="3" name="Group 6">
            <a:extLst>
              <a:ext uri="{FF2B5EF4-FFF2-40B4-BE49-F238E27FC236}">
                <a16:creationId xmlns:a16="http://schemas.microsoft.com/office/drawing/2014/main" id="{551D56DE-7AD1-4A9D-8EDC-67008EAF880F}"/>
              </a:ext>
            </a:extLst>
          </p:cNvPr>
          <p:cNvGrpSpPr>
            <a:grpSpLocks/>
          </p:cNvGrpSpPr>
          <p:nvPr/>
        </p:nvGrpSpPr>
        <p:grpSpPr bwMode="auto">
          <a:xfrm>
            <a:off x="5867400" y="2647950"/>
            <a:ext cx="927100" cy="1238250"/>
            <a:chOff x="4656" y="2256"/>
            <a:chExt cx="960" cy="1056"/>
          </a:xfrm>
        </p:grpSpPr>
        <p:pic>
          <p:nvPicPr>
            <p:cNvPr id="139300" name="Picture 7" descr="Disciples">
              <a:extLst>
                <a:ext uri="{FF2B5EF4-FFF2-40B4-BE49-F238E27FC236}">
                  <a16:creationId xmlns:a16="http://schemas.microsoft.com/office/drawing/2014/main" id="{96601077-2194-4DD2-BC16-5FCA7BCA9FE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656" y="2256"/>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301" name="Rectangle 8">
              <a:extLst>
                <a:ext uri="{FF2B5EF4-FFF2-40B4-BE49-F238E27FC236}">
                  <a16:creationId xmlns:a16="http://schemas.microsoft.com/office/drawing/2014/main" id="{8B7D17F5-0406-45A0-9B83-42AD926E0ED9}"/>
                </a:ext>
              </a:extLst>
            </p:cNvPr>
            <p:cNvSpPr>
              <a:spLocks noChangeArrowheads="1"/>
            </p:cNvSpPr>
            <p:nvPr/>
          </p:nvSpPr>
          <p:spPr bwMode="auto">
            <a:xfrm>
              <a:off x="4704" y="3024"/>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Andrew</a:t>
              </a:r>
            </a:p>
          </p:txBody>
        </p:sp>
      </p:grpSp>
      <p:grpSp>
        <p:nvGrpSpPr>
          <p:cNvPr id="4" name="Group 9">
            <a:extLst>
              <a:ext uri="{FF2B5EF4-FFF2-40B4-BE49-F238E27FC236}">
                <a16:creationId xmlns:a16="http://schemas.microsoft.com/office/drawing/2014/main" id="{B74726DA-A336-47D7-913B-C192DE2A1F0D}"/>
              </a:ext>
            </a:extLst>
          </p:cNvPr>
          <p:cNvGrpSpPr>
            <a:grpSpLocks/>
          </p:cNvGrpSpPr>
          <p:nvPr/>
        </p:nvGrpSpPr>
        <p:grpSpPr bwMode="auto">
          <a:xfrm>
            <a:off x="5164138" y="1828800"/>
            <a:ext cx="927100" cy="1295400"/>
            <a:chOff x="3504" y="912"/>
            <a:chExt cx="960" cy="1104"/>
          </a:xfrm>
        </p:grpSpPr>
        <p:pic>
          <p:nvPicPr>
            <p:cNvPr id="139298" name="Picture 10" descr="High Priest0005">
              <a:extLst>
                <a:ext uri="{FF2B5EF4-FFF2-40B4-BE49-F238E27FC236}">
                  <a16:creationId xmlns:a16="http://schemas.microsoft.com/office/drawing/2014/main" id="{3EF0F4A0-3368-4C87-96F7-71639443851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504" y="912"/>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99" name="Rectangle 11">
              <a:extLst>
                <a:ext uri="{FF2B5EF4-FFF2-40B4-BE49-F238E27FC236}">
                  <a16:creationId xmlns:a16="http://schemas.microsoft.com/office/drawing/2014/main" id="{C9E070AD-EE86-42F6-8F96-1D5B18690563}"/>
                </a:ext>
              </a:extLst>
            </p:cNvPr>
            <p:cNvSpPr>
              <a:spLocks noChangeArrowheads="1"/>
            </p:cNvSpPr>
            <p:nvPr/>
          </p:nvSpPr>
          <p:spPr bwMode="auto">
            <a:xfrm>
              <a:off x="3552" y="1728"/>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John</a:t>
              </a:r>
            </a:p>
          </p:txBody>
        </p:sp>
      </p:grpSp>
      <p:grpSp>
        <p:nvGrpSpPr>
          <p:cNvPr id="5" name="Group 12">
            <a:extLst>
              <a:ext uri="{FF2B5EF4-FFF2-40B4-BE49-F238E27FC236}">
                <a16:creationId xmlns:a16="http://schemas.microsoft.com/office/drawing/2014/main" id="{0883DC9C-01AF-4446-BC4E-DB4F95993331}"/>
              </a:ext>
            </a:extLst>
          </p:cNvPr>
          <p:cNvGrpSpPr>
            <a:grpSpLocks/>
          </p:cNvGrpSpPr>
          <p:nvPr/>
        </p:nvGrpSpPr>
        <p:grpSpPr bwMode="auto">
          <a:xfrm>
            <a:off x="3187700" y="4724400"/>
            <a:ext cx="927100" cy="1295400"/>
            <a:chOff x="1056" y="2304"/>
            <a:chExt cx="960" cy="1104"/>
          </a:xfrm>
        </p:grpSpPr>
        <p:pic>
          <p:nvPicPr>
            <p:cNvPr id="139296" name="Picture 13" descr="High Priest0004">
              <a:extLst>
                <a:ext uri="{FF2B5EF4-FFF2-40B4-BE49-F238E27FC236}">
                  <a16:creationId xmlns:a16="http://schemas.microsoft.com/office/drawing/2014/main" id="{CCB20DFB-B28F-4A4D-BAEA-C7EF4AC6D292}"/>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56" y="2304"/>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97" name="Rectangle 14">
              <a:extLst>
                <a:ext uri="{FF2B5EF4-FFF2-40B4-BE49-F238E27FC236}">
                  <a16:creationId xmlns:a16="http://schemas.microsoft.com/office/drawing/2014/main" id="{8525C6CA-AD48-4CD0-82B5-21889A7AE9EC}"/>
                </a:ext>
              </a:extLst>
            </p:cNvPr>
            <p:cNvSpPr>
              <a:spLocks noChangeArrowheads="1"/>
            </p:cNvSpPr>
            <p:nvPr/>
          </p:nvSpPr>
          <p:spPr bwMode="auto">
            <a:xfrm>
              <a:off x="1104" y="3120"/>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Thomas</a:t>
              </a:r>
            </a:p>
          </p:txBody>
        </p:sp>
      </p:grpSp>
      <p:grpSp>
        <p:nvGrpSpPr>
          <p:cNvPr id="6" name="Group 15">
            <a:extLst>
              <a:ext uri="{FF2B5EF4-FFF2-40B4-BE49-F238E27FC236}">
                <a16:creationId xmlns:a16="http://schemas.microsoft.com/office/drawing/2014/main" id="{7FC49608-7D4C-4478-AE11-9248783A3AD7}"/>
              </a:ext>
            </a:extLst>
          </p:cNvPr>
          <p:cNvGrpSpPr>
            <a:grpSpLocks/>
          </p:cNvGrpSpPr>
          <p:nvPr/>
        </p:nvGrpSpPr>
        <p:grpSpPr bwMode="auto">
          <a:xfrm>
            <a:off x="2574925" y="3657600"/>
            <a:ext cx="1158875" cy="1238250"/>
            <a:chOff x="96" y="1872"/>
            <a:chExt cx="1200" cy="1056"/>
          </a:xfrm>
        </p:grpSpPr>
        <p:pic>
          <p:nvPicPr>
            <p:cNvPr id="139294" name="Picture 16" descr="High Priest0005">
              <a:extLst>
                <a:ext uri="{FF2B5EF4-FFF2-40B4-BE49-F238E27FC236}">
                  <a16:creationId xmlns:a16="http://schemas.microsoft.com/office/drawing/2014/main" id="{6D3CFCFF-AAC1-4928-B226-4D6E61BF51BB}"/>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40" y="1872"/>
              <a:ext cx="960"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95" name="Rectangle 17">
              <a:extLst>
                <a:ext uri="{FF2B5EF4-FFF2-40B4-BE49-F238E27FC236}">
                  <a16:creationId xmlns:a16="http://schemas.microsoft.com/office/drawing/2014/main" id="{609FB6B5-379E-4C53-B923-9347CD18CCBB}"/>
                </a:ext>
              </a:extLst>
            </p:cNvPr>
            <p:cNvSpPr>
              <a:spLocks noChangeArrowheads="1"/>
            </p:cNvSpPr>
            <p:nvPr/>
          </p:nvSpPr>
          <p:spPr bwMode="auto">
            <a:xfrm>
              <a:off x="96" y="2640"/>
              <a:ext cx="12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Bartholomew</a:t>
              </a:r>
            </a:p>
          </p:txBody>
        </p:sp>
      </p:grpSp>
      <p:grpSp>
        <p:nvGrpSpPr>
          <p:cNvPr id="7" name="Group 18">
            <a:extLst>
              <a:ext uri="{FF2B5EF4-FFF2-40B4-BE49-F238E27FC236}">
                <a16:creationId xmlns:a16="http://schemas.microsoft.com/office/drawing/2014/main" id="{86FFAEA9-6D4B-4DDB-92B5-13597A683900}"/>
              </a:ext>
            </a:extLst>
          </p:cNvPr>
          <p:cNvGrpSpPr>
            <a:grpSpLocks/>
          </p:cNvGrpSpPr>
          <p:nvPr/>
        </p:nvGrpSpPr>
        <p:grpSpPr bwMode="auto">
          <a:xfrm>
            <a:off x="5791200" y="4648200"/>
            <a:ext cx="973138" cy="1295400"/>
            <a:chOff x="2496" y="2496"/>
            <a:chExt cx="1008" cy="1104"/>
          </a:xfrm>
        </p:grpSpPr>
        <p:pic>
          <p:nvPicPr>
            <p:cNvPr id="139292" name="Picture 19" descr="Disciples">
              <a:extLst>
                <a:ext uri="{FF2B5EF4-FFF2-40B4-BE49-F238E27FC236}">
                  <a16:creationId xmlns:a16="http://schemas.microsoft.com/office/drawing/2014/main" id="{88D4EEB3-4D49-4EE8-8506-1BDD547F86F9}"/>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496" y="2496"/>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93" name="Rectangle 20">
              <a:extLst>
                <a:ext uri="{FF2B5EF4-FFF2-40B4-BE49-F238E27FC236}">
                  <a16:creationId xmlns:a16="http://schemas.microsoft.com/office/drawing/2014/main" id="{649AC055-FDB0-4AF9-8300-E575256E81B2}"/>
                </a:ext>
              </a:extLst>
            </p:cNvPr>
            <p:cNvSpPr>
              <a:spLocks noChangeArrowheads="1"/>
            </p:cNvSpPr>
            <p:nvPr/>
          </p:nvSpPr>
          <p:spPr bwMode="auto">
            <a:xfrm>
              <a:off x="2592" y="3312"/>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Philip</a:t>
              </a:r>
            </a:p>
          </p:txBody>
        </p:sp>
      </p:grpSp>
      <p:grpSp>
        <p:nvGrpSpPr>
          <p:cNvPr id="8" name="Group 21">
            <a:extLst>
              <a:ext uri="{FF2B5EF4-FFF2-40B4-BE49-F238E27FC236}">
                <a16:creationId xmlns:a16="http://schemas.microsoft.com/office/drawing/2014/main" id="{DA563D3A-BCE1-47D4-8B77-4D706768C697}"/>
              </a:ext>
            </a:extLst>
          </p:cNvPr>
          <p:cNvGrpSpPr>
            <a:grpSpLocks/>
          </p:cNvGrpSpPr>
          <p:nvPr/>
        </p:nvGrpSpPr>
        <p:grpSpPr bwMode="auto">
          <a:xfrm>
            <a:off x="3352800" y="1828800"/>
            <a:ext cx="927100" cy="1295400"/>
            <a:chOff x="1824" y="1776"/>
            <a:chExt cx="960" cy="1104"/>
          </a:xfrm>
        </p:grpSpPr>
        <p:pic>
          <p:nvPicPr>
            <p:cNvPr id="139290" name="Picture 22" descr="High Priest0005">
              <a:extLst>
                <a:ext uri="{FF2B5EF4-FFF2-40B4-BE49-F238E27FC236}">
                  <a16:creationId xmlns:a16="http://schemas.microsoft.com/office/drawing/2014/main" id="{0B9E0183-FFCE-4EE6-9AFF-9EF28196D5BE}"/>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824" y="1776"/>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91" name="Rectangle 23">
              <a:extLst>
                <a:ext uri="{FF2B5EF4-FFF2-40B4-BE49-F238E27FC236}">
                  <a16:creationId xmlns:a16="http://schemas.microsoft.com/office/drawing/2014/main" id="{1C42217E-44C9-4491-B017-84DBDDEE7E6A}"/>
                </a:ext>
              </a:extLst>
            </p:cNvPr>
            <p:cNvSpPr>
              <a:spLocks noChangeArrowheads="1"/>
            </p:cNvSpPr>
            <p:nvPr/>
          </p:nvSpPr>
          <p:spPr bwMode="auto">
            <a:xfrm>
              <a:off x="1824" y="2592"/>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9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Thaddeus</a:t>
              </a:r>
            </a:p>
          </p:txBody>
        </p:sp>
      </p:grpSp>
      <p:grpSp>
        <p:nvGrpSpPr>
          <p:cNvPr id="9" name="Group 24">
            <a:extLst>
              <a:ext uri="{FF2B5EF4-FFF2-40B4-BE49-F238E27FC236}">
                <a16:creationId xmlns:a16="http://schemas.microsoft.com/office/drawing/2014/main" id="{5BE05D5D-6CA6-4A5C-B6B9-12A0673C0357}"/>
              </a:ext>
            </a:extLst>
          </p:cNvPr>
          <p:cNvGrpSpPr>
            <a:grpSpLocks/>
          </p:cNvGrpSpPr>
          <p:nvPr/>
        </p:nvGrpSpPr>
        <p:grpSpPr bwMode="auto">
          <a:xfrm>
            <a:off x="5715000" y="3733800"/>
            <a:ext cx="1668463" cy="1238250"/>
            <a:chOff x="3264" y="2016"/>
            <a:chExt cx="1728" cy="1056"/>
          </a:xfrm>
        </p:grpSpPr>
        <p:pic>
          <p:nvPicPr>
            <p:cNvPr id="139288" name="Picture 25" descr="Disciples">
              <a:extLst>
                <a:ext uri="{FF2B5EF4-FFF2-40B4-BE49-F238E27FC236}">
                  <a16:creationId xmlns:a16="http://schemas.microsoft.com/office/drawing/2014/main" id="{209ABC38-B455-4D1E-9E51-4E9C0885CC37}"/>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552" y="2016"/>
              <a:ext cx="980"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89" name="Rectangle 26">
              <a:extLst>
                <a:ext uri="{FF2B5EF4-FFF2-40B4-BE49-F238E27FC236}">
                  <a16:creationId xmlns:a16="http://schemas.microsoft.com/office/drawing/2014/main" id="{9F8CE777-5124-4C2C-AFB2-BC8C503CA111}"/>
                </a:ext>
              </a:extLst>
            </p:cNvPr>
            <p:cNvSpPr>
              <a:spLocks noChangeArrowheads="1"/>
            </p:cNvSpPr>
            <p:nvPr/>
          </p:nvSpPr>
          <p:spPr bwMode="auto">
            <a:xfrm>
              <a:off x="3264" y="2784"/>
              <a:ext cx="17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James bar Alphaeus</a:t>
              </a:r>
            </a:p>
          </p:txBody>
        </p:sp>
      </p:grpSp>
      <p:grpSp>
        <p:nvGrpSpPr>
          <p:cNvPr id="10" name="Group 27">
            <a:extLst>
              <a:ext uri="{FF2B5EF4-FFF2-40B4-BE49-F238E27FC236}">
                <a16:creationId xmlns:a16="http://schemas.microsoft.com/office/drawing/2014/main" id="{F50AB72D-87B5-47CF-AD3C-998549E74E60}"/>
              </a:ext>
            </a:extLst>
          </p:cNvPr>
          <p:cNvGrpSpPr>
            <a:grpSpLocks/>
          </p:cNvGrpSpPr>
          <p:nvPr/>
        </p:nvGrpSpPr>
        <p:grpSpPr bwMode="auto">
          <a:xfrm>
            <a:off x="4267200" y="1676400"/>
            <a:ext cx="973138" cy="1295400"/>
            <a:chOff x="2400" y="1008"/>
            <a:chExt cx="1008" cy="1104"/>
          </a:xfrm>
        </p:grpSpPr>
        <p:pic>
          <p:nvPicPr>
            <p:cNvPr id="139286" name="Picture 28" descr="High Priest0004">
              <a:extLst>
                <a:ext uri="{FF2B5EF4-FFF2-40B4-BE49-F238E27FC236}">
                  <a16:creationId xmlns:a16="http://schemas.microsoft.com/office/drawing/2014/main" id="{26E9CABC-32AA-4416-99E7-004EDE3B9057}"/>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2400" y="1008"/>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87" name="Rectangle 29">
              <a:extLst>
                <a:ext uri="{FF2B5EF4-FFF2-40B4-BE49-F238E27FC236}">
                  <a16:creationId xmlns:a16="http://schemas.microsoft.com/office/drawing/2014/main" id="{ADD7C062-E9D7-4CC3-A608-574955EE4740}"/>
                </a:ext>
              </a:extLst>
            </p:cNvPr>
            <p:cNvSpPr>
              <a:spLocks noChangeArrowheads="1"/>
            </p:cNvSpPr>
            <p:nvPr/>
          </p:nvSpPr>
          <p:spPr bwMode="auto">
            <a:xfrm>
              <a:off x="2496" y="1824"/>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James</a:t>
              </a:r>
            </a:p>
          </p:txBody>
        </p:sp>
      </p:grpSp>
      <p:grpSp>
        <p:nvGrpSpPr>
          <p:cNvPr id="11" name="Group 30">
            <a:extLst>
              <a:ext uri="{FF2B5EF4-FFF2-40B4-BE49-F238E27FC236}">
                <a16:creationId xmlns:a16="http://schemas.microsoft.com/office/drawing/2014/main" id="{0C02802B-6099-490A-9755-FA9ABB625FD9}"/>
              </a:ext>
            </a:extLst>
          </p:cNvPr>
          <p:cNvGrpSpPr>
            <a:grpSpLocks/>
          </p:cNvGrpSpPr>
          <p:nvPr/>
        </p:nvGrpSpPr>
        <p:grpSpPr bwMode="auto">
          <a:xfrm>
            <a:off x="2514600" y="2590800"/>
            <a:ext cx="946150" cy="1295400"/>
            <a:chOff x="1248" y="912"/>
            <a:chExt cx="980" cy="1104"/>
          </a:xfrm>
        </p:grpSpPr>
        <p:pic>
          <p:nvPicPr>
            <p:cNvPr id="139284" name="Picture 31" descr="Disciples">
              <a:extLst>
                <a:ext uri="{FF2B5EF4-FFF2-40B4-BE49-F238E27FC236}">
                  <a16:creationId xmlns:a16="http://schemas.microsoft.com/office/drawing/2014/main" id="{2C02A0E0-1104-4E6F-93CD-7CAEE0E4E36E}"/>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248" y="912"/>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85" name="Rectangle 32">
              <a:extLst>
                <a:ext uri="{FF2B5EF4-FFF2-40B4-BE49-F238E27FC236}">
                  <a16:creationId xmlns:a16="http://schemas.microsoft.com/office/drawing/2014/main" id="{B87F563C-DB0C-42E5-B85B-C82C1BA5540D}"/>
                </a:ext>
              </a:extLst>
            </p:cNvPr>
            <p:cNvSpPr>
              <a:spLocks noChangeArrowheads="1"/>
            </p:cNvSpPr>
            <p:nvPr/>
          </p:nvSpPr>
          <p:spPr bwMode="auto">
            <a:xfrm>
              <a:off x="1248" y="1728"/>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Peter</a:t>
              </a:r>
            </a:p>
          </p:txBody>
        </p:sp>
      </p:grpSp>
      <p:sp>
        <p:nvSpPr>
          <p:cNvPr id="1727521" name="Text Box 33">
            <a:extLst>
              <a:ext uri="{FF2B5EF4-FFF2-40B4-BE49-F238E27FC236}">
                <a16:creationId xmlns:a16="http://schemas.microsoft.com/office/drawing/2014/main" id="{B95E583F-AFC0-45A6-B6EE-6B14B70750CA}"/>
              </a:ext>
            </a:extLst>
          </p:cNvPr>
          <p:cNvSpPr txBox="1">
            <a:spLocks noChangeArrowheads="1"/>
          </p:cNvSpPr>
          <p:nvPr/>
        </p:nvSpPr>
        <p:spPr bwMode="auto">
          <a:xfrm>
            <a:off x="5038725" y="3810000"/>
            <a:ext cx="1285875" cy="822325"/>
          </a:xfrm>
          <a:prstGeom prst="rect">
            <a:avLst/>
          </a:prstGeom>
          <a:noFill/>
          <a:ln>
            <a:noFill/>
          </a:ln>
          <a:effectLst>
            <a:outerShdw dist="35921" dir="2700000" algn="ctr" rotWithShape="0">
              <a:schemeClr val="tx1">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For </a:t>
            </a:r>
            <a:b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b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Himself</a:t>
            </a:r>
          </a:p>
        </p:txBody>
      </p:sp>
      <p:sp>
        <p:nvSpPr>
          <p:cNvPr id="1727522" name="Text Box 34">
            <a:extLst>
              <a:ext uri="{FF2B5EF4-FFF2-40B4-BE49-F238E27FC236}">
                <a16:creationId xmlns:a16="http://schemas.microsoft.com/office/drawing/2014/main" id="{B01B96D4-2417-4985-9F51-198EADF59765}"/>
              </a:ext>
            </a:extLst>
          </p:cNvPr>
          <p:cNvSpPr txBox="1">
            <a:spLocks noChangeArrowheads="1"/>
          </p:cNvSpPr>
          <p:nvPr/>
        </p:nvSpPr>
        <p:spPr bwMode="auto">
          <a:xfrm>
            <a:off x="6386513" y="4876800"/>
            <a:ext cx="1522412" cy="822325"/>
          </a:xfrm>
          <a:prstGeom prst="rect">
            <a:avLst/>
          </a:prstGeom>
          <a:noFill/>
          <a:ln>
            <a:noFill/>
          </a:ln>
          <a:effectLst>
            <a:outerShdw dist="35921" dir="2700000" algn="ctr" rotWithShape="0">
              <a:schemeClr val="tx1">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128"/>
              </a:rPr>
              <a:t>For </a:t>
            </a:r>
            <a:br>
              <a:rPr kumimoji="0" lang="en-US" sz="2400" b="1" i="0" u="none" strike="noStrike" kern="1200" cap="none" spc="0" normalizeH="0" baseline="0" noProof="0">
                <a:ln>
                  <a:noFill/>
                </a:ln>
                <a:solidFill>
                  <a:srgbClr val="FFFFFF"/>
                </a:solidFill>
                <a:effectLst/>
                <a:uLnTx/>
                <a:uFillTx/>
                <a:latin typeface="Arial" charset="0"/>
                <a:ea typeface="ＭＳ Ｐゴシック" charset="-128"/>
              </a:rPr>
            </a:br>
            <a:r>
              <a:rPr kumimoji="0" lang="en-US" sz="2400" b="1" i="0" u="none" strike="noStrike" kern="1200" cap="none" spc="0" normalizeH="0" baseline="0" noProof="0">
                <a:ln>
                  <a:noFill/>
                </a:ln>
                <a:solidFill>
                  <a:srgbClr val="FFFFFF"/>
                </a:solidFill>
                <a:effectLst/>
                <a:uLnTx/>
                <a:uFillTx/>
                <a:latin typeface="Arial" charset="0"/>
                <a:ea typeface="ＭＳ Ｐゴシック" charset="-128"/>
              </a:rPr>
              <a:t>Disciples</a:t>
            </a:r>
          </a:p>
        </p:txBody>
      </p:sp>
      <p:grpSp>
        <p:nvGrpSpPr>
          <p:cNvPr id="12" name="Group 35">
            <a:extLst>
              <a:ext uri="{FF2B5EF4-FFF2-40B4-BE49-F238E27FC236}">
                <a16:creationId xmlns:a16="http://schemas.microsoft.com/office/drawing/2014/main" id="{8B3839BB-4FE2-4B42-A904-1EECFD8AE4E9}"/>
              </a:ext>
            </a:extLst>
          </p:cNvPr>
          <p:cNvGrpSpPr>
            <a:grpSpLocks/>
          </p:cNvGrpSpPr>
          <p:nvPr/>
        </p:nvGrpSpPr>
        <p:grpSpPr bwMode="auto">
          <a:xfrm>
            <a:off x="4572000" y="4648200"/>
            <a:ext cx="1528763" cy="1295400"/>
            <a:chOff x="2928" y="3216"/>
            <a:chExt cx="1584" cy="1104"/>
          </a:xfrm>
        </p:grpSpPr>
        <p:pic>
          <p:nvPicPr>
            <p:cNvPr id="139282" name="Picture 36" descr="Disciples">
              <a:extLst>
                <a:ext uri="{FF2B5EF4-FFF2-40B4-BE49-F238E27FC236}">
                  <a16:creationId xmlns:a16="http://schemas.microsoft.com/office/drawing/2014/main" id="{64D0E37B-305D-47B0-8332-DBCE865A1DA6}"/>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3264" y="3216"/>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83" name="Rectangle 37">
              <a:extLst>
                <a:ext uri="{FF2B5EF4-FFF2-40B4-BE49-F238E27FC236}">
                  <a16:creationId xmlns:a16="http://schemas.microsoft.com/office/drawing/2014/main" id="{C3E152F3-456C-43C4-BECB-984ADA8FD255}"/>
                </a:ext>
              </a:extLst>
            </p:cNvPr>
            <p:cNvSpPr>
              <a:spLocks noChangeArrowheads="1"/>
            </p:cNvSpPr>
            <p:nvPr/>
          </p:nvSpPr>
          <p:spPr bwMode="auto">
            <a:xfrm>
              <a:off x="2928" y="4032"/>
              <a:ext cx="15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Simon the Zealot</a:t>
              </a:r>
            </a:p>
          </p:txBody>
        </p:sp>
      </p:grpSp>
      <p:sp>
        <p:nvSpPr>
          <p:cNvPr id="1727526" name="Rectangle 38">
            <a:extLst>
              <a:ext uri="{FF2B5EF4-FFF2-40B4-BE49-F238E27FC236}">
                <a16:creationId xmlns:a16="http://schemas.microsoft.com/office/drawing/2014/main" id="{772F6631-9729-4C18-83F8-113B6D16D6D4}"/>
              </a:ext>
            </a:extLst>
          </p:cNvPr>
          <p:cNvSpPr>
            <a:spLocks noGrp="1" noChangeArrowheads="1"/>
          </p:cNvSpPr>
          <p:nvPr>
            <p:ph type="title"/>
          </p:nvPr>
        </p:nvSpPr>
        <p:spPr>
          <a:xfrm>
            <a:off x="0" y="0"/>
            <a:ext cx="9144000" cy="762000"/>
          </a:xfrm>
          <a:effectLst>
            <a:outerShdw blurRad="63500" dist="35921" dir="2700000" algn="ctr" rotWithShape="0">
              <a:srgbClr val="000000">
                <a:alpha val="74997"/>
              </a:srgbClr>
            </a:outerShdw>
          </a:effectLst>
        </p:spPr>
        <p:txBody>
          <a:bodyPr/>
          <a:lstStyle/>
          <a:p>
            <a:pPr eaLnBrk="1" hangingPunct="1"/>
            <a:r>
              <a:rPr lang="en-US" altLang="en-US" sz="4000" b="1" dirty="0">
                <a:solidFill>
                  <a:schemeClr val="bg1"/>
                </a:solidFill>
              </a:rPr>
              <a:t>Widening Circle of Christ's Prayer</a:t>
            </a:r>
            <a:endParaRPr lang="en-US" altLang="en-US" b="1" dirty="0">
              <a:solidFill>
                <a:schemeClr val="bg1"/>
              </a:solidFill>
            </a:endParaRPr>
          </a:p>
        </p:txBody>
      </p:sp>
      <p:sp>
        <p:nvSpPr>
          <p:cNvPr id="1727527" name="Text Box 39">
            <a:extLst>
              <a:ext uri="{FF2B5EF4-FFF2-40B4-BE49-F238E27FC236}">
                <a16:creationId xmlns:a16="http://schemas.microsoft.com/office/drawing/2014/main" id="{3138515E-1951-4154-98F7-19875355A514}"/>
              </a:ext>
            </a:extLst>
          </p:cNvPr>
          <p:cNvSpPr txBox="1">
            <a:spLocks noChangeArrowheads="1"/>
          </p:cNvSpPr>
          <p:nvPr/>
        </p:nvSpPr>
        <p:spPr bwMode="auto">
          <a:xfrm>
            <a:off x="457200" y="990600"/>
            <a:ext cx="3581400" cy="457200"/>
          </a:xfrm>
          <a:prstGeom prst="rect">
            <a:avLst/>
          </a:prstGeom>
          <a:noFill/>
          <a:ln>
            <a:noFill/>
          </a:ln>
          <a:effectLst>
            <a:outerShdw dist="35921" dir="2700000" algn="ctr" rotWithShape="0">
              <a:srgbClr val="808080">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marR="0" lvl="0" indent="-457200" algn="l" defTabSz="914400" rtl="0" eaLnBrk="0" fontAlgn="base" latinLnBrk="0" hangingPunct="0">
              <a:lnSpc>
                <a:spcPct val="100000"/>
              </a:lnSpc>
              <a:spcBef>
                <a:spcPct val="0"/>
              </a:spcBef>
              <a:spcAft>
                <a:spcPct val="0"/>
              </a:spcAft>
              <a:buClrTx/>
              <a:buSzTx/>
              <a:buFont typeface="Arial" charset="0"/>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1.  Protect them (6-16)</a:t>
            </a:r>
          </a:p>
        </p:txBody>
      </p:sp>
      <p:sp>
        <p:nvSpPr>
          <p:cNvPr id="1727528" name="Text Box 40">
            <a:extLst>
              <a:ext uri="{FF2B5EF4-FFF2-40B4-BE49-F238E27FC236}">
                <a16:creationId xmlns:a16="http://schemas.microsoft.com/office/drawing/2014/main" id="{49DFE912-E01A-4942-BB74-6DB556976376}"/>
              </a:ext>
            </a:extLst>
          </p:cNvPr>
          <p:cNvSpPr txBox="1">
            <a:spLocks noChangeArrowheads="1"/>
          </p:cNvSpPr>
          <p:nvPr/>
        </p:nvSpPr>
        <p:spPr bwMode="auto">
          <a:xfrm>
            <a:off x="4800600" y="990600"/>
            <a:ext cx="4343400" cy="457200"/>
          </a:xfrm>
          <a:prstGeom prst="rect">
            <a:avLst/>
          </a:prstGeom>
          <a:noFill/>
          <a:ln>
            <a:noFill/>
          </a:ln>
          <a:effectLst>
            <a:outerShdw dist="35921" dir="2700000" algn="ctr" rotWithShape="0">
              <a:srgbClr val="808080">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marR="0" lvl="0" indent="-457200" algn="l" defTabSz="914400" rtl="0" eaLnBrk="0" fontAlgn="base" latinLnBrk="0" hangingPunct="0">
              <a:lnSpc>
                <a:spcPct val="100000"/>
              </a:lnSpc>
              <a:spcBef>
                <a:spcPct val="0"/>
              </a:spcBef>
              <a:spcAft>
                <a:spcPct val="0"/>
              </a:spcAft>
              <a:buClrTx/>
              <a:buSzTx/>
              <a:buFont typeface="Arial" charset="0"/>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2.  Sanctify them (17-19)</a:t>
            </a:r>
          </a:p>
        </p:txBody>
      </p:sp>
    </p:spTree>
    <p:extLst>
      <p:ext uri="{BB962C8B-B14F-4D97-AF65-F5344CB8AC3E}">
        <p14:creationId xmlns:p14="http://schemas.microsoft.com/office/powerpoint/2010/main" val="21562045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499"/>
                                          </p:stCondLst>
                                        </p:cTn>
                                        <p:tgtEl>
                                          <p:spTgt spid="1727490"/>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727521"/>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1727522"/>
                                        </p:tgtEl>
                                        <p:attrNameLst>
                                          <p:attrName>style.visibility</p:attrName>
                                        </p:attrNameLst>
                                      </p:cBhvr>
                                      <p:to>
                                        <p:strVal val="visible"/>
                                      </p:to>
                                    </p:set>
                                  </p:childTnLst>
                                </p:cTn>
                              </p:par>
                            </p:childTnLst>
                          </p:cTn>
                        </p:par>
                        <p:par>
                          <p:cTn id="13" fill="hold" nodeType="afterGroup">
                            <p:stCondLst>
                              <p:cond delay="1500"/>
                            </p:stCondLst>
                            <p:childTnLst>
                              <p:par>
                                <p:cTn id="14" presetID="15"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200" fill="hold"/>
                                        <p:tgtEl>
                                          <p:spTgt spid="11"/>
                                        </p:tgtEl>
                                        <p:attrNameLst>
                                          <p:attrName>ppt_w</p:attrName>
                                        </p:attrNameLst>
                                      </p:cBhvr>
                                      <p:tavLst>
                                        <p:tav tm="0">
                                          <p:val>
                                            <p:fltVal val="0"/>
                                          </p:val>
                                        </p:tav>
                                        <p:tav tm="100000">
                                          <p:val>
                                            <p:strVal val="#ppt_w"/>
                                          </p:val>
                                        </p:tav>
                                      </p:tavLst>
                                    </p:anim>
                                    <p:anim calcmode="lin" valueType="num">
                                      <p:cBhvr>
                                        <p:cTn id="17" dur="200" fill="hold"/>
                                        <p:tgtEl>
                                          <p:spTgt spid="11"/>
                                        </p:tgtEl>
                                        <p:attrNameLst>
                                          <p:attrName>ppt_h</p:attrName>
                                        </p:attrNameLst>
                                      </p:cBhvr>
                                      <p:tavLst>
                                        <p:tav tm="0">
                                          <p:val>
                                            <p:fltVal val="0"/>
                                          </p:val>
                                        </p:tav>
                                        <p:tav tm="100000">
                                          <p:val>
                                            <p:strVal val="#ppt_h"/>
                                          </p:val>
                                        </p:tav>
                                      </p:tavLst>
                                    </p:anim>
                                    <p:anim calcmode="lin" valueType="num">
                                      <p:cBhvr>
                                        <p:cTn id="18" dur="2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9" dur="2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20" fill="hold" nodeType="afterGroup">
                            <p:stCondLst>
                              <p:cond delay="1700"/>
                            </p:stCondLst>
                            <p:childTnLst>
                              <p:par>
                                <p:cTn id="21" presetID="15"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200" fill="hold"/>
                                        <p:tgtEl>
                                          <p:spTgt spid="10"/>
                                        </p:tgtEl>
                                        <p:attrNameLst>
                                          <p:attrName>ppt_w</p:attrName>
                                        </p:attrNameLst>
                                      </p:cBhvr>
                                      <p:tavLst>
                                        <p:tav tm="0">
                                          <p:val>
                                            <p:fltVal val="0"/>
                                          </p:val>
                                        </p:tav>
                                        <p:tav tm="100000">
                                          <p:val>
                                            <p:strVal val="#ppt_w"/>
                                          </p:val>
                                        </p:tav>
                                      </p:tavLst>
                                    </p:anim>
                                    <p:anim calcmode="lin" valueType="num">
                                      <p:cBhvr>
                                        <p:cTn id="24" dur="200" fill="hold"/>
                                        <p:tgtEl>
                                          <p:spTgt spid="10"/>
                                        </p:tgtEl>
                                        <p:attrNameLst>
                                          <p:attrName>ppt_h</p:attrName>
                                        </p:attrNameLst>
                                      </p:cBhvr>
                                      <p:tavLst>
                                        <p:tav tm="0">
                                          <p:val>
                                            <p:fltVal val="0"/>
                                          </p:val>
                                        </p:tav>
                                        <p:tav tm="100000">
                                          <p:val>
                                            <p:strVal val="#ppt_h"/>
                                          </p:val>
                                        </p:tav>
                                      </p:tavLst>
                                    </p:anim>
                                    <p:anim calcmode="lin" valueType="num">
                                      <p:cBhvr>
                                        <p:cTn id="25" dur="200" fill="hold"/>
                                        <p:tgtEl>
                                          <p:spTgt spid="10"/>
                                        </p:tgtEl>
                                        <p:attrNameLst>
                                          <p:attrName>ppt_x</p:attrName>
                                        </p:attrNameLst>
                                      </p:cBhvr>
                                      <p:tavLst>
                                        <p:tav tm="0" fmla="#ppt_x+(cos(-2*pi*(1-$))*-#ppt_x-sin(-2*pi*(1-$))*(1-#ppt_y))*(1-$)">
                                          <p:val>
                                            <p:fltVal val="0"/>
                                          </p:val>
                                        </p:tav>
                                        <p:tav tm="100000">
                                          <p:val>
                                            <p:fltVal val="1"/>
                                          </p:val>
                                        </p:tav>
                                      </p:tavLst>
                                    </p:anim>
                                    <p:anim calcmode="lin" valueType="num">
                                      <p:cBhvr>
                                        <p:cTn id="26" dur="200" fill="hold"/>
                                        <p:tgtEl>
                                          <p:spTgt spid="10"/>
                                        </p:tgtEl>
                                        <p:attrNameLst>
                                          <p:attrName>ppt_y</p:attrName>
                                        </p:attrNameLst>
                                      </p:cBhvr>
                                      <p:tavLst>
                                        <p:tav tm="0" fmla="#ppt_y+(sin(-2*pi*(1-$))*-#ppt_x+cos(-2*pi*(1-$))*(1-#ppt_y))*(1-$)">
                                          <p:val>
                                            <p:fltVal val="0"/>
                                          </p:val>
                                        </p:tav>
                                        <p:tav tm="100000">
                                          <p:val>
                                            <p:fltVal val="1"/>
                                          </p:val>
                                        </p:tav>
                                      </p:tavLst>
                                    </p:anim>
                                  </p:childTnLst>
                                </p:cTn>
                              </p:par>
                            </p:childTnLst>
                          </p:cTn>
                        </p:par>
                        <p:par>
                          <p:cTn id="27" fill="hold" nodeType="afterGroup">
                            <p:stCondLst>
                              <p:cond delay="1900"/>
                            </p:stCondLst>
                            <p:childTnLst>
                              <p:par>
                                <p:cTn id="28" presetID="15" presetClass="entr" presetSubtype="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200" fill="hold"/>
                                        <p:tgtEl>
                                          <p:spTgt spid="4"/>
                                        </p:tgtEl>
                                        <p:attrNameLst>
                                          <p:attrName>ppt_w</p:attrName>
                                        </p:attrNameLst>
                                      </p:cBhvr>
                                      <p:tavLst>
                                        <p:tav tm="0">
                                          <p:val>
                                            <p:fltVal val="0"/>
                                          </p:val>
                                        </p:tav>
                                        <p:tav tm="100000">
                                          <p:val>
                                            <p:strVal val="#ppt_w"/>
                                          </p:val>
                                        </p:tav>
                                      </p:tavLst>
                                    </p:anim>
                                    <p:anim calcmode="lin" valueType="num">
                                      <p:cBhvr>
                                        <p:cTn id="31" dur="200" fill="hold"/>
                                        <p:tgtEl>
                                          <p:spTgt spid="4"/>
                                        </p:tgtEl>
                                        <p:attrNameLst>
                                          <p:attrName>ppt_h</p:attrName>
                                        </p:attrNameLst>
                                      </p:cBhvr>
                                      <p:tavLst>
                                        <p:tav tm="0">
                                          <p:val>
                                            <p:fltVal val="0"/>
                                          </p:val>
                                        </p:tav>
                                        <p:tav tm="100000">
                                          <p:val>
                                            <p:strVal val="#ppt_h"/>
                                          </p:val>
                                        </p:tav>
                                      </p:tavLst>
                                    </p:anim>
                                    <p:anim calcmode="lin" valueType="num">
                                      <p:cBhvr>
                                        <p:cTn id="32" dur="200" fill="hold"/>
                                        <p:tgtEl>
                                          <p:spTgt spid="4"/>
                                        </p:tgtEl>
                                        <p:attrNameLst>
                                          <p:attrName>ppt_x</p:attrName>
                                        </p:attrNameLst>
                                      </p:cBhvr>
                                      <p:tavLst>
                                        <p:tav tm="0" fmla="#ppt_x+(cos(-2*pi*(1-$))*-#ppt_x-sin(-2*pi*(1-$))*(1-#ppt_y))*(1-$)">
                                          <p:val>
                                            <p:fltVal val="0"/>
                                          </p:val>
                                        </p:tav>
                                        <p:tav tm="100000">
                                          <p:val>
                                            <p:fltVal val="1"/>
                                          </p:val>
                                        </p:tav>
                                      </p:tavLst>
                                    </p:anim>
                                    <p:anim calcmode="lin" valueType="num">
                                      <p:cBhvr>
                                        <p:cTn id="33" dur="200" fill="hold"/>
                                        <p:tgtEl>
                                          <p:spTgt spid="4"/>
                                        </p:tgtEl>
                                        <p:attrNameLst>
                                          <p:attrName>ppt_y</p:attrName>
                                        </p:attrNameLst>
                                      </p:cBhvr>
                                      <p:tavLst>
                                        <p:tav tm="0" fmla="#ppt_y+(sin(-2*pi*(1-$))*-#ppt_x+cos(-2*pi*(1-$))*(1-#ppt_y))*(1-$)">
                                          <p:val>
                                            <p:fltVal val="0"/>
                                          </p:val>
                                        </p:tav>
                                        <p:tav tm="100000">
                                          <p:val>
                                            <p:fltVal val="1"/>
                                          </p:val>
                                        </p:tav>
                                      </p:tavLst>
                                    </p:anim>
                                  </p:childTnLst>
                                </p:cTn>
                              </p:par>
                            </p:childTnLst>
                          </p:cTn>
                        </p:par>
                        <p:par>
                          <p:cTn id="34" fill="hold" nodeType="afterGroup">
                            <p:stCondLst>
                              <p:cond delay="2100"/>
                            </p:stCondLst>
                            <p:childTnLst>
                              <p:par>
                                <p:cTn id="35" presetID="15" presetClass="entr" presetSubtype="0" fill="hold" nodeType="after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200" fill="hold"/>
                                        <p:tgtEl>
                                          <p:spTgt spid="3"/>
                                        </p:tgtEl>
                                        <p:attrNameLst>
                                          <p:attrName>ppt_w</p:attrName>
                                        </p:attrNameLst>
                                      </p:cBhvr>
                                      <p:tavLst>
                                        <p:tav tm="0">
                                          <p:val>
                                            <p:fltVal val="0"/>
                                          </p:val>
                                        </p:tav>
                                        <p:tav tm="100000">
                                          <p:val>
                                            <p:strVal val="#ppt_w"/>
                                          </p:val>
                                        </p:tav>
                                      </p:tavLst>
                                    </p:anim>
                                    <p:anim calcmode="lin" valueType="num">
                                      <p:cBhvr>
                                        <p:cTn id="38" dur="200" fill="hold"/>
                                        <p:tgtEl>
                                          <p:spTgt spid="3"/>
                                        </p:tgtEl>
                                        <p:attrNameLst>
                                          <p:attrName>ppt_h</p:attrName>
                                        </p:attrNameLst>
                                      </p:cBhvr>
                                      <p:tavLst>
                                        <p:tav tm="0">
                                          <p:val>
                                            <p:fltVal val="0"/>
                                          </p:val>
                                        </p:tav>
                                        <p:tav tm="100000">
                                          <p:val>
                                            <p:strVal val="#ppt_h"/>
                                          </p:val>
                                        </p:tav>
                                      </p:tavLst>
                                    </p:anim>
                                    <p:anim calcmode="lin" valueType="num">
                                      <p:cBhvr>
                                        <p:cTn id="39" dur="200" fill="hold"/>
                                        <p:tgtEl>
                                          <p:spTgt spid="3"/>
                                        </p:tgtEl>
                                        <p:attrNameLst>
                                          <p:attrName>ppt_x</p:attrName>
                                        </p:attrNameLst>
                                      </p:cBhvr>
                                      <p:tavLst>
                                        <p:tav tm="0" fmla="#ppt_x+(cos(-2*pi*(1-$))*-#ppt_x-sin(-2*pi*(1-$))*(1-#ppt_y))*(1-$)">
                                          <p:val>
                                            <p:fltVal val="0"/>
                                          </p:val>
                                        </p:tav>
                                        <p:tav tm="100000">
                                          <p:val>
                                            <p:fltVal val="1"/>
                                          </p:val>
                                        </p:tav>
                                      </p:tavLst>
                                    </p:anim>
                                    <p:anim calcmode="lin" valueType="num">
                                      <p:cBhvr>
                                        <p:cTn id="40" dur="2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41" fill="hold" nodeType="afterGroup">
                            <p:stCondLst>
                              <p:cond delay="2300"/>
                            </p:stCondLst>
                            <p:childTnLst>
                              <p:par>
                                <p:cTn id="42" presetID="15" presetClass="entr" presetSubtype="0" fill="hold" nodeType="after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p:cTn id="44" dur="200" fill="hold"/>
                                        <p:tgtEl>
                                          <p:spTgt spid="5"/>
                                        </p:tgtEl>
                                        <p:attrNameLst>
                                          <p:attrName>ppt_w</p:attrName>
                                        </p:attrNameLst>
                                      </p:cBhvr>
                                      <p:tavLst>
                                        <p:tav tm="0">
                                          <p:val>
                                            <p:fltVal val="0"/>
                                          </p:val>
                                        </p:tav>
                                        <p:tav tm="100000">
                                          <p:val>
                                            <p:strVal val="#ppt_w"/>
                                          </p:val>
                                        </p:tav>
                                      </p:tavLst>
                                    </p:anim>
                                    <p:anim calcmode="lin" valueType="num">
                                      <p:cBhvr>
                                        <p:cTn id="45" dur="200" fill="hold"/>
                                        <p:tgtEl>
                                          <p:spTgt spid="5"/>
                                        </p:tgtEl>
                                        <p:attrNameLst>
                                          <p:attrName>ppt_h</p:attrName>
                                        </p:attrNameLst>
                                      </p:cBhvr>
                                      <p:tavLst>
                                        <p:tav tm="0">
                                          <p:val>
                                            <p:fltVal val="0"/>
                                          </p:val>
                                        </p:tav>
                                        <p:tav tm="100000">
                                          <p:val>
                                            <p:strVal val="#ppt_h"/>
                                          </p:val>
                                        </p:tav>
                                      </p:tavLst>
                                    </p:anim>
                                    <p:anim calcmode="lin" valueType="num">
                                      <p:cBhvr>
                                        <p:cTn id="46" dur="200" fill="hold"/>
                                        <p:tgtEl>
                                          <p:spTgt spid="5"/>
                                        </p:tgtEl>
                                        <p:attrNameLst>
                                          <p:attrName>ppt_x</p:attrName>
                                        </p:attrNameLst>
                                      </p:cBhvr>
                                      <p:tavLst>
                                        <p:tav tm="0" fmla="#ppt_x+(cos(-2*pi*(1-$))*-#ppt_x-sin(-2*pi*(1-$))*(1-#ppt_y))*(1-$)">
                                          <p:val>
                                            <p:fltVal val="0"/>
                                          </p:val>
                                        </p:tav>
                                        <p:tav tm="100000">
                                          <p:val>
                                            <p:fltVal val="1"/>
                                          </p:val>
                                        </p:tav>
                                      </p:tavLst>
                                    </p:anim>
                                    <p:anim calcmode="lin" valueType="num">
                                      <p:cBhvr>
                                        <p:cTn id="47" dur="2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48" fill="hold" nodeType="afterGroup">
                            <p:stCondLst>
                              <p:cond delay="2500"/>
                            </p:stCondLst>
                            <p:childTnLst>
                              <p:par>
                                <p:cTn id="49" presetID="15" presetClass="entr" presetSubtype="0" fill="hold" nodeType="after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p:cTn id="51" dur="200" fill="hold"/>
                                        <p:tgtEl>
                                          <p:spTgt spid="6"/>
                                        </p:tgtEl>
                                        <p:attrNameLst>
                                          <p:attrName>ppt_w</p:attrName>
                                        </p:attrNameLst>
                                      </p:cBhvr>
                                      <p:tavLst>
                                        <p:tav tm="0">
                                          <p:val>
                                            <p:fltVal val="0"/>
                                          </p:val>
                                        </p:tav>
                                        <p:tav tm="100000">
                                          <p:val>
                                            <p:strVal val="#ppt_w"/>
                                          </p:val>
                                        </p:tav>
                                      </p:tavLst>
                                    </p:anim>
                                    <p:anim calcmode="lin" valueType="num">
                                      <p:cBhvr>
                                        <p:cTn id="52" dur="200" fill="hold"/>
                                        <p:tgtEl>
                                          <p:spTgt spid="6"/>
                                        </p:tgtEl>
                                        <p:attrNameLst>
                                          <p:attrName>ppt_h</p:attrName>
                                        </p:attrNameLst>
                                      </p:cBhvr>
                                      <p:tavLst>
                                        <p:tav tm="0">
                                          <p:val>
                                            <p:fltVal val="0"/>
                                          </p:val>
                                        </p:tav>
                                        <p:tav tm="100000">
                                          <p:val>
                                            <p:strVal val="#ppt_h"/>
                                          </p:val>
                                        </p:tav>
                                      </p:tavLst>
                                    </p:anim>
                                    <p:anim calcmode="lin" valueType="num">
                                      <p:cBhvr>
                                        <p:cTn id="53" dur="200" fill="hold"/>
                                        <p:tgtEl>
                                          <p:spTgt spid="6"/>
                                        </p:tgtEl>
                                        <p:attrNameLst>
                                          <p:attrName>ppt_x</p:attrName>
                                        </p:attrNameLst>
                                      </p:cBhvr>
                                      <p:tavLst>
                                        <p:tav tm="0" fmla="#ppt_x+(cos(-2*pi*(1-$))*-#ppt_x-sin(-2*pi*(1-$))*(1-#ppt_y))*(1-$)">
                                          <p:val>
                                            <p:fltVal val="0"/>
                                          </p:val>
                                        </p:tav>
                                        <p:tav tm="100000">
                                          <p:val>
                                            <p:fltVal val="1"/>
                                          </p:val>
                                        </p:tav>
                                      </p:tavLst>
                                    </p:anim>
                                    <p:anim calcmode="lin" valueType="num">
                                      <p:cBhvr>
                                        <p:cTn id="54" dur="20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55" fill="hold" nodeType="afterGroup">
                            <p:stCondLst>
                              <p:cond delay="2700"/>
                            </p:stCondLst>
                            <p:childTnLst>
                              <p:par>
                                <p:cTn id="56" presetID="15" presetClass="entr" presetSubtype="0" fill="hold"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200" fill="hold"/>
                                        <p:tgtEl>
                                          <p:spTgt spid="7"/>
                                        </p:tgtEl>
                                        <p:attrNameLst>
                                          <p:attrName>ppt_w</p:attrName>
                                        </p:attrNameLst>
                                      </p:cBhvr>
                                      <p:tavLst>
                                        <p:tav tm="0">
                                          <p:val>
                                            <p:fltVal val="0"/>
                                          </p:val>
                                        </p:tav>
                                        <p:tav tm="100000">
                                          <p:val>
                                            <p:strVal val="#ppt_w"/>
                                          </p:val>
                                        </p:tav>
                                      </p:tavLst>
                                    </p:anim>
                                    <p:anim calcmode="lin" valueType="num">
                                      <p:cBhvr>
                                        <p:cTn id="59" dur="200" fill="hold"/>
                                        <p:tgtEl>
                                          <p:spTgt spid="7"/>
                                        </p:tgtEl>
                                        <p:attrNameLst>
                                          <p:attrName>ppt_h</p:attrName>
                                        </p:attrNameLst>
                                      </p:cBhvr>
                                      <p:tavLst>
                                        <p:tav tm="0">
                                          <p:val>
                                            <p:fltVal val="0"/>
                                          </p:val>
                                        </p:tav>
                                        <p:tav tm="100000">
                                          <p:val>
                                            <p:strVal val="#ppt_h"/>
                                          </p:val>
                                        </p:tav>
                                      </p:tavLst>
                                    </p:anim>
                                    <p:anim calcmode="lin" valueType="num">
                                      <p:cBhvr>
                                        <p:cTn id="60" dur="200" fill="hold"/>
                                        <p:tgtEl>
                                          <p:spTgt spid="7"/>
                                        </p:tgtEl>
                                        <p:attrNameLst>
                                          <p:attrName>ppt_x</p:attrName>
                                        </p:attrNameLst>
                                      </p:cBhvr>
                                      <p:tavLst>
                                        <p:tav tm="0" fmla="#ppt_x+(cos(-2*pi*(1-$))*-#ppt_x-sin(-2*pi*(1-$))*(1-#ppt_y))*(1-$)">
                                          <p:val>
                                            <p:fltVal val="0"/>
                                          </p:val>
                                        </p:tav>
                                        <p:tav tm="100000">
                                          <p:val>
                                            <p:fltVal val="1"/>
                                          </p:val>
                                        </p:tav>
                                      </p:tavLst>
                                    </p:anim>
                                    <p:anim calcmode="lin" valueType="num">
                                      <p:cBhvr>
                                        <p:cTn id="61" dur="200" fill="hold"/>
                                        <p:tgtEl>
                                          <p:spTgt spid="7"/>
                                        </p:tgtEl>
                                        <p:attrNameLst>
                                          <p:attrName>ppt_y</p:attrName>
                                        </p:attrNameLst>
                                      </p:cBhvr>
                                      <p:tavLst>
                                        <p:tav tm="0" fmla="#ppt_y+(sin(-2*pi*(1-$))*-#ppt_x+cos(-2*pi*(1-$))*(1-#ppt_y))*(1-$)">
                                          <p:val>
                                            <p:fltVal val="0"/>
                                          </p:val>
                                        </p:tav>
                                        <p:tav tm="100000">
                                          <p:val>
                                            <p:fltVal val="1"/>
                                          </p:val>
                                        </p:tav>
                                      </p:tavLst>
                                    </p:anim>
                                  </p:childTnLst>
                                </p:cTn>
                              </p:par>
                            </p:childTnLst>
                          </p:cTn>
                        </p:par>
                        <p:par>
                          <p:cTn id="62" fill="hold" nodeType="afterGroup">
                            <p:stCondLst>
                              <p:cond delay="2900"/>
                            </p:stCondLst>
                            <p:childTnLst>
                              <p:par>
                                <p:cTn id="63" presetID="15" presetClass="entr" presetSubtype="0" fill="hold" nodeType="afterEffect">
                                  <p:stCondLst>
                                    <p:cond delay="0"/>
                                  </p:stCondLst>
                                  <p:childTnLst>
                                    <p:set>
                                      <p:cBhvr>
                                        <p:cTn id="64" dur="1" fill="hold">
                                          <p:stCondLst>
                                            <p:cond delay="0"/>
                                          </p:stCondLst>
                                        </p:cTn>
                                        <p:tgtEl>
                                          <p:spTgt spid="9"/>
                                        </p:tgtEl>
                                        <p:attrNameLst>
                                          <p:attrName>style.visibility</p:attrName>
                                        </p:attrNameLst>
                                      </p:cBhvr>
                                      <p:to>
                                        <p:strVal val="visible"/>
                                      </p:to>
                                    </p:set>
                                    <p:anim calcmode="lin" valueType="num">
                                      <p:cBhvr>
                                        <p:cTn id="65" dur="200" fill="hold"/>
                                        <p:tgtEl>
                                          <p:spTgt spid="9"/>
                                        </p:tgtEl>
                                        <p:attrNameLst>
                                          <p:attrName>ppt_w</p:attrName>
                                        </p:attrNameLst>
                                      </p:cBhvr>
                                      <p:tavLst>
                                        <p:tav tm="0">
                                          <p:val>
                                            <p:fltVal val="0"/>
                                          </p:val>
                                        </p:tav>
                                        <p:tav tm="100000">
                                          <p:val>
                                            <p:strVal val="#ppt_w"/>
                                          </p:val>
                                        </p:tav>
                                      </p:tavLst>
                                    </p:anim>
                                    <p:anim calcmode="lin" valueType="num">
                                      <p:cBhvr>
                                        <p:cTn id="66" dur="200" fill="hold"/>
                                        <p:tgtEl>
                                          <p:spTgt spid="9"/>
                                        </p:tgtEl>
                                        <p:attrNameLst>
                                          <p:attrName>ppt_h</p:attrName>
                                        </p:attrNameLst>
                                      </p:cBhvr>
                                      <p:tavLst>
                                        <p:tav tm="0">
                                          <p:val>
                                            <p:fltVal val="0"/>
                                          </p:val>
                                        </p:tav>
                                        <p:tav tm="100000">
                                          <p:val>
                                            <p:strVal val="#ppt_h"/>
                                          </p:val>
                                        </p:tav>
                                      </p:tavLst>
                                    </p:anim>
                                    <p:anim calcmode="lin" valueType="num">
                                      <p:cBhvr>
                                        <p:cTn id="67" dur="200" fill="hold"/>
                                        <p:tgtEl>
                                          <p:spTgt spid="9"/>
                                        </p:tgtEl>
                                        <p:attrNameLst>
                                          <p:attrName>ppt_x</p:attrName>
                                        </p:attrNameLst>
                                      </p:cBhvr>
                                      <p:tavLst>
                                        <p:tav tm="0" fmla="#ppt_x+(cos(-2*pi*(1-$))*-#ppt_x-sin(-2*pi*(1-$))*(1-#ppt_y))*(1-$)">
                                          <p:val>
                                            <p:fltVal val="0"/>
                                          </p:val>
                                        </p:tav>
                                        <p:tav tm="100000">
                                          <p:val>
                                            <p:fltVal val="1"/>
                                          </p:val>
                                        </p:tav>
                                      </p:tavLst>
                                    </p:anim>
                                    <p:anim calcmode="lin" valueType="num">
                                      <p:cBhvr>
                                        <p:cTn id="68" dur="200" fill="hold"/>
                                        <p:tgtEl>
                                          <p:spTgt spid="9"/>
                                        </p:tgtEl>
                                        <p:attrNameLst>
                                          <p:attrName>ppt_y</p:attrName>
                                        </p:attrNameLst>
                                      </p:cBhvr>
                                      <p:tavLst>
                                        <p:tav tm="0" fmla="#ppt_y+(sin(-2*pi*(1-$))*-#ppt_x+cos(-2*pi*(1-$))*(1-#ppt_y))*(1-$)">
                                          <p:val>
                                            <p:fltVal val="0"/>
                                          </p:val>
                                        </p:tav>
                                        <p:tav tm="100000">
                                          <p:val>
                                            <p:fltVal val="1"/>
                                          </p:val>
                                        </p:tav>
                                      </p:tavLst>
                                    </p:anim>
                                  </p:childTnLst>
                                </p:cTn>
                              </p:par>
                            </p:childTnLst>
                          </p:cTn>
                        </p:par>
                        <p:par>
                          <p:cTn id="69" fill="hold" nodeType="afterGroup">
                            <p:stCondLst>
                              <p:cond delay="3100"/>
                            </p:stCondLst>
                            <p:childTnLst>
                              <p:par>
                                <p:cTn id="70" presetID="15" presetClass="entr" presetSubtype="0" fill="hold" nodeType="afterEffect">
                                  <p:stCondLst>
                                    <p:cond delay="0"/>
                                  </p:stCondLst>
                                  <p:childTnLst>
                                    <p:set>
                                      <p:cBhvr>
                                        <p:cTn id="71" dur="1" fill="hold">
                                          <p:stCondLst>
                                            <p:cond delay="0"/>
                                          </p:stCondLst>
                                        </p:cTn>
                                        <p:tgtEl>
                                          <p:spTgt spid="8"/>
                                        </p:tgtEl>
                                        <p:attrNameLst>
                                          <p:attrName>style.visibility</p:attrName>
                                        </p:attrNameLst>
                                      </p:cBhvr>
                                      <p:to>
                                        <p:strVal val="visible"/>
                                      </p:to>
                                    </p:set>
                                    <p:anim calcmode="lin" valueType="num">
                                      <p:cBhvr>
                                        <p:cTn id="72" dur="200" fill="hold"/>
                                        <p:tgtEl>
                                          <p:spTgt spid="8"/>
                                        </p:tgtEl>
                                        <p:attrNameLst>
                                          <p:attrName>ppt_w</p:attrName>
                                        </p:attrNameLst>
                                      </p:cBhvr>
                                      <p:tavLst>
                                        <p:tav tm="0">
                                          <p:val>
                                            <p:fltVal val="0"/>
                                          </p:val>
                                        </p:tav>
                                        <p:tav tm="100000">
                                          <p:val>
                                            <p:strVal val="#ppt_w"/>
                                          </p:val>
                                        </p:tav>
                                      </p:tavLst>
                                    </p:anim>
                                    <p:anim calcmode="lin" valueType="num">
                                      <p:cBhvr>
                                        <p:cTn id="73" dur="200" fill="hold"/>
                                        <p:tgtEl>
                                          <p:spTgt spid="8"/>
                                        </p:tgtEl>
                                        <p:attrNameLst>
                                          <p:attrName>ppt_h</p:attrName>
                                        </p:attrNameLst>
                                      </p:cBhvr>
                                      <p:tavLst>
                                        <p:tav tm="0">
                                          <p:val>
                                            <p:fltVal val="0"/>
                                          </p:val>
                                        </p:tav>
                                        <p:tav tm="100000">
                                          <p:val>
                                            <p:strVal val="#ppt_h"/>
                                          </p:val>
                                        </p:tav>
                                      </p:tavLst>
                                    </p:anim>
                                    <p:anim calcmode="lin" valueType="num">
                                      <p:cBhvr>
                                        <p:cTn id="74" dur="200" fill="hold"/>
                                        <p:tgtEl>
                                          <p:spTgt spid="8"/>
                                        </p:tgtEl>
                                        <p:attrNameLst>
                                          <p:attrName>ppt_x</p:attrName>
                                        </p:attrNameLst>
                                      </p:cBhvr>
                                      <p:tavLst>
                                        <p:tav tm="0" fmla="#ppt_x+(cos(-2*pi*(1-$))*-#ppt_x-sin(-2*pi*(1-$))*(1-#ppt_y))*(1-$)">
                                          <p:val>
                                            <p:fltVal val="0"/>
                                          </p:val>
                                        </p:tav>
                                        <p:tav tm="100000">
                                          <p:val>
                                            <p:fltVal val="1"/>
                                          </p:val>
                                        </p:tav>
                                      </p:tavLst>
                                    </p:anim>
                                    <p:anim calcmode="lin" valueType="num">
                                      <p:cBhvr>
                                        <p:cTn id="75" dur="200" fill="hold"/>
                                        <p:tgtEl>
                                          <p:spTgt spid="8"/>
                                        </p:tgtEl>
                                        <p:attrNameLst>
                                          <p:attrName>ppt_y</p:attrName>
                                        </p:attrNameLst>
                                      </p:cBhvr>
                                      <p:tavLst>
                                        <p:tav tm="0" fmla="#ppt_y+(sin(-2*pi*(1-$))*-#ppt_x+cos(-2*pi*(1-$))*(1-#ppt_y))*(1-$)">
                                          <p:val>
                                            <p:fltVal val="0"/>
                                          </p:val>
                                        </p:tav>
                                        <p:tav tm="100000">
                                          <p:val>
                                            <p:fltVal val="1"/>
                                          </p:val>
                                        </p:tav>
                                      </p:tavLst>
                                    </p:anim>
                                  </p:childTnLst>
                                </p:cTn>
                              </p:par>
                            </p:childTnLst>
                          </p:cTn>
                        </p:par>
                        <p:par>
                          <p:cTn id="76" fill="hold" nodeType="afterGroup">
                            <p:stCondLst>
                              <p:cond delay="3300"/>
                            </p:stCondLst>
                            <p:childTnLst>
                              <p:par>
                                <p:cTn id="77" presetID="15" presetClass="entr" presetSubtype="0" fill="hold" nodeType="afterEffect">
                                  <p:stCondLst>
                                    <p:cond delay="0"/>
                                  </p:stCondLst>
                                  <p:childTnLst>
                                    <p:set>
                                      <p:cBhvr>
                                        <p:cTn id="78" dur="1" fill="hold">
                                          <p:stCondLst>
                                            <p:cond delay="0"/>
                                          </p:stCondLst>
                                        </p:cTn>
                                        <p:tgtEl>
                                          <p:spTgt spid="2"/>
                                        </p:tgtEl>
                                        <p:attrNameLst>
                                          <p:attrName>style.visibility</p:attrName>
                                        </p:attrNameLst>
                                      </p:cBhvr>
                                      <p:to>
                                        <p:strVal val="visible"/>
                                      </p:to>
                                    </p:set>
                                    <p:anim calcmode="lin" valueType="num">
                                      <p:cBhvr>
                                        <p:cTn id="79" dur="200" fill="hold"/>
                                        <p:tgtEl>
                                          <p:spTgt spid="2"/>
                                        </p:tgtEl>
                                        <p:attrNameLst>
                                          <p:attrName>ppt_w</p:attrName>
                                        </p:attrNameLst>
                                      </p:cBhvr>
                                      <p:tavLst>
                                        <p:tav tm="0">
                                          <p:val>
                                            <p:fltVal val="0"/>
                                          </p:val>
                                        </p:tav>
                                        <p:tav tm="100000">
                                          <p:val>
                                            <p:strVal val="#ppt_w"/>
                                          </p:val>
                                        </p:tav>
                                      </p:tavLst>
                                    </p:anim>
                                    <p:anim calcmode="lin" valueType="num">
                                      <p:cBhvr>
                                        <p:cTn id="80" dur="200" fill="hold"/>
                                        <p:tgtEl>
                                          <p:spTgt spid="2"/>
                                        </p:tgtEl>
                                        <p:attrNameLst>
                                          <p:attrName>ppt_h</p:attrName>
                                        </p:attrNameLst>
                                      </p:cBhvr>
                                      <p:tavLst>
                                        <p:tav tm="0">
                                          <p:val>
                                            <p:fltVal val="0"/>
                                          </p:val>
                                        </p:tav>
                                        <p:tav tm="100000">
                                          <p:val>
                                            <p:strVal val="#ppt_h"/>
                                          </p:val>
                                        </p:tav>
                                      </p:tavLst>
                                    </p:anim>
                                    <p:anim calcmode="lin" valueType="num">
                                      <p:cBhvr>
                                        <p:cTn id="81" dur="200" fill="hold"/>
                                        <p:tgtEl>
                                          <p:spTgt spid="2"/>
                                        </p:tgtEl>
                                        <p:attrNameLst>
                                          <p:attrName>ppt_x</p:attrName>
                                        </p:attrNameLst>
                                      </p:cBhvr>
                                      <p:tavLst>
                                        <p:tav tm="0" fmla="#ppt_x+(cos(-2*pi*(1-$))*-#ppt_x-sin(-2*pi*(1-$))*(1-#ppt_y))*(1-$)">
                                          <p:val>
                                            <p:fltVal val="0"/>
                                          </p:val>
                                        </p:tav>
                                        <p:tav tm="100000">
                                          <p:val>
                                            <p:fltVal val="1"/>
                                          </p:val>
                                        </p:tav>
                                      </p:tavLst>
                                    </p:anim>
                                    <p:anim calcmode="lin" valueType="num">
                                      <p:cBhvr>
                                        <p:cTn id="82" dur="2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83" fill="hold" nodeType="afterGroup">
                            <p:stCondLst>
                              <p:cond delay="3500"/>
                            </p:stCondLst>
                            <p:childTnLst>
                              <p:par>
                                <p:cTn id="84" presetID="15" presetClass="entr" presetSubtype="0" fill="hold" nodeType="afterEffect">
                                  <p:stCondLst>
                                    <p:cond delay="0"/>
                                  </p:stCondLst>
                                  <p:childTnLst>
                                    <p:set>
                                      <p:cBhvr>
                                        <p:cTn id="85" dur="1" fill="hold">
                                          <p:stCondLst>
                                            <p:cond delay="0"/>
                                          </p:stCondLst>
                                        </p:cTn>
                                        <p:tgtEl>
                                          <p:spTgt spid="12"/>
                                        </p:tgtEl>
                                        <p:attrNameLst>
                                          <p:attrName>style.visibility</p:attrName>
                                        </p:attrNameLst>
                                      </p:cBhvr>
                                      <p:to>
                                        <p:strVal val="visible"/>
                                      </p:to>
                                    </p:set>
                                    <p:anim calcmode="lin" valueType="num">
                                      <p:cBhvr>
                                        <p:cTn id="86" dur="200" fill="hold"/>
                                        <p:tgtEl>
                                          <p:spTgt spid="12"/>
                                        </p:tgtEl>
                                        <p:attrNameLst>
                                          <p:attrName>ppt_w</p:attrName>
                                        </p:attrNameLst>
                                      </p:cBhvr>
                                      <p:tavLst>
                                        <p:tav tm="0">
                                          <p:val>
                                            <p:fltVal val="0"/>
                                          </p:val>
                                        </p:tav>
                                        <p:tav tm="100000">
                                          <p:val>
                                            <p:strVal val="#ppt_w"/>
                                          </p:val>
                                        </p:tav>
                                      </p:tavLst>
                                    </p:anim>
                                    <p:anim calcmode="lin" valueType="num">
                                      <p:cBhvr>
                                        <p:cTn id="87" dur="200" fill="hold"/>
                                        <p:tgtEl>
                                          <p:spTgt spid="12"/>
                                        </p:tgtEl>
                                        <p:attrNameLst>
                                          <p:attrName>ppt_h</p:attrName>
                                        </p:attrNameLst>
                                      </p:cBhvr>
                                      <p:tavLst>
                                        <p:tav tm="0">
                                          <p:val>
                                            <p:fltVal val="0"/>
                                          </p:val>
                                        </p:tav>
                                        <p:tav tm="100000">
                                          <p:val>
                                            <p:strVal val="#ppt_h"/>
                                          </p:val>
                                        </p:tav>
                                      </p:tavLst>
                                    </p:anim>
                                    <p:anim calcmode="lin" valueType="num">
                                      <p:cBhvr>
                                        <p:cTn id="88" dur="200" fill="hold"/>
                                        <p:tgtEl>
                                          <p:spTgt spid="12"/>
                                        </p:tgtEl>
                                        <p:attrNameLst>
                                          <p:attrName>ppt_x</p:attrName>
                                        </p:attrNameLst>
                                      </p:cBhvr>
                                      <p:tavLst>
                                        <p:tav tm="0" fmla="#ppt_x+(cos(-2*pi*(1-$))*-#ppt_x-sin(-2*pi*(1-$))*(1-#ppt_y))*(1-$)">
                                          <p:val>
                                            <p:fltVal val="0"/>
                                          </p:val>
                                        </p:tav>
                                        <p:tav tm="100000">
                                          <p:val>
                                            <p:fltVal val="1"/>
                                          </p:val>
                                        </p:tav>
                                      </p:tavLst>
                                    </p:anim>
                                    <p:anim calcmode="lin" valueType="num">
                                      <p:cBhvr>
                                        <p:cTn id="89" dur="2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1" presetClass="entr" presetSubtype="0" fill="hold" grpId="0" nodeType="clickEffect">
                                  <p:stCondLst>
                                    <p:cond delay="0"/>
                                  </p:stCondLst>
                                  <p:childTnLst>
                                    <p:set>
                                      <p:cBhvr>
                                        <p:cTn id="93" dur="1" fill="hold">
                                          <p:stCondLst>
                                            <p:cond delay="499"/>
                                          </p:stCondLst>
                                        </p:cTn>
                                        <p:tgtEl>
                                          <p:spTgt spid="1727527"/>
                                        </p:tgtEl>
                                        <p:attrNameLst>
                                          <p:attrName>style.visibility</p:attrName>
                                        </p:attrNameLst>
                                      </p:cBhvr>
                                      <p:to>
                                        <p:strVal val="visible"/>
                                      </p:to>
                                    </p:set>
                                  </p:childTnLst>
                                </p:cTn>
                              </p:par>
                            </p:childTnLst>
                          </p:cTn>
                        </p:par>
                      </p:childTnLst>
                    </p:cTn>
                  </p:par>
                  <p:par>
                    <p:cTn id="94" fill="hold" nodeType="clickPar">
                      <p:stCondLst>
                        <p:cond delay="indefinite"/>
                      </p:stCondLst>
                      <p:childTnLst>
                        <p:par>
                          <p:cTn id="95" fill="hold" nodeType="withGroup">
                            <p:stCondLst>
                              <p:cond delay="0"/>
                            </p:stCondLst>
                            <p:childTnLst>
                              <p:par>
                                <p:cTn id="96" presetID="1" presetClass="entr" presetSubtype="0" fill="hold" grpId="0" nodeType="clickEffect">
                                  <p:stCondLst>
                                    <p:cond delay="0"/>
                                  </p:stCondLst>
                                  <p:childTnLst>
                                    <p:set>
                                      <p:cBhvr>
                                        <p:cTn id="97" dur="1" fill="hold">
                                          <p:stCondLst>
                                            <p:cond delay="499"/>
                                          </p:stCondLst>
                                        </p:cTn>
                                        <p:tgtEl>
                                          <p:spTgt spid="17275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7521" grpId="0" autoUpdateAnimBg="0"/>
      <p:bldP spid="1727522" grpId="0" autoUpdateAnimBg="0"/>
      <p:bldP spid="1727527" grpId="0" autoUpdateAnimBg="0"/>
      <p:bldP spid="1727528"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descr="10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9144000" cy="137303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God's most precious treasure</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lavished on me</a:t>
            </a:r>
          </a:p>
        </p:txBody>
      </p:sp>
    </p:spTree>
    <p:extLst>
      <p:ext uri="{BB962C8B-B14F-4D97-AF65-F5344CB8AC3E}">
        <p14:creationId xmlns:p14="http://schemas.microsoft.com/office/powerpoint/2010/main" val="2124459748"/>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7526" name="Rectangle 38">
            <a:extLst>
              <a:ext uri="{FF2B5EF4-FFF2-40B4-BE49-F238E27FC236}">
                <a16:creationId xmlns:a16="http://schemas.microsoft.com/office/drawing/2014/main" id="{C0B313B1-C69A-44A4-A74E-1554599FB5D2}"/>
              </a:ext>
            </a:extLst>
          </p:cNvPr>
          <p:cNvSpPr>
            <a:spLocks noGrp="1" noChangeArrowheads="1"/>
          </p:cNvSpPr>
          <p:nvPr>
            <p:ph type="title"/>
          </p:nvPr>
        </p:nvSpPr>
        <p:spPr>
          <a:xfrm>
            <a:off x="0" y="0"/>
            <a:ext cx="9144000" cy="762000"/>
          </a:xfrm>
          <a:effectLst>
            <a:outerShdw blurRad="63500" dist="35921" dir="2700000" algn="ctr" rotWithShape="0">
              <a:srgbClr val="000000">
                <a:alpha val="74997"/>
              </a:srgbClr>
            </a:outerShdw>
          </a:effectLst>
        </p:spPr>
        <p:txBody>
          <a:bodyPr/>
          <a:lstStyle/>
          <a:p>
            <a:pPr eaLnBrk="1" hangingPunct="1"/>
            <a:r>
              <a:rPr lang="en-US" altLang="en-US" sz="4000" b="1">
                <a:solidFill>
                  <a:schemeClr val="bg1"/>
                </a:solidFill>
              </a:rPr>
              <a:t>Widening Circle of </a:t>
            </a:r>
            <a:r>
              <a:rPr lang="en-US" altLang="en-US" sz="4000" b="1">
                <a:solidFill>
                  <a:srgbClr val="FFFF00"/>
                </a:solidFill>
              </a:rPr>
              <a:t>Your</a:t>
            </a:r>
            <a:r>
              <a:rPr lang="en-US" altLang="en-US" sz="4000" b="1">
                <a:solidFill>
                  <a:schemeClr val="bg1"/>
                </a:solidFill>
              </a:rPr>
              <a:t> Prayers</a:t>
            </a:r>
            <a:endParaRPr lang="en-US" altLang="en-US" b="1">
              <a:solidFill>
                <a:schemeClr val="bg1"/>
              </a:solidFill>
            </a:endParaRPr>
          </a:p>
        </p:txBody>
      </p:sp>
      <p:sp>
        <p:nvSpPr>
          <p:cNvPr id="1727528" name="Text Box 40">
            <a:extLst>
              <a:ext uri="{FF2B5EF4-FFF2-40B4-BE49-F238E27FC236}">
                <a16:creationId xmlns:a16="http://schemas.microsoft.com/office/drawing/2014/main" id="{8C3D6DFB-9656-4F45-8117-AE331F6D127E}"/>
              </a:ext>
            </a:extLst>
          </p:cNvPr>
          <p:cNvSpPr txBox="1">
            <a:spLocks noChangeArrowheads="1"/>
          </p:cNvSpPr>
          <p:nvPr/>
        </p:nvSpPr>
        <p:spPr bwMode="auto">
          <a:xfrm>
            <a:off x="4800600" y="990600"/>
            <a:ext cx="4343400" cy="457200"/>
          </a:xfrm>
          <a:prstGeom prst="rect">
            <a:avLst/>
          </a:prstGeom>
          <a:noFill/>
          <a:ln>
            <a:noFill/>
          </a:ln>
          <a:effectLst>
            <a:outerShdw dist="35921" dir="2700000" algn="ctr" rotWithShape="0">
              <a:schemeClr val="tx1">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marR="0" lvl="0" indent="-457200" algn="l" defTabSz="914400" rtl="0" eaLnBrk="0" fontAlgn="base" latinLnBrk="0" hangingPunct="0">
              <a:lnSpc>
                <a:spcPct val="100000"/>
              </a:lnSpc>
              <a:spcBef>
                <a:spcPct val="0"/>
              </a:spcBef>
              <a:spcAft>
                <a:spcPct val="0"/>
              </a:spcAft>
              <a:buClrTx/>
              <a:buSzTx/>
              <a:buFont typeface="Arial" charset="0"/>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2.  Sanctify them</a:t>
            </a:r>
          </a:p>
        </p:txBody>
      </p:sp>
      <p:pic>
        <p:nvPicPr>
          <p:cNvPr id="141315" name="Picture 13">
            <a:extLst>
              <a:ext uri="{FF2B5EF4-FFF2-40B4-BE49-F238E27FC236}">
                <a16:creationId xmlns:a16="http://schemas.microsoft.com/office/drawing/2014/main" id="{6BA656DC-CD71-485B-AC2B-920E128109C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419475" y="2781300"/>
            <a:ext cx="2265363"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1D5B4032-1DF6-46A9-91A2-7E660CBD2CBA}"/>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042988" y="2276475"/>
            <a:ext cx="2049462"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D7DBB94E-4958-476C-BEAE-E356EA94759F}"/>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1042988" y="4149725"/>
            <a:ext cx="1673225" cy="167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3297C99A-91CD-4C1C-9F0B-0828DF3435E5}"/>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4500563" y="1341438"/>
            <a:ext cx="1584325"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F9AC9464-B877-4E70-9A16-B6B988A30C68}"/>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6011863" y="1557338"/>
            <a:ext cx="2160587"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id="{1DA49423-320F-493D-8A48-F86403AC7A2E}"/>
              </a:ext>
            </a:extLst>
          </p:cNvPr>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4000500" y="5084763"/>
            <a:ext cx="1755775"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a:extLst>
              <a:ext uri="{FF2B5EF4-FFF2-40B4-BE49-F238E27FC236}">
                <a16:creationId xmlns:a16="http://schemas.microsoft.com/office/drawing/2014/main" id="{5D17F9A8-A427-4CCF-8282-7BFE0AAB03EB}"/>
              </a:ext>
            </a:extLst>
          </p:cNvPr>
          <p:cNvPicPr>
            <a:picLocks noChangeAspect="1"/>
          </p:cNvPicPr>
          <p:nvPr/>
        </p:nvPicPr>
        <p:blipFill>
          <a:blip r:embed="rId9">
            <a:extLst>
              <a:ext uri="{28A0092B-C50C-407E-A947-70E740481C1C}">
                <a14:useLocalDpi xmlns:a14="http://schemas.microsoft.com/office/drawing/2010/main"/>
              </a:ext>
            </a:extLst>
          </a:blip>
          <a:srcRect/>
          <a:stretch>
            <a:fillRect/>
          </a:stretch>
        </p:blipFill>
        <p:spPr bwMode="auto">
          <a:xfrm>
            <a:off x="2339975" y="4724400"/>
            <a:ext cx="1887538"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id="{7AA6BFD2-4FC7-40A2-8CF6-DF0372F2A660}"/>
              </a:ext>
            </a:extLst>
          </p:cNvPr>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5651500" y="4902200"/>
            <a:ext cx="19558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a:extLst>
              <a:ext uri="{FF2B5EF4-FFF2-40B4-BE49-F238E27FC236}">
                <a16:creationId xmlns:a16="http://schemas.microsoft.com/office/drawing/2014/main" id="{04115111-8E27-4ADC-853C-C662DBD3EB11}"/>
              </a:ext>
            </a:extLst>
          </p:cNvPr>
          <p:cNvPicPr>
            <a:picLocks noChangeAspect="1"/>
          </p:cNvPicPr>
          <p:nvPr/>
        </p:nvPicPr>
        <p:blipFill>
          <a:blip r:embed="rId11">
            <a:extLst>
              <a:ext uri="{28A0092B-C50C-407E-A947-70E740481C1C}">
                <a14:useLocalDpi xmlns:a14="http://schemas.microsoft.com/office/drawing/2010/main"/>
              </a:ext>
            </a:extLst>
          </a:blip>
          <a:srcRect/>
          <a:stretch>
            <a:fillRect/>
          </a:stretch>
        </p:blipFill>
        <p:spPr bwMode="auto">
          <a:xfrm>
            <a:off x="2411413" y="1196975"/>
            <a:ext cx="1973262"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7527" name="Text Box 39">
            <a:extLst>
              <a:ext uri="{FF2B5EF4-FFF2-40B4-BE49-F238E27FC236}">
                <a16:creationId xmlns:a16="http://schemas.microsoft.com/office/drawing/2014/main" id="{DA20A7C6-0907-46A8-9B7B-8EEB91FF1924}"/>
              </a:ext>
            </a:extLst>
          </p:cNvPr>
          <p:cNvSpPr txBox="1">
            <a:spLocks noChangeArrowheads="1"/>
          </p:cNvSpPr>
          <p:nvPr/>
        </p:nvSpPr>
        <p:spPr bwMode="auto">
          <a:xfrm>
            <a:off x="457200" y="990600"/>
            <a:ext cx="3581400" cy="457200"/>
          </a:xfrm>
          <a:prstGeom prst="rect">
            <a:avLst/>
          </a:prstGeom>
          <a:noFill/>
          <a:ln>
            <a:noFill/>
          </a:ln>
          <a:effectLst>
            <a:outerShdw dist="35921" dir="2700000" algn="ctr" rotWithShape="0">
              <a:schemeClr val="tx1">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marR="0" lvl="0" indent="-457200" algn="l" defTabSz="914400" rtl="0" eaLnBrk="0" fontAlgn="base" latinLnBrk="0" hangingPunct="0">
              <a:lnSpc>
                <a:spcPct val="100000"/>
              </a:lnSpc>
              <a:spcBef>
                <a:spcPct val="0"/>
              </a:spcBef>
              <a:spcAft>
                <a:spcPct val="0"/>
              </a:spcAft>
              <a:buClrTx/>
              <a:buSzTx/>
              <a:buFont typeface="Arial" charset="0"/>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1.  Protect them</a:t>
            </a:r>
          </a:p>
        </p:txBody>
      </p:sp>
      <p:pic>
        <p:nvPicPr>
          <p:cNvPr id="18" name="Picture 17">
            <a:extLst>
              <a:ext uri="{FF2B5EF4-FFF2-40B4-BE49-F238E27FC236}">
                <a16:creationId xmlns:a16="http://schemas.microsoft.com/office/drawing/2014/main" id="{543E5A2E-3130-4B60-87E1-B9FCA268843E}"/>
              </a:ext>
            </a:extLst>
          </p:cNvPr>
          <p:cNvPicPr>
            <a:picLocks noChangeAspect="1"/>
          </p:cNvPicPr>
          <p:nvPr/>
        </p:nvPicPr>
        <p:blipFill>
          <a:blip r:embed="rId12">
            <a:extLst>
              <a:ext uri="{28A0092B-C50C-407E-A947-70E740481C1C}">
                <a14:useLocalDpi xmlns:a14="http://schemas.microsoft.com/office/drawing/2010/main"/>
              </a:ext>
            </a:extLst>
          </a:blip>
          <a:srcRect/>
          <a:stretch>
            <a:fillRect/>
          </a:stretch>
        </p:blipFill>
        <p:spPr bwMode="auto">
          <a:xfrm>
            <a:off x="5940425" y="3284538"/>
            <a:ext cx="172720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09983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1000"/>
                                  </p:stCondLst>
                                  <p:childTnLst>
                                    <p:set>
                                      <p:cBhvr>
                                        <p:cTn id="6" dur="1" fill="hold">
                                          <p:stCondLst>
                                            <p:cond delay="99"/>
                                          </p:stCondLst>
                                        </p:cTn>
                                        <p:tgtEl>
                                          <p:spTgt spid="15"/>
                                        </p:tgtEl>
                                        <p:attrNameLst>
                                          <p:attrName>style.visibility</p:attrName>
                                        </p:attrNameLst>
                                      </p:cBhvr>
                                      <p:to>
                                        <p:strVal val="visible"/>
                                      </p:to>
                                    </p:set>
                                  </p:childTnLst>
                                </p:cTn>
                              </p:par>
                            </p:childTnLst>
                          </p:cTn>
                        </p:par>
                        <p:par>
                          <p:cTn id="7" fill="hold" nodeType="afterGroup">
                            <p:stCondLst>
                              <p:cond delay="1100"/>
                            </p:stCondLst>
                            <p:childTnLst>
                              <p:par>
                                <p:cTn id="8" presetID="1" presetClass="entr" presetSubtype="0" fill="hold" nodeType="afterEffect">
                                  <p:stCondLst>
                                    <p:cond delay="1000"/>
                                  </p:stCondLst>
                                  <p:childTnLst>
                                    <p:set>
                                      <p:cBhvr>
                                        <p:cTn id="9" dur="1" fill="hold">
                                          <p:stCondLst>
                                            <p:cond delay="99"/>
                                          </p:stCondLst>
                                        </p:cTn>
                                        <p:tgtEl>
                                          <p:spTgt spid="16"/>
                                        </p:tgtEl>
                                        <p:attrNameLst>
                                          <p:attrName>style.visibility</p:attrName>
                                        </p:attrNameLst>
                                      </p:cBhvr>
                                      <p:to>
                                        <p:strVal val="visible"/>
                                      </p:to>
                                    </p:set>
                                  </p:childTnLst>
                                </p:cTn>
                              </p:par>
                            </p:childTnLst>
                          </p:cTn>
                        </p:par>
                        <p:par>
                          <p:cTn id="10" fill="hold" nodeType="afterGroup">
                            <p:stCondLst>
                              <p:cond delay="2200"/>
                            </p:stCondLst>
                            <p:childTnLst>
                              <p:par>
                                <p:cTn id="11" presetID="1" presetClass="entr" presetSubtype="0" fill="hold" nodeType="afterEffect">
                                  <p:stCondLst>
                                    <p:cond delay="1000"/>
                                  </p:stCondLst>
                                  <p:childTnLst>
                                    <p:set>
                                      <p:cBhvr>
                                        <p:cTn id="12" dur="1" fill="hold">
                                          <p:stCondLst>
                                            <p:cond delay="99"/>
                                          </p:stCondLst>
                                        </p:cTn>
                                        <p:tgtEl>
                                          <p:spTgt spid="17"/>
                                        </p:tgtEl>
                                        <p:attrNameLst>
                                          <p:attrName>style.visibility</p:attrName>
                                        </p:attrNameLst>
                                      </p:cBhvr>
                                      <p:to>
                                        <p:strVal val="visible"/>
                                      </p:to>
                                    </p:set>
                                  </p:childTnLst>
                                </p:cTn>
                              </p:par>
                            </p:childTnLst>
                          </p:cTn>
                        </p:par>
                        <p:par>
                          <p:cTn id="13" fill="hold" nodeType="afterGroup">
                            <p:stCondLst>
                              <p:cond delay="3300"/>
                            </p:stCondLst>
                            <p:childTnLst>
                              <p:par>
                                <p:cTn id="14" presetID="1" presetClass="entr" presetSubtype="0" fill="hold" nodeType="afterEffect">
                                  <p:stCondLst>
                                    <p:cond delay="1000"/>
                                  </p:stCondLst>
                                  <p:childTnLst>
                                    <p:set>
                                      <p:cBhvr>
                                        <p:cTn id="15" dur="1" fill="hold">
                                          <p:stCondLst>
                                            <p:cond delay="99"/>
                                          </p:stCondLst>
                                        </p:cTn>
                                        <p:tgtEl>
                                          <p:spTgt spid="19"/>
                                        </p:tgtEl>
                                        <p:attrNameLst>
                                          <p:attrName>style.visibility</p:attrName>
                                        </p:attrNameLst>
                                      </p:cBhvr>
                                      <p:to>
                                        <p:strVal val="visible"/>
                                      </p:to>
                                    </p:set>
                                  </p:childTnLst>
                                </p:cTn>
                              </p:par>
                            </p:childTnLst>
                          </p:cTn>
                        </p:par>
                        <p:par>
                          <p:cTn id="16" fill="hold" nodeType="afterGroup">
                            <p:stCondLst>
                              <p:cond delay="4400"/>
                            </p:stCondLst>
                            <p:childTnLst>
                              <p:par>
                                <p:cTn id="17" presetID="1" presetClass="entr" presetSubtype="0" fill="hold" nodeType="afterEffect">
                                  <p:stCondLst>
                                    <p:cond delay="0"/>
                                  </p:stCondLst>
                                  <p:childTnLst>
                                    <p:set>
                                      <p:cBhvr>
                                        <p:cTn id="18" dur="1" fill="hold">
                                          <p:stCondLst>
                                            <p:cond delay="99"/>
                                          </p:stCondLst>
                                        </p:cTn>
                                        <p:tgtEl>
                                          <p:spTgt spid="20"/>
                                        </p:tgtEl>
                                        <p:attrNameLst>
                                          <p:attrName>style.visibility</p:attrName>
                                        </p:attrNameLst>
                                      </p:cBhvr>
                                      <p:to>
                                        <p:strVal val="visible"/>
                                      </p:to>
                                    </p:set>
                                  </p:childTnLst>
                                </p:cTn>
                              </p:par>
                            </p:childTnLst>
                          </p:cTn>
                        </p:par>
                        <p:par>
                          <p:cTn id="19" fill="hold" nodeType="afterGroup">
                            <p:stCondLst>
                              <p:cond delay="4500"/>
                            </p:stCondLst>
                            <p:childTnLst>
                              <p:par>
                                <p:cTn id="20" presetID="1" presetClass="entr" presetSubtype="0" fill="hold" nodeType="afterEffect">
                                  <p:stCondLst>
                                    <p:cond delay="1000"/>
                                  </p:stCondLst>
                                  <p:childTnLst>
                                    <p:set>
                                      <p:cBhvr>
                                        <p:cTn id="21" dur="1" fill="hold">
                                          <p:stCondLst>
                                            <p:cond delay="99"/>
                                          </p:stCondLst>
                                        </p:cTn>
                                        <p:tgtEl>
                                          <p:spTgt spid="21"/>
                                        </p:tgtEl>
                                        <p:attrNameLst>
                                          <p:attrName>style.visibility</p:attrName>
                                        </p:attrNameLst>
                                      </p:cBhvr>
                                      <p:to>
                                        <p:strVal val="visible"/>
                                      </p:to>
                                    </p:set>
                                  </p:childTnLst>
                                </p:cTn>
                              </p:par>
                            </p:childTnLst>
                          </p:cTn>
                        </p:par>
                        <p:par>
                          <p:cTn id="22" fill="hold" nodeType="afterGroup">
                            <p:stCondLst>
                              <p:cond delay="5600"/>
                            </p:stCondLst>
                            <p:childTnLst>
                              <p:par>
                                <p:cTn id="23" presetID="1" presetClass="entr" presetSubtype="0" fill="hold" nodeType="afterEffect">
                                  <p:stCondLst>
                                    <p:cond delay="1000"/>
                                  </p:stCondLst>
                                  <p:childTnLst>
                                    <p:set>
                                      <p:cBhvr>
                                        <p:cTn id="24" dur="1" fill="hold">
                                          <p:stCondLst>
                                            <p:cond delay="99"/>
                                          </p:stCondLst>
                                        </p:cTn>
                                        <p:tgtEl>
                                          <p:spTgt spid="22"/>
                                        </p:tgtEl>
                                        <p:attrNameLst>
                                          <p:attrName>style.visibility</p:attrName>
                                        </p:attrNameLst>
                                      </p:cBhvr>
                                      <p:to>
                                        <p:strVal val="visible"/>
                                      </p:to>
                                    </p:set>
                                  </p:childTnLst>
                                </p:cTn>
                              </p:par>
                            </p:childTnLst>
                          </p:cTn>
                        </p:par>
                        <p:par>
                          <p:cTn id="25" fill="hold" nodeType="afterGroup">
                            <p:stCondLst>
                              <p:cond delay="6700"/>
                            </p:stCondLst>
                            <p:childTnLst>
                              <p:par>
                                <p:cTn id="26" presetID="1" presetClass="entr" presetSubtype="0" fill="hold" nodeType="afterEffect">
                                  <p:stCondLst>
                                    <p:cond delay="1000"/>
                                  </p:stCondLst>
                                  <p:childTnLst>
                                    <p:set>
                                      <p:cBhvr>
                                        <p:cTn id="27" dur="1" fill="hold">
                                          <p:stCondLst>
                                            <p:cond delay="99"/>
                                          </p:stCondLst>
                                        </p:cTn>
                                        <p:tgtEl>
                                          <p:spTgt spid="23"/>
                                        </p:tgtEl>
                                        <p:attrNameLst>
                                          <p:attrName>style.visibility</p:attrName>
                                        </p:attrNameLst>
                                      </p:cBhvr>
                                      <p:to>
                                        <p:strVal val="visible"/>
                                      </p:to>
                                    </p:set>
                                  </p:childTnLst>
                                </p:cTn>
                              </p:par>
                            </p:childTnLst>
                          </p:cTn>
                        </p:par>
                        <p:par>
                          <p:cTn id="28" fill="hold" nodeType="afterGroup">
                            <p:stCondLst>
                              <p:cond delay="7800"/>
                            </p:stCondLst>
                            <p:childTnLst>
                              <p:par>
                                <p:cTn id="29" presetID="1" presetClass="entr" presetSubtype="0" fill="hold" nodeType="afterEffect">
                                  <p:stCondLst>
                                    <p:cond delay="1000"/>
                                  </p:stCondLst>
                                  <p:childTnLst>
                                    <p:set>
                                      <p:cBhvr>
                                        <p:cTn id="30" dur="1" fill="hold">
                                          <p:stCondLst>
                                            <p:cond delay="99"/>
                                          </p:stCondLst>
                                        </p:cTn>
                                        <p:tgtEl>
                                          <p:spTgt spid="1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72752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7275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7528" grpId="0" autoUpdateAnimBg="0"/>
      <p:bldP spid="1727527" grpId="0" autoUpdateAnimBg="0"/>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le 1">
            <a:extLst>
              <a:ext uri="{FF2B5EF4-FFF2-40B4-BE49-F238E27FC236}">
                <a16:creationId xmlns:a16="http://schemas.microsoft.com/office/drawing/2014/main" id="{7F7EC1BE-BEB8-4E6C-B5D6-C221507F7F38}"/>
              </a:ext>
            </a:extLst>
          </p:cNvPr>
          <p:cNvSpPr>
            <a:spLocks noGrp="1"/>
          </p:cNvSpPr>
          <p:nvPr>
            <p:ph type="ctrTitle"/>
          </p:nvPr>
        </p:nvSpPr>
        <p:spPr>
          <a:xfrm>
            <a:off x="342900" y="4945062"/>
            <a:ext cx="6229351" cy="1470025"/>
          </a:xfrm>
        </p:spPr>
        <p:txBody>
          <a:bodyPr/>
          <a:lstStyle/>
          <a:p>
            <a:r>
              <a:rPr lang="en-US" altLang="en-US" sz="4800" b="1" dirty="0"/>
              <a:t>Light represents good over darkness (= evil)</a:t>
            </a:r>
          </a:p>
        </p:txBody>
      </p:sp>
    </p:spTree>
    <p:extLst>
      <p:ext uri="{BB962C8B-B14F-4D97-AF65-F5344CB8AC3E}">
        <p14:creationId xmlns:p14="http://schemas.microsoft.com/office/powerpoint/2010/main" val="420805196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3" name="Picture 1" descr="GoodandEvilPg4.jpg">
            <a:extLst>
              <a:ext uri="{FF2B5EF4-FFF2-40B4-BE49-F238E27FC236}">
                <a16:creationId xmlns:a16="http://schemas.microsoft.com/office/drawing/2014/main" id="{7FF2CD94-6AEA-48C7-8886-F2A3AC7DD11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4" name="Title 1">
            <a:extLst>
              <a:ext uri="{FF2B5EF4-FFF2-40B4-BE49-F238E27FC236}">
                <a16:creationId xmlns:a16="http://schemas.microsoft.com/office/drawing/2014/main" id="{10E65294-CC11-443E-996E-3BFDBB3BD8A8}"/>
              </a:ext>
            </a:extLst>
          </p:cNvPr>
          <p:cNvSpPr>
            <a:spLocks noGrp="1"/>
          </p:cNvSpPr>
          <p:nvPr>
            <p:ph type="ctrTitle"/>
          </p:nvPr>
        </p:nvSpPr>
        <p:spPr>
          <a:xfrm>
            <a:off x="2543176" y="0"/>
            <a:ext cx="6600824" cy="5014913"/>
          </a:xfrm>
        </p:spPr>
        <p:txBody>
          <a:bodyPr/>
          <a:lstStyle/>
          <a:p>
            <a:r>
              <a:rPr lang="en-US" altLang="en-US" sz="3600" b="1" dirty="0">
                <a:solidFill>
                  <a:schemeClr val="bg1"/>
                </a:solidFill>
                <a:latin typeface="Arial" panose="020B0604020202020204" pitchFamily="34" charset="0"/>
              </a:rPr>
              <a:t>Solid food is for those who are mature, who through training have the skill to recognize the difference between right and wrong.</a:t>
            </a:r>
          </a:p>
        </p:txBody>
      </p:sp>
      <p:sp>
        <p:nvSpPr>
          <p:cNvPr id="2" name="Title 1">
            <a:extLst>
              <a:ext uri="{FF2B5EF4-FFF2-40B4-BE49-F238E27FC236}">
                <a16:creationId xmlns:a16="http://schemas.microsoft.com/office/drawing/2014/main" id="{2A78751B-5487-0FE1-FE46-9D5BD7277A85}"/>
              </a:ext>
            </a:extLst>
          </p:cNvPr>
          <p:cNvSpPr txBox="1">
            <a:spLocks/>
          </p:cNvSpPr>
          <p:nvPr/>
        </p:nvSpPr>
        <p:spPr bwMode="auto">
          <a:xfrm>
            <a:off x="685800" y="5014913"/>
            <a:ext cx="7772400" cy="9858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Calibri"/>
                <a:ea typeface="MS PGothic" panose="020B0600070205080204" pitchFamily="34" charset="-128"/>
              </a:rPr>
              <a:t>Hebrews 5:14 NLT</a:t>
            </a:r>
          </a:p>
        </p:txBody>
      </p:sp>
    </p:spTree>
    <p:extLst>
      <p:ext uri="{BB962C8B-B14F-4D97-AF65-F5344CB8AC3E}">
        <p14:creationId xmlns:p14="http://schemas.microsoft.com/office/powerpoint/2010/main" val="1151016842"/>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le 1">
            <a:extLst>
              <a:ext uri="{FF2B5EF4-FFF2-40B4-BE49-F238E27FC236}">
                <a16:creationId xmlns:a16="http://schemas.microsoft.com/office/drawing/2014/main" id="{7F7EC1BE-BEB8-4E6C-B5D6-C221507F7F38}"/>
              </a:ext>
            </a:extLst>
          </p:cNvPr>
          <p:cNvSpPr>
            <a:spLocks noGrp="1"/>
          </p:cNvSpPr>
          <p:nvPr>
            <p:ph type="ctrTitle"/>
          </p:nvPr>
        </p:nvSpPr>
        <p:spPr>
          <a:xfrm>
            <a:off x="471487" y="5116512"/>
            <a:ext cx="6229351" cy="1470025"/>
          </a:xfrm>
        </p:spPr>
        <p:txBody>
          <a:bodyPr/>
          <a:lstStyle/>
          <a:p>
            <a:r>
              <a:rPr lang="en-US" altLang="en-US" sz="4800" b="1" dirty="0"/>
              <a:t>Light dispels darkness every time!</a:t>
            </a:r>
          </a:p>
        </p:txBody>
      </p:sp>
    </p:spTree>
    <p:extLst>
      <p:ext uri="{BB962C8B-B14F-4D97-AF65-F5344CB8AC3E}">
        <p14:creationId xmlns:p14="http://schemas.microsoft.com/office/powerpoint/2010/main" val="2417891110"/>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3" name="Picture 1" descr="GoodandEvilPg4.jpg">
            <a:extLst>
              <a:ext uri="{FF2B5EF4-FFF2-40B4-BE49-F238E27FC236}">
                <a16:creationId xmlns:a16="http://schemas.microsoft.com/office/drawing/2014/main" id="{7FF2CD94-6AEA-48C7-8886-F2A3AC7DD11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4" name="Title 1">
            <a:extLst>
              <a:ext uri="{FF2B5EF4-FFF2-40B4-BE49-F238E27FC236}">
                <a16:creationId xmlns:a16="http://schemas.microsoft.com/office/drawing/2014/main" id="{10E65294-CC11-443E-996E-3BFDBB3BD8A8}"/>
              </a:ext>
            </a:extLst>
          </p:cNvPr>
          <p:cNvSpPr>
            <a:spLocks noGrp="1"/>
          </p:cNvSpPr>
          <p:nvPr>
            <p:ph type="ctrTitle"/>
          </p:nvPr>
        </p:nvSpPr>
        <p:spPr>
          <a:xfrm>
            <a:off x="2940908" y="0"/>
            <a:ext cx="5591905" cy="5805488"/>
          </a:xfrm>
        </p:spPr>
        <p:txBody>
          <a:bodyPr/>
          <a:lstStyle/>
          <a:p>
            <a:r>
              <a:rPr lang="en-US" altLang="en-US" b="1" baseline="30000" dirty="0">
                <a:solidFill>
                  <a:schemeClr val="bg1"/>
                </a:solidFill>
                <a:latin typeface="Arial" panose="020B0604020202020204" pitchFamily="34" charset="0"/>
              </a:rPr>
              <a:t> "</a:t>
            </a:r>
            <a:r>
              <a:rPr lang="en-US" altLang="ja-JP" b="1" dirty="0">
                <a:solidFill>
                  <a:schemeClr val="bg1"/>
                </a:solidFill>
                <a:latin typeface="Arial" panose="020B0604020202020204" pitchFamily="34" charset="0"/>
              </a:rPr>
              <a:t>I</a:t>
            </a:r>
            <a:r>
              <a:rPr lang="en-US" altLang="en-US" b="1" dirty="0">
                <a:solidFill>
                  <a:schemeClr val="bg1"/>
                </a:solidFill>
                <a:latin typeface="Arial" panose="020B0604020202020204" pitchFamily="34" charset="0"/>
              </a:rPr>
              <a:t>’</a:t>
            </a:r>
            <a:r>
              <a:rPr lang="en-US" altLang="ja-JP" b="1" dirty="0">
                <a:solidFill>
                  <a:schemeClr val="bg1"/>
                </a:solidFill>
                <a:latin typeface="Arial" panose="020B0604020202020204" pitchFamily="34" charset="0"/>
              </a:rPr>
              <a:t>m not asking you to take them out of the world, but to keep them safe from the evil one</a:t>
            </a:r>
            <a:r>
              <a:rPr lang="en-US" altLang="en-US" b="1" dirty="0">
                <a:solidFill>
                  <a:schemeClr val="bg1"/>
                </a:solidFill>
                <a:latin typeface="Arial" panose="020B0604020202020204" pitchFamily="34" charset="0"/>
              </a:rPr>
              <a:t>"</a:t>
            </a:r>
            <a:r>
              <a:rPr lang="en-US" altLang="ja-JP" b="1" dirty="0">
                <a:solidFill>
                  <a:schemeClr val="bg1"/>
                </a:solidFill>
                <a:latin typeface="Arial" panose="020B0604020202020204" pitchFamily="34" charset="0"/>
              </a:rPr>
              <a:t> </a:t>
            </a:r>
            <a:br>
              <a:rPr lang="en-US" altLang="ja-JP" b="1" dirty="0">
                <a:solidFill>
                  <a:schemeClr val="bg1"/>
                </a:solidFill>
                <a:latin typeface="Arial" panose="020B0604020202020204" pitchFamily="34" charset="0"/>
              </a:rPr>
            </a:br>
            <a:r>
              <a:rPr lang="en-US" altLang="ja-JP" b="1" dirty="0">
                <a:solidFill>
                  <a:schemeClr val="bg1"/>
                </a:solidFill>
                <a:latin typeface="Arial" panose="020B0604020202020204" pitchFamily="34" charset="0"/>
              </a:rPr>
              <a:t>(John 17:15)</a:t>
            </a:r>
            <a:endParaRPr lang="en-US" altLang="en-US" sz="13800" b="1" dirty="0">
              <a:solidFill>
                <a:schemeClr val="bg1"/>
              </a:solidFill>
            </a:endParaRPr>
          </a:p>
        </p:txBody>
      </p:sp>
    </p:spTree>
    <p:extLst>
      <p:ext uri="{BB962C8B-B14F-4D97-AF65-F5344CB8AC3E}">
        <p14:creationId xmlns:p14="http://schemas.microsoft.com/office/powerpoint/2010/main" val="783742657"/>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F3E6396-5C62-4306-86D4-AD66F590671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400" b="1" i="0" u="none" strike="noStrike" kern="0" cap="none" spc="0" normalizeH="0" baseline="0" noProof="0">
                <a:ln>
                  <a:noFill/>
                </a:ln>
                <a:solidFill>
                  <a:srgbClr val="FFFFFF"/>
                </a:solidFill>
                <a:effectLst>
                  <a:glow rad="228600">
                    <a:srgbClr val="000000"/>
                  </a:glow>
                </a:effectLst>
                <a:uLnTx/>
                <a:uFillTx/>
                <a:latin typeface="Arial"/>
                <a:ea typeface="+mj-ea"/>
                <a:cs typeface="Arial"/>
              </a:rPr>
              <a:t>3. His Prayer for the Family of Believers</a:t>
            </a:r>
            <a:endParaRPr kumimoji="0" lang="en-US" sz="4400" b="1" i="0" u="none" strike="noStrike" kern="0" cap="none" spc="0" normalizeH="0" baseline="0" noProof="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077097"/>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2800" b="1" i="1" u="none" strike="noStrike" kern="0" cap="none" spc="0" normalizeH="0" baseline="0" noProof="0">
                <a:ln>
                  <a:noFill/>
                </a:ln>
                <a:solidFill>
                  <a:srgbClr val="FFFFFF"/>
                </a:solidFill>
                <a:effectLst>
                  <a:outerShdw blurRad="38100" dist="38100" dir="2700000" algn="tl">
                    <a:srgbClr val="000000"/>
                  </a:outerShdw>
                </a:effectLst>
                <a:uLnTx/>
                <a:uFillTx/>
                <a:latin typeface="Arial"/>
                <a:ea typeface="ＭＳ Ｐゴシック" charset="0"/>
                <a:cs typeface="Arial"/>
              </a:rPr>
              <a:t>John 17:20-26</a:t>
            </a:r>
            <a:endParaRPr kumimoji="0" lang="en-US" sz="3200" b="1" i="1"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endParaRP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0" y="3429000"/>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GB"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Jesus prays that the future believers resulting from the disciples' ministry would have unity, glorification, and love for one another to match the love the Father has for the Son</a:t>
            </a:r>
            <a:endPar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endParaRPr>
          </a:p>
        </p:txBody>
      </p:sp>
    </p:spTree>
    <p:extLst>
      <p:ext uri="{BB962C8B-B14F-4D97-AF65-F5344CB8AC3E}">
        <p14:creationId xmlns:p14="http://schemas.microsoft.com/office/powerpoint/2010/main" val="2972604830"/>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57" name="Object 2">
            <a:extLst>
              <a:ext uri="{FF2B5EF4-FFF2-40B4-BE49-F238E27FC236}">
                <a16:creationId xmlns:a16="http://schemas.microsoft.com/office/drawing/2014/main" id="{B470DA8C-396F-40BE-8924-6AE828830024}"/>
              </a:ext>
            </a:extLst>
          </p:cNvPr>
          <p:cNvGraphicFramePr>
            <a:graphicFrameLocks noChangeAspect="1"/>
          </p:cNvGraphicFramePr>
          <p:nvPr/>
        </p:nvGraphicFramePr>
        <p:xfrm>
          <a:off x="1752600" y="4876800"/>
          <a:ext cx="1960563" cy="1981200"/>
        </p:xfrm>
        <a:graphic>
          <a:graphicData uri="http://schemas.openxmlformats.org/presentationml/2006/ole">
            <mc:AlternateContent xmlns:mc="http://schemas.openxmlformats.org/markup-compatibility/2006">
              <mc:Choice xmlns:v="urn:schemas-microsoft-com:vml" Requires="v">
                <p:oleObj name="Photo Editor Photo" r:id="rId3" imgW="3323810" imgH="5038095" progId="MSPhotoEd.3">
                  <p:embed/>
                </p:oleObj>
              </mc:Choice>
              <mc:Fallback>
                <p:oleObj name="Photo Editor Photo" r:id="rId3" imgW="3323810" imgH="5038095" progId="MSPhotoEd.3">
                  <p:embed/>
                  <p:pic>
                    <p:nvPicPr>
                      <p:cNvPr id="121857" name="Object 2">
                        <a:extLst>
                          <a:ext uri="{FF2B5EF4-FFF2-40B4-BE49-F238E27FC236}">
                            <a16:creationId xmlns:a16="http://schemas.microsoft.com/office/drawing/2014/main" id="{B470DA8C-396F-40BE-8924-6AE8288300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7655" b="25652"/>
                      <a:stretch>
                        <a:fillRect/>
                      </a:stretch>
                    </p:blipFill>
                    <p:spPr bwMode="auto">
                      <a:xfrm>
                        <a:off x="1752600" y="4876800"/>
                        <a:ext cx="1960563"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58" name="Object 3">
            <a:extLst>
              <a:ext uri="{FF2B5EF4-FFF2-40B4-BE49-F238E27FC236}">
                <a16:creationId xmlns:a16="http://schemas.microsoft.com/office/drawing/2014/main" id="{B716CA0C-6828-4026-A28F-82BCA62D0E00}"/>
              </a:ext>
            </a:extLst>
          </p:cNvPr>
          <p:cNvGraphicFramePr>
            <a:graphicFrameLocks noChangeAspect="1"/>
          </p:cNvGraphicFramePr>
          <p:nvPr/>
        </p:nvGraphicFramePr>
        <p:xfrm>
          <a:off x="3657600" y="5656263"/>
          <a:ext cx="1524000" cy="1201737"/>
        </p:xfrm>
        <a:graphic>
          <a:graphicData uri="http://schemas.openxmlformats.org/presentationml/2006/ole">
            <mc:AlternateContent xmlns:mc="http://schemas.openxmlformats.org/markup-compatibility/2006">
              <mc:Choice xmlns:v="urn:schemas-microsoft-com:vml" Requires="v">
                <p:oleObj name="Photo Editor Photo" r:id="rId5" imgW="3753374" imgH="4352381" progId="MSPhotoEd.3">
                  <p:embed/>
                </p:oleObj>
              </mc:Choice>
              <mc:Fallback>
                <p:oleObj name="Photo Editor Photo" r:id="rId5" imgW="3753374" imgH="4352381" progId="MSPhotoEd.3">
                  <p:embed/>
                  <p:pic>
                    <p:nvPicPr>
                      <p:cNvPr id="121858" name="Object 3">
                        <a:extLst>
                          <a:ext uri="{FF2B5EF4-FFF2-40B4-BE49-F238E27FC236}">
                            <a16:creationId xmlns:a16="http://schemas.microsoft.com/office/drawing/2014/main" id="{B716CA0C-6828-4026-A28F-82BCA62D0E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1951" t="34532" r="29268" b="32300"/>
                      <a:stretch>
                        <a:fillRect/>
                      </a:stretch>
                    </p:blipFill>
                    <p:spPr bwMode="auto">
                      <a:xfrm>
                        <a:off x="3657600" y="5656263"/>
                        <a:ext cx="1524000" cy="120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59" name="Object 4">
            <a:extLst>
              <a:ext uri="{FF2B5EF4-FFF2-40B4-BE49-F238E27FC236}">
                <a16:creationId xmlns:a16="http://schemas.microsoft.com/office/drawing/2014/main" id="{615D6923-5AB3-4801-A1DF-2C7D680796E3}"/>
              </a:ext>
            </a:extLst>
          </p:cNvPr>
          <p:cNvGraphicFramePr>
            <a:graphicFrameLocks noChangeAspect="1"/>
          </p:cNvGraphicFramePr>
          <p:nvPr/>
        </p:nvGraphicFramePr>
        <p:xfrm>
          <a:off x="4343400" y="0"/>
          <a:ext cx="2895600" cy="2466975"/>
        </p:xfrm>
        <a:graphic>
          <a:graphicData uri="http://schemas.openxmlformats.org/presentationml/2006/ole">
            <mc:AlternateContent xmlns:mc="http://schemas.openxmlformats.org/markup-compatibility/2006">
              <mc:Choice xmlns:v="urn:schemas-microsoft-com:vml" Requires="v">
                <p:oleObj name="Photo Editor Photo" r:id="rId7" imgW="4847619" imgH="3200000" progId="MSPhotoEd.3">
                  <p:embed/>
                </p:oleObj>
              </mc:Choice>
              <mc:Fallback>
                <p:oleObj name="Photo Editor Photo" r:id="rId7" imgW="4847619" imgH="3200000" progId="MSPhotoEd.3">
                  <p:embed/>
                  <p:pic>
                    <p:nvPicPr>
                      <p:cNvPr id="121859" name="Object 4">
                        <a:extLst>
                          <a:ext uri="{FF2B5EF4-FFF2-40B4-BE49-F238E27FC236}">
                            <a16:creationId xmlns:a16="http://schemas.microsoft.com/office/drawing/2014/main" id="{615D6923-5AB3-4801-A1DF-2C7D680796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4166" t="22188" r="37500" b="15410"/>
                      <a:stretch>
                        <a:fillRect/>
                      </a:stretch>
                    </p:blipFill>
                    <p:spPr bwMode="auto">
                      <a:xfrm>
                        <a:off x="4343400" y="0"/>
                        <a:ext cx="2895600"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0" name="Object 5">
            <a:extLst>
              <a:ext uri="{FF2B5EF4-FFF2-40B4-BE49-F238E27FC236}">
                <a16:creationId xmlns:a16="http://schemas.microsoft.com/office/drawing/2014/main" id="{2E9A5F5C-2CF7-4086-9218-03C6801396E9}"/>
              </a:ext>
            </a:extLst>
          </p:cNvPr>
          <p:cNvGraphicFramePr>
            <a:graphicFrameLocks noChangeAspect="1"/>
          </p:cNvGraphicFramePr>
          <p:nvPr/>
        </p:nvGraphicFramePr>
        <p:xfrm>
          <a:off x="0" y="1066800"/>
          <a:ext cx="2209800" cy="2054225"/>
        </p:xfrm>
        <a:graphic>
          <a:graphicData uri="http://schemas.openxmlformats.org/presentationml/2006/ole">
            <mc:AlternateContent xmlns:mc="http://schemas.openxmlformats.org/markup-compatibility/2006">
              <mc:Choice xmlns:v="urn:schemas-microsoft-com:vml" Requires="v">
                <p:oleObj name="Photo Editor Photo" r:id="rId9" imgW="6095238" imgH="4105848" progId="MSPhotoEd.3">
                  <p:embed/>
                </p:oleObj>
              </mc:Choice>
              <mc:Fallback>
                <p:oleObj name="Photo Editor Photo" r:id="rId9" imgW="6095238" imgH="4105848" progId="MSPhotoEd.3">
                  <p:embed/>
                  <p:pic>
                    <p:nvPicPr>
                      <p:cNvPr id="121860" name="Object 5">
                        <a:extLst>
                          <a:ext uri="{FF2B5EF4-FFF2-40B4-BE49-F238E27FC236}">
                            <a16:creationId xmlns:a16="http://schemas.microsoft.com/office/drawing/2014/main" id="{2E9A5F5C-2CF7-4086-9218-03C6801396E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0000" t="7309" r="43333" b="42078"/>
                      <a:stretch>
                        <a:fillRect/>
                      </a:stretch>
                    </p:blipFill>
                    <p:spPr bwMode="auto">
                      <a:xfrm>
                        <a:off x="0" y="1066800"/>
                        <a:ext cx="2209800" cy="205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1" name="Object 6">
            <a:extLst>
              <a:ext uri="{FF2B5EF4-FFF2-40B4-BE49-F238E27FC236}">
                <a16:creationId xmlns:a16="http://schemas.microsoft.com/office/drawing/2014/main" id="{4DD48867-9C95-4F1F-B1EA-FA5AAB096C32}"/>
              </a:ext>
            </a:extLst>
          </p:cNvPr>
          <p:cNvGraphicFramePr>
            <a:graphicFrameLocks noChangeAspect="1"/>
          </p:cNvGraphicFramePr>
          <p:nvPr/>
        </p:nvGraphicFramePr>
        <p:xfrm>
          <a:off x="7388225" y="0"/>
          <a:ext cx="1755775" cy="2133600"/>
        </p:xfrm>
        <a:graphic>
          <a:graphicData uri="http://schemas.openxmlformats.org/presentationml/2006/ole">
            <mc:AlternateContent xmlns:mc="http://schemas.openxmlformats.org/markup-compatibility/2006">
              <mc:Choice xmlns:v="urn:schemas-microsoft-com:vml" Requires="v">
                <p:oleObj name="Photo Editor Photo" r:id="rId11" imgW="3038095" imgH="4571429" progId="MSPhotoEd.3">
                  <p:embed/>
                </p:oleObj>
              </mc:Choice>
              <mc:Fallback>
                <p:oleObj name="Photo Editor Photo" r:id="rId11" imgW="3038095" imgH="4571429" progId="MSPhotoEd.3">
                  <p:embed/>
                  <p:pic>
                    <p:nvPicPr>
                      <p:cNvPr id="121861" name="Object 6">
                        <a:extLst>
                          <a:ext uri="{FF2B5EF4-FFF2-40B4-BE49-F238E27FC236}">
                            <a16:creationId xmlns:a16="http://schemas.microsoft.com/office/drawing/2014/main" id="{4DD48867-9C95-4F1F-B1EA-FA5AAB096C3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30652" t="8333" b="35690"/>
                      <a:stretch>
                        <a:fillRect/>
                      </a:stretch>
                    </p:blipFill>
                    <p:spPr bwMode="auto">
                      <a:xfrm>
                        <a:off x="7388225" y="0"/>
                        <a:ext cx="175577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2" name="Object 7">
            <a:extLst>
              <a:ext uri="{FF2B5EF4-FFF2-40B4-BE49-F238E27FC236}">
                <a16:creationId xmlns:a16="http://schemas.microsoft.com/office/drawing/2014/main" id="{57C7F1CD-19D6-4E91-B714-E13E071270ED}"/>
              </a:ext>
            </a:extLst>
          </p:cNvPr>
          <p:cNvGraphicFramePr>
            <a:graphicFrameLocks noChangeAspect="1"/>
          </p:cNvGraphicFramePr>
          <p:nvPr/>
        </p:nvGraphicFramePr>
        <p:xfrm>
          <a:off x="533400" y="2743200"/>
          <a:ext cx="2057400" cy="2014538"/>
        </p:xfrm>
        <a:graphic>
          <a:graphicData uri="http://schemas.openxmlformats.org/presentationml/2006/ole">
            <mc:AlternateContent xmlns:mc="http://schemas.openxmlformats.org/markup-compatibility/2006">
              <mc:Choice xmlns:v="urn:schemas-microsoft-com:vml" Requires="v">
                <p:oleObj name="Photo Editor Photo" r:id="rId13" imgW="3019048" imgH="4571429" progId="MSPhotoEd.3">
                  <p:embed/>
                </p:oleObj>
              </mc:Choice>
              <mc:Fallback>
                <p:oleObj name="Photo Editor Photo" r:id="rId13" imgW="3019048" imgH="4571429" progId="MSPhotoEd.3">
                  <p:embed/>
                  <p:pic>
                    <p:nvPicPr>
                      <p:cNvPr id="121862" name="Object 7">
                        <a:extLst>
                          <a:ext uri="{FF2B5EF4-FFF2-40B4-BE49-F238E27FC236}">
                            <a16:creationId xmlns:a16="http://schemas.microsoft.com/office/drawing/2014/main" id="{57C7F1CD-19D6-4E91-B714-E13E071270E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9254" t="8333" r="13625" b="41801"/>
                      <a:stretch>
                        <a:fillRect/>
                      </a:stretch>
                    </p:blipFill>
                    <p:spPr bwMode="auto">
                      <a:xfrm>
                        <a:off x="533400" y="2743200"/>
                        <a:ext cx="20574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3" name="Object 8">
            <a:extLst>
              <a:ext uri="{FF2B5EF4-FFF2-40B4-BE49-F238E27FC236}">
                <a16:creationId xmlns:a16="http://schemas.microsoft.com/office/drawing/2014/main" id="{48940BCE-1EDB-41B1-A9E8-F175BD091A28}"/>
              </a:ext>
            </a:extLst>
          </p:cNvPr>
          <p:cNvGraphicFramePr>
            <a:graphicFrameLocks noChangeAspect="1"/>
          </p:cNvGraphicFramePr>
          <p:nvPr/>
        </p:nvGraphicFramePr>
        <p:xfrm>
          <a:off x="7248525" y="3352800"/>
          <a:ext cx="1895475" cy="2667000"/>
        </p:xfrm>
        <a:graphic>
          <a:graphicData uri="http://schemas.openxmlformats.org/presentationml/2006/ole">
            <mc:AlternateContent xmlns:mc="http://schemas.openxmlformats.org/markup-compatibility/2006">
              <mc:Choice xmlns:v="urn:schemas-microsoft-com:vml" Requires="v">
                <p:oleObj name="Photo Editor Photo" r:id="rId15" imgW="4600000" imgH="4571429" progId="MSPhotoEd.3">
                  <p:embed/>
                </p:oleObj>
              </mc:Choice>
              <mc:Fallback>
                <p:oleObj name="Photo Editor Photo" r:id="rId15" imgW="4600000" imgH="4571429" progId="MSPhotoEd.3">
                  <p:embed/>
                  <p:pic>
                    <p:nvPicPr>
                      <p:cNvPr id="121863" name="Object 8">
                        <a:extLst>
                          <a:ext uri="{FF2B5EF4-FFF2-40B4-BE49-F238E27FC236}">
                            <a16:creationId xmlns:a16="http://schemas.microsoft.com/office/drawing/2014/main" id="{48940BCE-1EDB-41B1-A9E8-F175BD091A2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l="35577" t="8333" r="10547" b="15384"/>
                      <a:stretch>
                        <a:fillRect/>
                      </a:stretch>
                    </p:blipFill>
                    <p:spPr bwMode="auto">
                      <a:xfrm>
                        <a:off x="7248525" y="3352800"/>
                        <a:ext cx="1895475"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4" name="Object 9">
            <a:extLst>
              <a:ext uri="{FF2B5EF4-FFF2-40B4-BE49-F238E27FC236}">
                <a16:creationId xmlns:a16="http://schemas.microsoft.com/office/drawing/2014/main" id="{8738BD7E-D66F-4B00-BC8B-14571C12AD42}"/>
              </a:ext>
            </a:extLst>
          </p:cNvPr>
          <p:cNvGraphicFramePr>
            <a:graphicFrameLocks noChangeAspect="1"/>
          </p:cNvGraphicFramePr>
          <p:nvPr/>
        </p:nvGraphicFramePr>
        <p:xfrm>
          <a:off x="7467600" y="1981200"/>
          <a:ext cx="1676400" cy="1676400"/>
        </p:xfrm>
        <a:graphic>
          <a:graphicData uri="http://schemas.openxmlformats.org/presentationml/2006/ole">
            <mc:AlternateContent xmlns:mc="http://schemas.openxmlformats.org/markup-compatibility/2006">
              <mc:Choice xmlns:v="urn:schemas-microsoft-com:vml" Requires="v">
                <p:oleObj name="Photo Editor Photo" r:id="rId17" imgW="4533333" imgH="4571429" progId="MSPhotoEd.3">
                  <p:embed/>
                </p:oleObj>
              </mc:Choice>
              <mc:Fallback>
                <p:oleObj name="Photo Editor Photo" r:id="rId17" imgW="4533333" imgH="4571429" progId="MSPhotoEd.3">
                  <p:embed/>
                  <p:pic>
                    <p:nvPicPr>
                      <p:cNvPr id="121864" name="Object 9">
                        <a:extLst>
                          <a:ext uri="{FF2B5EF4-FFF2-40B4-BE49-F238E27FC236}">
                            <a16:creationId xmlns:a16="http://schemas.microsoft.com/office/drawing/2014/main" id="{8738BD7E-D66F-4B00-BC8B-14571C12AD4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l="15239" t="20753" r="52380" b="47142"/>
                      <a:stretch>
                        <a:fillRect/>
                      </a:stretch>
                    </p:blipFill>
                    <p:spPr bwMode="auto">
                      <a:xfrm>
                        <a:off x="7467600" y="1981200"/>
                        <a:ext cx="16764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5" name="Object 10">
            <a:extLst>
              <a:ext uri="{FF2B5EF4-FFF2-40B4-BE49-F238E27FC236}">
                <a16:creationId xmlns:a16="http://schemas.microsoft.com/office/drawing/2014/main" id="{26907012-92A9-4F5C-88A2-B513A9AB65B2}"/>
              </a:ext>
            </a:extLst>
          </p:cNvPr>
          <p:cNvGraphicFramePr>
            <a:graphicFrameLocks noChangeAspect="1"/>
          </p:cNvGraphicFramePr>
          <p:nvPr/>
        </p:nvGraphicFramePr>
        <p:xfrm>
          <a:off x="5257800" y="5795963"/>
          <a:ext cx="1905000" cy="1062037"/>
        </p:xfrm>
        <a:graphic>
          <a:graphicData uri="http://schemas.openxmlformats.org/presentationml/2006/ole">
            <mc:AlternateContent xmlns:mc="http://schemas.openxmlformats.org/markup-compatibility/2006">
              <mc:Choice xmlns:v="urn:schemas-microsoft-com:vml" Requires="v">
                <p:oleObj name="Photo Editor Photo" r:id="rId19" imgW="4971429" imgH="3258005" progId="MSPhotoEd.3">
                  <p:embed/>
                </p:oleObj>
              </mc:Choice>
              <mc:Fallback>
                <p:oleObj name="Photo Editor Photo" r:id="rId19" imgW="4971429" imgH="3258005" progId="MSPhotoEd.3">
                  <p:embed/>
                  <p:pic>
                    <p:nvPicPr>
                      <p:cNvPr id="121865" name="Object 10">
                        <a:extLst>
                          <a:ext uri="{FF2B5EF4-FFF2-40B4-BE49-F238E27FC236}">
                            <a16:creationId xmlns:a16="http://schemas.microsoft.com/office/drawing/2014/main" id="{26907012-92A9-4F5C-88A2-B513A9AB65B2}"/>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b="14912"/>
                      <a:stretch>
                        <a:fillRect/>
                      </a:stretch>
                    </p:blipFill>
                    <p:spPr bwMode="auto">
                      <a:xfrm>
                        <a:off x="5257800" y="5795963"/>
                        <a:ext cx="1905000" cy="106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6" name="Object 11">
            <a:extLst>
              <a:ext uri="{FF2B5EF4-FFF2-40B4-BE49-F238E27FC236}">
                <a16:creationId xmlns:a16="http://schemas.microsoft.com/office/drawing/2014/main" id="{F2063E14-6D19-497D-B619-08404E49AEDE}"/>
              </a:ext>
            </a:extLst>
          </p:cNvPr>
          <p:cNvGraphicFramePr>
            <a:graphicFrameLocks noChangeAspect="1"/>
          </p:cNvGraphicFramePr>
          <p:nvPr/>
        </p:nvGraphicFramePr>
        <p:xfrm>
          <a:off x="0" y="0"/>
          <a:ext cx="4267200" cy="1579563"/>
        </p:xfrm>
        <a:graphic>
          <a:graphicData uri="http://schemas.openxmlformats.org/presentationml/2006/ole">
            <mc:AlternateContent xmlns:mc="http://schemas.openxmlformats.org/markup-compatibility/2006">
              <mc:Choice xmlns:v="urn:schemas-microsoft-com:vml" Requires="v">
                <p:oleObj name="Photo Editor Photo" r:id="rId5" imgW="4105848" imgH="4172532" progId="MSPhotoEd.3">
                  <p:embed/>
                </p:oleObj>
              </mc:Choice>
              <mc:Fallback>
                <p:oleObj name="Photo Editor Photo" r:id="rId5" imgW="4105848" imgH="4172532" progId="MSPhotoEd.3">
                  <p:embed/>
                  <p:pic>
                    <p:nvPicPr>
                      <p:cNvPr id="121866" name="Object 11">
                        <a:extLst>
                          <a:ext uri="{FF2B5EF4-FFF2-40B4-BE49-F238E27FC236}">
                            <a16:creationId xmlns:a16="http://schemas.microsoft.com/office/drawing/2014/main" id="{F2063E14-6D19-497D-B619-08404E49AED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t="12546" b="51045"/>
                      <a:stretch>
                        <a:fillRect/>
                      </a:stretch>
                    </p:blipFill>
                    <p:spPr bwMode="auto">
                      <a:xfrm>
                        <a:off x="0" y="0"/>
                        <a:ext cx="4267200" cy="157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7" name="Object 12">
            <a:extLst>
              <a:ext uri="{FF2B5EF4-FFF2-40B4-BE49-F238E27FC236}">
                <a16:creationId xmlns:a16="http://schemas.microsoft.com/office/drawing/2014/main" id="{14055E9F-D74D-4CA3-803E-EB5717581CCB}"/>
              </a:ext>
            </a:extLst>
          </p:cNvPr>
          <p:cNvGraphicFramePr>
            <a:graphicFrameLocks noChangeAspect="1"/>
          </p:cNvGraphicFramePr>
          <p:nvPr/>
        </p:nvGraphicFramePr>
        <p:xfrm>
          <a:off x="0" y="4114800"/>
          <a:ext cx="1676400" cy="1563688"/>
        </p:xfrm>
        <a:graphic>
          <a:graphicData uri="http://schemas.openxmlformats.org/presentationml/2006/ole">
            <mc:AlternateContent xmlns:mc="http://schemas.openxmlformats.org/markup-compatibility/2006">
              <mc:Choice xmlns:v="urn:schemas-microsoft-com:vml" Requires="v">
                <p:oleObj name="Photo Editor Photo" r:id="rId22" imgW="4544059" imgH="4571429" progId="MSPhotoEd.3">
                  <p:embed/>
                </p:oleObj>
              </mc:Choice>
              <mc:Fallback>
                <p:oleObj name="Photo Editor Photo" r:id="rId22" imgW="4544059" imgH="4571429" progId="MSPhotoEd.3">
                  <p:embed/>
                  <p:pic>
                    <p:nvPicPr>
                      <p:cNvPr id="121867" name="Object 12">
                        <a:extLst>
                          <a:ext uri="{FF2B5EF4-FFF2-40B4-BE49-F238E27FC236}">
                            <a16:creationId xmlns:a16="http://schemas.microsoft.com/office/drawing/2014/main" id="{14055E9F-D74D-4CA3-803E-EB5717581CCB}"/>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l="7362" t="6747" r="41670" b="46017"/>
                      <a:stretch>
                        <a:fillRect/>
                      </a:stretch>
                    </p:blipFill>
                    <p:spPr bwMode="auto">
                      <a:xfrm>
                        <a:off x="0" y="4114800"/>
                        <a:ext cx="1676400" cy="156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1868" name="Object 13">
            <a:extLst>
              <a:ext uri="{FF2B5EF4-FFF2-40B4-BE49-F238E27FC236}">
                <a16:creationId xmlns:a16="http://schemas.microsoft.com/office/drawing/2014/main" id="{115F5F6A-A931-46CD-88BC-F988B35F4A46}"/>
              </a:ext>
            </a:extLst>
          </p:cNvPr>
          <p:cNvGraphicFramePr>
            <a:graphicFrameLocks noChangeAspect="1"/>
          </p:cNvGraphicFramePr>
          <p:nvPr/>
        </p:nvGraphicFramePr>
        <p:xfrm>
          <a:off x="0" y="5486400"/>
          <a:ext cx="1905000" cy="1371600"/>
        </p:xfrm>
        <a:graphic>
          <a:graphicData uri="http://schemas.openxmlformats.org/presentationml/2006/ole">
            <mc:AlternateContent xmlns:mc="http://schemas.openxmlformats.org/markup-compatibility/2006">
              <mc:Choice xmlns:v="urn:schemas-microsoft-com:vml" Requires="v">
                <p:oleObj name="Photo Editor Photo" r:id="rId24" imgW="4552381" imgH="4571429" progId="MSPhotoEd.3">
                  <p:embed/>
                </p:oleObj>
              </mc:Choice>
              <mc:Fallback>
                <p:oleObj name="Photo Editor Photo" r:id="rId24" imgW="4552381" imgH="4571429" progId="MSPhotoEd.3">
                  <p:embed/>
                  <p:pic>
                    <p:nvPicPr>
                      <p:cNvPr id="121868" name="Object 13">
                        <a:extLst>
                          <a:ext uri="{FF2B5EF4-FFF2-40B4-BE49-F238E27FC236}">
                            <a16:creationId xmlns:a16="http://schemas.microsoft.com/office/drawing/2014/main" id="{115F5F6A-A931-46CD-88BC-F988B35F4A46}"/>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l="22728" t="37428" r="31819" b="29976"/>
                      <a:stretch>
                        <a:fillRect/>
                      </a:stretch>
                    </p:blipFill>
                    <p:spPr bwMode="auto">
                      <a:xfrm>
                        <a:off x="0" y="5486400"/>
                        <a:ext cx="19050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666089" name="Rectangle 41">
            <a:extLst>
              <a:ext uri="{FF2B5EF4-FFF2-40B4-BE49-F238E27FC236}">
                <a16:creationId xmlns:a16="http://schemas.microsoft.com/office/drawing/2014/main" id="{E312B6C1-F6D9-4416-A9A7-9DF312068738}"/>
              </a:ext>
            </a:extLst>
          </p:cNvPr>
          <p:cNvSpPr>
            <a:spLocks noChangeArrowheads="1"/>
          </p:cNvSpPr>
          <p:nvPr/>
        </p:nvSpPr>
        <p:spPr bwMode="auto">
          <a:xfrm>
            <a:off x="0" y="0"/>
            <a:ext cx="9144000" cy="6858000"/>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endParaRPr>
          </a:p>
        </p:txBody>
      </p:sp>
      <p:pic>
        <p:nvPicPr>
          <p:cNvPr id="1666088" name="Picture 40" descr="Jesus">
            <a:extLst>
              <a:ext uri="{FF2B5EF4-FFF2-40B4-BE49-F238E27FC236}">
                <a16:creationId xmlns:a16="http://schemas.microsoft.com/office/drawing/2014/main" id="{9BB5AD46-9F15-43EC-BACE-3D65DE2C971B}"/>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3124200" y="2590800"/>
            <a:ext cx="2895600" cy="2239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
            <a:extLst>
              <a:ext uri="{FF2B5EF4-FFF2-40B4-BE49-F238E27FC236}">
                <a16:creationId xmlns:a16="http://schemas.microsoft.com/office/drawing/2014/main" id="{AB99E8EF-342C-488A-BFE6-0A595D3550E1}"/>
              </a:ext>
            </a:extLst>
          </p:cNvPr>
          <p:cNvGrpSpPr>
            <a:grpSpLocks/>
          </p:cNvGrpSpPr>
          <p:nvPr/>
        </p:nvGrpSpPr>
        <p:grpSpPr bwMode="auto">
          <a:xfrm>
            <a:off x="4098925" y="4800600"/>
            <a:ext cx="946150" cy="1295400"/>
            <a:chOff x="1392" y="3216"/>
            <a:chExt cx="980" cy="1104"/>
          </a:xfrm>
          <a:effectLst/>
        </p:grpSpPr>
        <p:pic>
          <p:nvPicPr>
            <p:cNvPr id="121906" name="Picture 4" descr="Disciples">
              <a:extLst>
                <a:ext uri="{FF2B5EF4-FFF2-40B4-BE49-F238E27FC236}">
                  <a16:creationId xmlns:a16="http://schemas.microsoft.com/office/drawing/2014/main" id="{23364A1D-73C3-4F29-B1D3-91AAE8AFF875}"/>
                </a:ext>
              </a:extLst>
            </p:cNvPr>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1392" y="3216"/>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907" name="Rectangle 5">
              <a:extLst>
                <a:ext uri="{FF2B5EF4-FFF2-40B4-BE49-F238E27FC236}">
                  <a16:creationId xmlns:a16="http://schemas.microsoft.com/office/drawing/2014/main" id="{4A87D3AA-F14B-4112-8CC2-0DF7D381B4E8}"/>
                </a:ext>
              </a:extLst>
            </p:cNvPr>
            <p:cNvSpPr>
              <a:spLocks noChangeArrowheads="1"/>
            </p:cNvSpPr>
            <p:nvPr/>
          </p:nvSpPr>
          <p:spPr bwMode="auto">
            <a:xfrm>
              <a:off x="1392" y="4032"/>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Matthew</a:t>
              </a:r>
            </a:p>
          </p:txBody>
        </p:sp>
      </p:grpSp>
      <p:grpSp>
        <p:nvGrpSpPr>
          <p:cNvPr id="3" name="Group 12">
            <a:extLst>
              <a:ext uri="{FF2B5EF4-FFF2-40B4-BE49-F238E27FC236}">
                <a16:creationId xmlns:a16="http://schemas.microsoft.com/office/drawing/2014/main" id="{6E1FAD23-1E6D-4A96-9490-459B331DFC84}"/>
              </a:ext>
            </a:extLst>
          </p:cNvPr>
          <p:cNvGrpSpPr>
            <a:grpSpLocks/>
          </p:cNvGrpSpPr>
          <p:nvPr/>
        </p:nvGrpSpPr>
        <p:grpSpPr bwMode="auto">
          <a:xfrm>
            <a:off x="5867400" y="2647950"/>
            <a:ext cx="927100" cy="1238250"/>
            <a:chOff x="4656" y="2256"/>
            <a:chExt cx="960" cy="1056"/>
          </a:xfrm>
          <a:effectLst/>
        </p:grpSpPr>
        <p:pic>
          <p:nvPicPr>
            <p:cNvPr id="121904" name="Picture 13" descr="Disciples">
              <a:extLst>
                <a:ext uri="{FF2B5EF4-FFF2-40B4-BE49-F238E27FC236}">
                  <a16:creationId xmlns:a16="http://schemas.microsoft.com/office/drawing/2014/main" id="{676D2138-52DE-47EA-AB0F-81F8459090F3}"/>
                </a:ext>
              </a:extLst>
            </p:cNvPr>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4656" y="2256"/>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905" name="Rectangle 14">
              <a:extLst>
                <a:ext uri="{FF2B5EF4-FFF2-40B4-BE49-F238E27FC236}">
                  <a16:creationId xmlns:a16="http://schemas.microsoft.com/office/drawing/2014/main" id="{C44BD255-8190-48EF-9DEA-EDD378BC9ED7}"/>
                </a:ext>
              </a:extLst>
            </p:cNvPr>
            <p:cNvSpPr>
              <a:spLocks noChangeArrowheads="1"/>
            </p:cNvSpPr>
            <p:nvPr/>
          </p:nvSpPr>
          <p:spPr bwMode="auto">
            <a:xfrm>
              <a:off x="4704" y="3024"/>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Andrew</a:t>
              </a:r>
            </a:p>
          </p:txBody>
        </p:sp>
      </p:grpSp>
      <p:grpSp>
        <p:nvGrpSpPr>
          <p:cNvPr id="4" name="Group 15">
            <a:extLst>
              <a:ext uri="{FF2B5EF4-FFF2-40B4-BE49-F238E27FC236}">
                <a16:creationId xmlns:a16="http://schemas.microsoft.com/office/drawing/2014/main" id="{5D3C9EFD-5D97-42A5-A3D2-17C8662BA527}"/>
              </a:ext>
            </a:extLst>
          </p:cNvPr>
          <p:cNvGrpSpPr>
            <a:grpSpLocks/>
          </p:cNvGrpSpPr>
          <p:nvPr/>
        </p:nvGrpSpPr>
        <p:grpSpPr bwMode="auto">
          <a:xfrm>
            <a:off x="5164138" y="1828800"/>
            <a:ext cx="927100" cy="1295400"/>
            <a:chOff x="3504" y="912"/>
            <a:chExt cx="960" cy="1104"/>
          </a:xfrm>
          <a:effectLst/>
        </p:grpSpPr>
        <p:pic>
          <p:nvPicPr>
            <p:cNvPr id="121902" name="Picture 16" descr="High Priest0005">
              <a:extLst>
                <a:ext uri="{FF2B5EF4-FFF2-40B4-BE49-F238E27FC236}">
                  <a16:creationId xmlns:a16="http://schemas.microsoft.com/office/drawing/2014/main" id="{B55C5258-D14C-48A8-9E9D-3B30555752C8}"/>
                </a:ext>
              </a:extLst>
            </p:cNvPr>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3504" y="912"/>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903" name="Rectangle 17">
              <a:extLst>
                <a:ext uri="{FF2B5EF4-FFF2-40B4-BE49-F238E27FC236}">
                  <a16:creationId xmlns:a16="http://schemas.microsoft.com/office/drawing/2014/main" id="{37BCC67F-98BB-4CF7-BACD-9243CC869C47}"/>
                </a:ext>
              </a:extLst>
            </p:cNvPr>
            <p:cNvSpPr>
              <a:spLocks noChangeArrowheads="1"/>
            </p:cNvSpPr>
            <p:nvPr/>
          </p:nvSpPr>
          <p:spPr bwMode="auto">
            <a:xfrm>
              <a:off x="3552" y="1728"/>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John</a:t>
              </a:r>
            </a:p>
          </p:txBody>
        </p:sp>
      </p:grpSp>
      <p:grpSp>
        <p:nvGrpSpPr>
          <p:cNvPr id="5" name="Group 18">
            <a:extLst>
              <a:ext uri="{FF2B5EF4-FFF2-40B4-BE49-F238E27FC236}">
                <a16:creationId xmlns:a16="http://schemas.microsoft.com/office/drawing/2014/main" id="{525B21EC-4B38-4898-AEF3-3834B7701455}"/>
              </a:ext>
            </a:extLst>
          </p:cNvPr>
          <p:cNvGrpSpPr>
            <a:grpSpLocks/>
          </p:cNvGrpSpPr>
          <p:nvPr/>
        </p:nvGrpSpPr>
        <p:grpSpPr bwMode="auto">
          <a:xfrm>
            <a:off x="3187700" y="4724400"/>
            <a:ext cx="927100" cy="1295400"/>
            <a:chOff x="1056" y="2304"/>
            <a:chExt cx="960" cy="1104"/>
          </a:xfrm>
          <a:effectLst/>
        </p:grpSpPr>
        <p:pic>
          <p:nvPicPr>
            <p:cNvPr id="121900" name="Picture 19" descr="High Priest0004">
              <a:extLst>
                <a:ext uri="{FF2B5EF4-FFF2-40B4-BE49-F238E27FC236}">
                  <a16:creationId xmlns:a16="http://schemas.microsoft.com/office/drawing/2014/main" id="{5A69C202-E16D-4F6C-BA63-2D034B562678}"/>
                </a:ext>
              </a:extLst>
            </p:cNvPr>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1056" y="2304"/>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901" name="Rectangle 20">
              <a:extLst>
                <a:ext uri="{FF2B5EF4-FFF2-40B4-BE49-F238E27FC236}">
                  <a16:creationId xmlns:a16="http://schemas.microsoft.com/office/drawing/2014/main" id="{080F47EA-F485-449A-83A8-3027D1D9B275}"/>
                </a:ext>
              </a:extLst>
            </p:cNvPr>
            <p:cNvSpPr>
              <a:spLocks noChangeArrowheads="1"/>
            </p:cNvSpPr>
            <p:nvPr/>
          </p:nvSpPr>
          <p:spPr bwMode="auto">
            <a:xfrm>
              <a:off x="1104" y="3120"/>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Thomas</a:t>
              </a:r>
            </a:p>
          </p:txBody>
        </p:sp>
      </p:grpSp>
      <p:grpSp>
        <p:nvGrpSpPr>
          <p:cNvPr id="6" name="Group 21">
            <a:extLst>
              <a:ext uri="{FF2B5EF4-FFF2-40B4-BE49-F238E27FC236}">
                <a16:creationId xmlns:a16="http://schemas.microsoft.com/office/drawing/2014/main" id="{694B6433-0A0A-487F-AB0B-E54AF9A00AAC}"/>
              </a:ext>
            </a:extLst>
          </p:cNvPr>
          <p:cNvGrpSpPr>
            <a:grpSpLocks/>
          </p:cNvGrpSpPr>
          <p:nvPr/>
        </p:nvGrpSpPr>
        <p:grpSpPr bwMode="auto">
          <a:xfrm>
            <a:off x="2574925" y="3657600"/>
            <a:ext cx="1158875" cy="1238250"/>
            <a:chOff x="96" y="1872"/>
            <a:chExt cx="1200" cy="1056"/>
          </a:xfrm>
          <a:effectLst/>
        </p:grpSpPr>
        <p:pic>
          <p:nvPicPr>
            <p:cNvPr id="121898" name="Picture 22" descr="High Priest0005">
              <a:extLst>
                <a:ext uri="{FF2B5EF4-FFF2-40B4-BE49-F238E27FC236}">
                  <a16:creationId xmlns:a16="http://schemas.microsoft.com/office/drawing/2014/main" id="{56D8E0AF-4477-4944-A9A2-8563CCF31F87}"/>
                </a:ext>
              </a:extLst>
            </p:cNvPr>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240" y="1872"/>
              <a:ext cx="960"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99" name="Rectangle 23">
              <a:extLst>
                <a:ext uri="{FF2B5EF4-FFF2-40B4-BE49-F238E27FC236}">
                  <a16:creationId xmlns:a16="http://schemas.microsoft.com/office/drawing/2014/main" id="{A0E94188-BFF3-45CC-8C6A-1D604DCA4DBF}"/>
                </a:ext>
              </a:extLst>
            </p:cNvPr>
            <p:cNvSpPr>
              <a:spLocks noChangeArrowheads="1"/>
            </p:cNvSpPr>
            <p:nvPr/>
          </p:nvSpPr>
          <p:spPr bwMode="auto">
            <a:xfrm>
              <a:off x="96" y="2640"/>
              <a:ext cx="12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Bartholomew</a:t>
              </a:r>
            </a:p>
          </p:txBody>
        </p:sp>
      </p:grpSp>
      <p:grpSp>
        <p:nvGrpSpPr>
          <p:cNvPr id="7" name="Group 24">
            <a:extLst>
              <a:ext uri="{FF2B5EF4-FFF2-40B4-BE49-F238E27FC236}">
                <a16:creationId xmlns:a16="http://schemas.microsoft.com/office/drawing/2014/main" id="{36C7ADCD-680C-475F-8ACB-C7D21414C05C}"/>
              </a:ext>
            </a:extLst>
          </p:cNvPr>
          <p:cNvGrpSpPr>
            <a:grpSpLocks/>
          </p:cNvGrpSpPr>
          <p:nvPr/>
        </p:nvGrpSpPr>
        <p:grpSpPr bwMode="auto">
          <a:xfrm>
            <a:off x="5791200" y="4648200"/>
            <a:ext cx="973138" cy="1295400"/>
            <a:chOff x="2496" y="2496"/>
            <a:chExt cx="1008" cy="1104"/>
          </a:xfrm>
          <a:effectLst/>
        </p:grpSpPr>
        <p:pic>
          <p:nvPicPr>
            <p:cNvPr id="121896" name="Picture 25" descr="Disciples">
              <a:extLst>
                <a:ext uri="{FF2B5EF4-FFF2-40B4-BE49-F238E27FC236}">
                  <a16:creationId xmlns:a16="http://schemas.microsoft.com/office/drawing/2014/main" id="{12E0340C-B0AC-4087-BBD4-C210E2D57CC8}"/>
                </a:ext>
              </a:extLst>
            </p:cNvPr>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2496" y="2496"/>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97" name="Rectangle 26">
              <a:extLst>
                <a:ext uri="{FF2B5EF4-FFF2-40B4-BE49-F238E27FC236}">
                  <a16:creationId xmlns:a16="http://schemas.microsoft.com/office/drawing/2014/main" id="{01FE375D-C5CA-43C2-BC8F-9E376771B1A9}"/>
                </a:ext>
              </a:extLst>
            </p:cNvPr>
            <p:cNvSpPr>
              <a:spLocks noChangeArrowheads="1"/>
            </p:cNvSpPr>
            <p:nvPr/>
          </p:nvSpPr>
          <p:spPr bwMode="auto">
            <a:xfrm>
              <a:off x="2592" y="3312"/>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Philip</a:t>
              </a:r>
            </a:p>
          </p:txBody>
        </p:sp>
      </p:grpSp>
      <p:grpSp>
        <p:nvGrpSpPr>
          <p:cNvPr id="8" name="Group 27">
            <a:extLst>
              <a:ext uri="{FF2B5EF4-FFF2-40B4-BE49-F238E27FC236}">
                <a16:creationId xmlns:a16="http://schemas.microsoft.com/office/drawing/2014/main" id="{F004BC24-AA95-4AD4-90A9-C084A6F4D334}"/>
              </a:ext>
            </a:extLst>
          </p:cNvPr>
          <p:cNvGrpSpPr>
            <a:grpSpLocks/>
          </p:cNvGrpSpPr>
          <p:nvPr/>
        </p:nvGrpSpPr>
        <p:grpSpPr bwMode="auto">
          <a:xfrm>
            <a:off x="3352800" y="1828800"/>
            <a:ext cx="927100" cy="1295400"/>
            <a:chOff x="1824" y="1776"/>
            <a:chExt cx="960" cy="1104"/>
          </a:xfrm>
          <a:effectLst/>
        </p:grpSpPr>
        <p:pic>
          <p:nvPicPr>
            <p:cNvPr id="121894" name="Picture 28" descr="High Priest0005">
              <a:extLst>
                <a:ext uri="{FF2B5EF4-FFF2-40B4-BE49-F238E27FC236}">
                  <a16:creationId xmlns:a16="http://schemas.microsoft.com/office/drawing/2014/main" id="{CFA3546C-DF7B-49D0-AE94-0FDFB9CA98C7}"/>
                </a:ext>
              </a:extLst>
            </p:cNvPr>
            <p:cNvPicPr>
              <a:picLocks noChangeAspect="1" noChangeArrowheads="1"/>
            </p:cNvPicPr>
            <p:nvPr/>
          </p:nvPicPr>
          <p:blipFill>
            <a:blip r:embed="rId33" cstate="screen">
              <a:extLst>
                <a:ext uri="{28A0092B-C50C-407E-A947-70E740481C1C}">
                  <a14:useLocalDpi xmlns:a14="http://schemas.microsoft.com/office/drawing/2010/main"/>
                </a:ext>
              </a:extLst>
            </a:blip>
            <a:srcRect/>
            <a:stretch>
              <a:fillRect/>
            </a:stretch>
          </p:blipFill>
          <p:spPr bwMode="auto">
            <a:xfrm>
              <a:off x="1824" y="1776"/>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95" name="Rectangle 29">
              <a:extLst>
                <a:ext uri="{FF2B5EF4-FFF2-40B4-BE49-F238E27FC236}">
                  <a16:creationId xmlns:a16="http://schemas.microsoft.com/office/drawing/2014/main" id="{46B643C5-0DD4-4FEF-888F-B05E799E4809}"/>
                </a:ext>
              </a:extLst>
            </p:cNvPr>
            <p:cNvSpPr>
              <a:spLocks noChangeArrowheads="1"/>
            </p:cNvSpPr>
            <p:nvPr/>
          </p:nvSpPr>
          <p:spPr bwMode="auto">
            <a:xfrm>
              <a:off x="1824" y="2592"/>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9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Thaddeus</a:t>
              </a:r>
            </a:p>
          </p:txBody>
        </p:sp>
      </p:grpSp>
      <p:grpSp>
        <p:nvGrpSpPr>
          <p:cNvPr id="9" name="Group 30">
            <a:extLst>
              <a:ext uri="{FF2B5EF4-FFF2-40B4-BE49-F238E27FC236}">
                <a16:creationId xmlns:a16="http://schemas.microsoft.com/office/drawing/2014/main" id="{670A870F-07AE-4DEC-84F5-BCD24CB6B177}"/>
              </a:ext>
            </a:extLst>
          </p:cNvPr>
          <p:cNvGrpSpPr>
            <a:grpSpLocks/>
          </p:cNvGrpSpPr>
          <p:nvPr/>
        </p:nvGrpSpPr>
        <p:grpSpPr bwMode="auto">
          <a:xfrm>
            <a:off x="5715000" y="3733800"/>
            <a:ext cx="1668463" cy="1238250"/>
            <a:chOff x="3264" y="2016"/>
            <a:chExt cx="1728" cy="1056"/>
          </a:xfrm>
          <a:effectLst/>
        </p:grpSpPr>
        <p:pic>
          <p:nvPicPr>
            <p:cNvPr id="121892" name="Picture 31" descr="Disciples">
              <a:extLst>
                <a:ext uri="{FF2B5EF4-FFF2-40B4-BE49-F238E27FC236}">
                  <a16:creationId xmlns:a16="http://schemas.microsoft.com/office/drawing/2014/main" id="{091CE8A3-3E4C-4563-A264-001B61794E66}"/>
                </a:ext>
              </a:extLst>
            </p:cNvPr>
            <p:cNvPicPr>
              <a:picLocks noChangeAspect="1" noChangeArrowheads="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3552" y="2016"/>
              <a:ext cx="980"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93" name="Rectangle 32">
              <a:extLst>
                <a:ext uri="{FF2B5EF4-FFF2-40B4-BE49-F238E27FC236}">
                  <a16:creationId xmlns:a16="http://schemas.microsoft.com/office/drawing/2014/main" id="{C91DA07B-1240-45AD-B650-10EA2A7EF4CC}"/>
                </a:ext>
              </a:extLst>
            </p:cNvPr>
            <p:cNvSpPr>
              <a:spLocks noChangeArrowheads="1"/>
            </p:cNvSpPr>
            <p:nvPr/>
          </p:nvSpPr>
          <p:spPr bwMode="auto">
            <a:xfrm>
              <a:off x="3264" y="2784"/>
              <a:ext cx="17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James bar Alphaeus</a:t>
              </a:r>
            </a:p>
          </p:txBody>
        </p:sp>
      </p:grpSp>
      <p:grpSp>
        <p:nvGrpSpPr>
          <p:cNvPr id="10" name="Group 33">
            <a:extLst>
              <a:ext uri="{FF2B5EF4-FFF2-40B4-BE49-F238E27FC236}">
                <a16:creationId xmlns:a16="http://schemas.microsoft.com/office/drawing/2014/main" id="{FE461233-69F6-491C-95F3-40B1C9C04AB6}"/>
              </a:ext>
            </a:extLst>
          </p:cNvPr>
          <p:cNvGrpSpPr>
            <a:grpSpLocks/>
          </p:cNvGrpSpPr>
          <p:nvPr/>
        </p:nvGrpSpPr>
        <p:grpSpPr bwMode="auto">
          <a:xfrm>
            <a:off x="4267200" y="1676400"/>
            <a:ext cx="973138" cy="1295400"/>
            <a:chOff x="2400" y="1008"/>
            <a:chExt cx="1008" cy="1104"/>
          </a:xfrm>
          <a:effectLst/>
        </p:grpSpPr>
        <p:pic>
          <p:nvPicPr>
            <p:cNvPr id="121890" name="Picture 34" descr="High Priest0004">
              <a:extLst>
                <a:ext uri="{FF2B5EF4-FFF2-40B4-BE49-F238E27FC236}">
                  <a16:creationId xmlns:a16="http://schemas.microsoft.com/office/drawing/2014/main" id="{13866A66-4D0E-42FB-925E-5C13C1B12E1C}"/>
                </a:ext>
              </a:extLst>
            </p:cNvPr>
            <p:cNvPicPr>
              <a:picLocks noChangeAspect="1" noChangeArrowheads="1"/>
            </p:cNvPicPr>
            <p:nvPr/>
          </p:nvPicPr>
          <p:blipFill>
            <a:blip r:embed="rId35" cstate="screen">
              <a:extLst>
                <a:ext uri="{28A0092B-C50C-407E-A947-70E740481C1C}">
                  <a14:useLocalDpi xmlns:a14="http://schemas.microsoft.com/office/drawing/2010/main"/>
                </a:ext>
              </a:extLst>
            </a:blip>
            <a:srcRect/>
            <a:stretch>
              <a:fillRect/>
            </a:stretch>
          </p:blipFill>
          <p:spPr bwMode="auto">
            <a:xfrm>
              <a:off x="2400" y="1008"/>
              <a:ext cx="9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91" name="Rectangle 35">
              <a:extLst>
                <a:ext uri="{FF2B5EF4-FFF2-40B4-BE49-F238E27FC236}">
                  <a16:creationId xmlns:a16="http://schemas.microsoft.com/office/drawing/2014/main" id="{EA04CEB6-AD3A-4D5D-A103-BFEA37780B6F}"/>
                </a:ext>
              </a:extLst>
            </p:cNvPr>
            <p:cNvSpPr>
              <a:spLocks noChangeArrowheads="1"/>
            </p:cNvSpPr>
            <p:nvPr/>
          </p:nvSpPr>
          <p:spPr bwMode="auto">
            <a:xfrm>
              <a:off x="2496" y="1824"/>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James</a:t>
              </a:r>
            </a:p>
          </p:txBody>
        </p:sp>
      </p:grpSp>
      <p:grpSp>
        <p:nvGrpSpPr>
          <p:cNvPr id="11" name="Group 36">
            <a:extLst>
              <a:ext uri="{FF2B5EF4-FFF2-40B4-BE49-F238E27FC236}">
                <a16:creationId xmlns:a16="http://schemas.microsoft.com/office/drawing/2014/main" id="{FE5C4AF8-CEB8-4571-9E4F-431B8A890269}"/>
              </a:ext>
            </a:extLst>
          </p:cNvPr>
          <p:cNvGrpSpPr>
            <a:grpSpLocks/>
          </p:cNvGrpSpPr>
          <p:nvPr/>
        </p:nvGrpSpPr>
        <p:grpSpPr bwMode="auto">
          <a:xfrm>
            <a:off x="2514600" y="2590800"/>
            <a:ext cx="946150" cy="1295400"/>
            <a:chOff x="1248" y="912"/>
            <a:chExt cx="980" cy="1104"/>
          </a:xfrm>
          <a:effectLst/>
        </p:grpSpPr>
        <p:pic>
          <p:nvPicPr>
            <p:cNvPr id="121888" name="Picture 37" descr="Disciples">
              <a:extLst>
                <a:ext uri="{FF2B5EF4-FFF2-40B4-BE49-F238E27FC236}">
                  <a16:creationId xmlns:a16="http://schemas.microsoft.com/office/drawing/2014/main" id="{3C937D45-9A4A-4BD4-B2C5-389726CE0DD4}"/>
                </a:ext>
              </a:extLst>
            </p:cNvPr>
            <p:cNvPicPr>
              <a:picLocks noChangeAspect="1" noChangeArrowheads="1"/>
            </p:cNvPicPr>
            <p:nvPr/>
          </p:nvPicPr>
          <p:blipFill>
            <a:blip r:embed="rId36" cstate="screen">
              <a:extLst>
                <a:ext uri="{28A0092B-C50C-407E-A947-70E740481C1C}">
                  <a14:useLocalDpi xmlns:a14="http://schemas.microsoft.com/office/drawing/2010/main"/>
                </a:ext>
              </a:extLst>
            </a:blip>
            <a:srcRect/>
            <a:stretch>
              <a:fillRect/>
            </a:stretch>
          </p:blipFill>
          <p:spPr bwMode="auto">
            <a:xfrm>
              <a:off x="1248" y="912"/>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89" name="Rectangle 38">
              <a:extLst>
                <a:ext uri="{FF2B5EF4-FFF2-40B4-BE49-F238E27FC236}">
                  <a16:creationId xmlns:a16="http://schemas.microsoft.com/office/drawing/2014/main" id="{C497B4E1-AD0B-4789-BCA4-BCE4D0B75684}"/>
                </a:ext>
              </a:extLst>
            </p:cNvPr>
            <p:cNvSpPr>
              <a:spLocks noChangeArrowheads="1"/>
            </p:cNvSpPr>
            <p:nvPr/>
          </p:nvSpPr>
          <p:spPr bwMode="auto">
            <a:xfrm>
              <a:off x="1248" y="1728"/>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Peter</a:t>
              </a:r>
            </a:p>
          </p:txBody>
        </p:sp>
      </p:grpSp>
      <p:sp>
        <p:nvSpPr>
          <p:cNvPr id="1666090" name="Text Box 42">
            <a:extLst>
              <a:ext uri="{FF2B5EF4-FFF2-40B4-BE49-F238E27FC236}">
                <a16:creationId xmlns:a16="http://schemas.microsoft.com/office/drawing/2014/main" id="{970B7C34-EC07-4139-ADB1-5D3C2EBC29A9}"/>
              </a:ext>
            </a:extLst>
          </p:cNvPr>
          <p:cNvSpPr txBox="1">
            <a:spLocks noChangeArrowheads="1"/>
          </p:cNvSpPr>
          <p:nvPr/>
        </p:nvSpPr>
        <p:spPr bwMode="auto">
          <a:xfrm>
            <a:off x="5033088" y="3810000"/>
            <a:ext cx="129715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For </a:t>
            </a:r>
            <a:b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b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Himself</a:t>
            </a:r>
          </a:p>
        </p:txBody>
      </p:sp>
      <p:sp>
        <p:nvSpPr>
          <p:cNvPr id="1666091" name="Text Box 43">
            <a:extLst>
              <a:ext uri="{FF2B5EF4-FFF2-40B4-BE49-F238E27FC236}">
                <a16:creationId xmlns:a16="http://schemas.microsoft.com/office/drawing/2014/main" id="{46BCA301-AFB4-41A1-AF87-477987D4CE24}"/>
              </a:ext>
            </a:extLst>
          </p:cNvPr>
          <p:cNvSpPr txBox="1">
            <a:spLocks noChangeArrowheads="1"/>
          </p:cNvSpPr>
          <p:nvPr/>
        </p:nvSpPr>
        <p:spPr bwMode="auto">
          <a:xfrm>
            <a:off x="6379720" y="4876800"/>
            <a:ext cx="1535998"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For </a:t>
            </a:r>
            <a:b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b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Disciples</a:t>
            </a:r>
          </a:p>
        </p:txBody>
      </p:sp>
      <p:grpSp>
        <p:nvGrpSpPr>
          <p:cNvPr id="12" name="Group 6">
            <a:extLst>
              <a:ext uri="{FF2B5EF4-FFF2-40B4-BE49-F238E27FC236}">
                <a16:creationId xmlns:a16="http://schemas.microsoft.com/office/drawing/2014/main" id="{DBDAA9F6-E396-4C9D-B258-ED9FE7934491}"/>
              </a:ext>
            </a:extLst>
          </p:cNvPr>
          <p:cNvGrpSpPr>
            <a:grpSpLocks/>
          </p:cNvGrpSpPr>
          <p:nvPr/>
        </p:nvGrpSpPr>
        <p:grpSpPr bwMode="auto">
          <a:xfrm>
            <a:off x="4572000" y="4648200"/>
            <a:ext cx="1528763" cy="1295400"/>
            <a:chOff x="2928" y="3216"/>
            <a:chExt cx="1584" cy="1104"/>
          </a:xfrm>
          <a:effectLst/>
        </p:grpSpPr>
        <p:pic>
          <p:nvPicPr>
            <p:cNvPr id="121886" name="Picture 7" descr="Disciples">
              <a:extLst>
                <a:ext uri="{FF2B5EF4-FFF2-40B4-BE49-F238E27FC236}">
                  <a16:creationId xmlns:a16="http://schemas.microsoft.com/office/drawing/2014/main" id="{8662E1E6-CBEA-4525-AF2C-1C21ECDE69A8}"/>
                </a:ext>
              </a:extLst>
            </p:cNvPr>
            <p:cNvPicPr>
              <a:picLocks noChangeAspect="1" noChangeArrowheads="1"/>
            </p:cNvPicPr>
            <p:nvPr/>
          </p:nvPicPr>
          <p:blipFill>
            <a:blip r:embed="rId37" cstate="screen">
              <a:extLst>
                <a:ext uri="{28A0092B-C50C-407E-A947-70E740481C1C}">
                  <a14:useLocalDpi xmlns:a14="http://schemas.microsoft.com/office/drawing/2010/main"/>
                </a:ext>
              </a:extLst>
            </a:blip>
            <a:srcRect/>
            <a:stretch>
              <a:fillRect/>
            </a:stretch>
          </p:blipFill>
          <p:spPr bwMode="auto">
            <a:xfrm>
              <a:off x="3264" y="3216"/>
              <a:ext cx="9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87" name="Rectangle 8">
              <a:extLst>
                <a:ext uri="{FF2B5EF4-FFF2-40B4-BE49-F238E27FC236}">
                  <a16:creationId xmlns:a16="http://schemas.microsoft.com/office/drawing/2014/main" id="{428C78EA-1290-410F-B7FD-386636B61A8A}"/>
                </a:ext>
              </a:extLst>
            </p:cNvPr>
            <p:cNvSpPr>
              <a:spLocks noChangeArrowheads="1"/>
            </p:cNvSpPr>
            <p:nvPr/>
          </p:nvSpPr>
          <p:spPr bwMode="auto">
            <a:xfrm>
              <a:off x="2928" y="4032"/>
              <a:ext cx="15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panose="020B0604020202020204" pitchFamily="34" charset="0"/>
                  <a:ea typeface="MS PGothic" panose="020B0600070205080204" pitchFamily="34" charset="-128"/>
                </a:rPr>
                <a:t>Simon the Zealot</a:t>
              </a:r>
            </a:p>
          </p:txBody>
        </p:sp>
      </p:grpSp>
      <p:sp>
        <p:nvSpPr>
          <p:cNvPr id="1666092" name="Text Box 44">
            <a:extLst>
              <a:ext uri="{FF2B5EF4-FFF2-40B4-BE49-F238E27FC236}">
                <a16:creationId xmlns:a16="http://schemas.microsoft.com/office/drawing/2014/main" id="{5E6E419F-26E3-4B30-81CD-B9F88369C2AB}"/>
              </a:ext>
            </a:extLst>
          </p:cNvPr>
          <p:cNvSpPr txBox="1">
            <a:spLocks noChangeArrowheads="1"/>
          </p:cNvSpPr>
          <p:nvPr/>
        </p:nvSpPr>
        <p:spPr bwMode="auto">
          <a:xfrm>
            <a:off x="7120267" y="6035675"/>
            <a:ext cx="2032929"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For </a:t>
            </a:r>
            <a:b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br>
            <a:r>
              <a:rPr kumimoji="0" lang="en-US" sz="2400" b="1" i="0" u="none" strike="noStrike" kern="1200" cap="none" spc="0" normalizeH="0" baseline="0" noProof="0">
                <a:ln>
                  <a:noFill/>
                </a:ln>
                <a:solidFill>
                  <a:srgbClr val="FFFFFF"/>
                </a:solidFill>
                <a:effectLst>
                  <a:outerShdw blurRad="50800" dist="50800" dir="5400000" algn="ctr" rotWithShape="0">
                    <a:srgbClr val="000000"/>
                  </a:outerShdw>
                </a:effectLst>
                <a:uLnTx/>
                <a:uFillTx/>
                <a:latin typeface="Arial" charset="0"/>
                <a:ea typeface="ＭＳ Ｐゴシック" charset="-128"/>
              </a:rPr>
              <a:t>All Believers</a:t>
            </a:r>
          </a:p>
        </p:txBody>
      </p:sp>
      <p:sp>
        <p:nvSpPr>
          <p:cNvPr id="1666050" name="Rectangle 2">
            <a:extLst>
              <a:ext uri="{FF2B5EF4-FFF2-40B4-BE49-F238E27FC236}">
                <a16:creationId xmlns:a16="http://schemas.microsoft.com/office/drawing/2014/main" id="{51305542-14E2-4D08-872B-9CD23EF74E71}"/>
              </a:ext>
            </a:extLst>
          </p:cNvPr>
          <p:cNvSpPr>
            <a:spLocks noGrp="1" noChangeArrowheads="1"/>
          </p:cNvSpPr>
          <p:nvPr>
            <p:ph type="title"/>
          </p:nvPr>
        </p:nvSpPr>
        <p:spPr>
          <a:xfrm>
            <a:off x="0" y="0"/>
            <a:ext cx="9144000" cy="762000"/>
          </a:xfrm>
          <a:effectLst/>
        </p:spPr>
        <p:txBody>
          <a:bodyPr/>
          <a:lstStyle/>
          <a:p>
            <a:pPr eaLnBrk="1" hangingPunct="1"/>
            <a:r>
              <a:rPr lang="en-US" altLang="en-US" sz="4000" b="1" dirty="0">
                <a:solidFill>
                  <a:schemeClr val="bg1"/>
                </a:solidFill>
                <a:effectLst>
                  <a:outerShdw blurRad="50800" dist="50800" dir="5400000" algn="ctr" rotWithShape="0">
                    <a:schemeClr val="tx1"/>
                  </a:outerShdw>
                </a:effectLst>
              </a:rPr>
              <a:t>Widening Circle of Christ's Prayer</a:t>
            </a:r>
            <a:endParaRPr lang="en-US" altLang="en-US" b="1" dirty="0">
              <a:solidFill>
                <a:schemeClr val="bg1"/>
              </a:solidFill>
              <a:effectLst>
                <a:outerShdw blurRad="50800" dist="50800" dir="5400000" algn="ctr" rotWithShape="0">
                  <a:schemeClr val="tx1"/>
                </a:outerShdw>
              </a:effectLst>
            </a:endParaRPr>
          </a:p>
        </p:txBody>
      </p:sp>
    </p:spTree>
    <p:extLst>
      <p:ext uri="{BB962C8B-B14F-4D97-AF65-F5344CB8AC3E}">
        <p14:creationId xmlns:p14="http://schemas.microsoft.com/office/powerpoint/2010/main" val="24740938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66608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66609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1666091"/>
                                        </p:tgtEl>
                                        <p:attrNameLst>
                                          <p:attrName>style.visibility</p:attrName>
                                        </p:attrNameLst>
                                      </p:cBhvr>
                                      <p:to>
                                        <p:strVal val="visible"/>
                                      </p:to>
                                    </p:set>
                                  </p:childTnLst>
                                </p:cTn>
                              </p:par>
                            </p:childTnLst>
                          </p:cTn>
                        </p:par>
                        <p:par>
                          <p:cTn id="14" fill="hold" nodeType="afterGroup">
                            <p:stCondLst>
                              <p:cond delay="500"/>
                            </p:stCondLst>
                            <p:childTnLst>
                              <p:par>
                                <p:cTn id="15" presetID="15" presetClass="entr" presetSubtype="0"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300" fill="hold"/>
                                        <p:tgtEl>
                                          <p:spTgt spid="11"/>
                                        </p:tgtEl>
                                        <p:attrNameLst>
                                          <p:attrName>ppt_w</p:attrName>
                                        </p:attrNameLst>
                                      </p:cBhvr>
                                      <p:tavLst>
                                        <p:tav tm="0">
                                          <p:val>
                                            <p:fltVal val="0"/>
                                          </p:val>
                                        </p:tav>
                                        <p:tav tm="100000">
                                          <p:val>
                                            <p:strVal val="#ppt_w"/>
                                          </p:val>
                                        </p:tav>
                                      </p:tavLst>
                                    </p:anim>
                                    <p:anim calcmode="lin" valueType="num">
                                      <p:cBhvr>
                                        <p:cTn id="18" dur="300" fill="hold"/>
                                        <p:tgtEl>
                                          <p:spTgt spid="11"/>
                                        </p:tgtEl>
                                        <p:attrNameLst>
                                          <p:attrName>ppt_h</p:attrName>
                                        </p:attrNameLst>
                                      </p:cBhvr>
                                      <p:tavLst>
                                        <p:tav tm="0">
                                          <p:val>
                                            <p:fltVal val="0"/>
                                          </p:val>
                                        </p:tav>
                                        <p:tav tm="100000">
                                          <p:val>
                                            <p:strVal val="#ppt_h"/>
                                          </p:val>
                                        </p:tav>
                                      </p:tavLst>
                                    </p:anim>
                                    <p:anim calcmode="lin" valueType="num">
                                      <p:cBhvr>
                                        <p:cTn id="19" dur="300" fill="hold"/>
                                        <p:tgtEl>
                                          <p:spTgt spid="11"/>
                                        </p:tgtEl>
                                        <p:attrNameLst>
                                          <p:attrName>ppt_x</p:attrName>
                                        </p:attrNameLst>
                                      </p:cBhvr>
                                      <p:tavLst>
                                        <p:tav tm="0" fmla="#ppt_x+(cos(-2*pi*(1-$))*-#ppt_x-sin(-2*pi*(1-$))*(1-#ppt_y))*(1-$)">
                                          <p:val>
                                            <p:fltVal val="0"/>
                                          </p:val>
                                        </p:tav>
                                        <p:tav tm="100000">
                                          <p:val>
                                            <p:fltVal val="1"/>
                                          </p:val>
                                        </p:tav>
                                      </p:tavLst>
                                    </p:anim>
                                    <p:anim calcmode="lin" valueType="num">
                                      <p:cBhvr>
                                        <p:cTn id="20" dur="3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21" fill="hold" nodeType="afterGroup">
                            <p:stCondLst>
                              <p:cond delay="800"/>
                            </p:stCondLst>
                            <p:childTnLst>
                              <p:par>
                                <p:cTn id="22" presetID="15"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300" fill="hold"/>
                                        <p:tgtEl>
                                          <p:spTgt spid="10"/>
                                        </p:tgtEl>
                                        <p:attrNameLst>
                                          <p:attrName>ppt_w</p:attrName>
                                        </p:attrNameLst>
                                      </p:cBhvr>
                                      <p:tavLst>
                                        <p:tav tm="0">
                                          <p:val>
                                            <p:fltVal val="0"/>
                                          </p:val>
                                        </p:tav>
                                        <p:tav tm="100000">
                                          <p:val>
                                            <p:strVal val="#ppt_w"/>
                                          </p:val>
                                        </p:tav>
                                      </p:tavLst>
                                    </p:anim>
                                    <p:anim calcmode="lin" valueType="num">
                                      <p:cBhvr>
                                        <p:cTn id="25" dur="300" fill="hold"/>
                                        <p:tgtEl>
                                          <p:spTgt spid="10"/>
                                        </p:tgtEl>
                                        <p:attrNameLst>
                                          <p:attrName>ppt_h</p:attrName>
                                        </p:attrNameLst>
                                      </p:cBhvr>
                                      <p:tavLst>
                                        <p:tav tm="0">
                                          <p:val>
                                            <p:fltVal val="0"/>
                                          </p:val>
                                        </p:tav>
                                        <p:tav tm="100000">
                                          <p:val>
                                            <p:strVal val="#ppt_h"/>
                                          </p:val>
                                        </p:tav>
                                      </p:tavLst>
                                    </p:anim>
                                    <p:anim calcmode="lin" valueType="num">
                                      <p:cBhvr>
                                        <p:cTn id="26" dur="300" fill="hold"/>
                                        <p:tgtEl>
                                          <p:spTgt spid="10"/>
                                        </p:tgtEl>
                                        <p:attrNameLst>
                                          <p:attrName>ppt_x</p:attrName>
                                        </p:attrNameLst>
                                      </p:cBhvr>
                                      <p:tavLst>
                                        <p:tav tm="0" fmla="#ppt_x+(cos(-2*pi*(1-$))*-#ppt_x-sin(-2*pi*(1-$))*(1-#ppt_y))*(1-$)">
                                          <p:val>
                                            <p:fltVal val="0"/>
                                          </p:val>
                                        </p:tav>
                                        <p:tav tm="100000">
                                          <p:val>
                                            <p:fltVal val="1"/>
                                          </p:val>
                                        </p:tav>
                                      </p:tavLst>
                                    </p:anim>
                                    <p:anim calcmode="lin" valueType="num">
                                      <p:cBhvr>
                                        <p:cTn id="27" dur="300" fill="hold"/>
                                        <p:tgtEl>
                                          <p:spTgt spid="10"/>
                                        </p:tgtEl>
                                        <p:attrNameLst>
                                          <p:attrName>ppt_y</p:attrName>
                                        </p:attrNameLst>
                                      </p:cBhvr>
                                      <p:tavLst>
                                        <p:tav tm="0" fmla="#ppt_y+(sin(-2*pi*(1-$))*-#ppt_x+cos(-2*pi*(1-$))*(1-#ppt_y))*(1-$)">
                                          <p:val>
                                            <p:fltVal val="0"/>
                                          </p:val>
                                        </p:tav>
                                        <p:tav tm="100000">
                                          <p:val>
                                            <p:fltVal val="1"/>
                                          </p:val>
                                        </p:tav>
                                      </p:tavLst>
                                    </p:anim>
                                  </p:childTnLst>
                                </p:cTn>
                              </p:par>
                            </p:childTnLst>
                          </p:cTn>
                        </p:par>
                        <p:par>
                          <p:cTn id="28" fill="hold" nodeType="afterGroup">
                            <p:stCondLst>
                              <p:cond delay="1100"/>
                            </p:stCondLst>
                            <p:childTnLst>
                              <p:par>
                                <p:cTn id="29" presetID="15" presetClass="entr" presetSubtype="0"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300" fill="hold"/>
                                        <p:tgtEl>
                                          <p:spTgt spid="4"/>
                                        </p:tgtEl>
                                        <p:attrNameLst>
                                          <p:attrName>ppt_w</p:attrName>
                                        </p:attrNameLst>
                                      </p:cBhvr>
                                      <p:tavLst>
                                        <p:tav tm="0">
                                          <p:val>
                                            <p:fltVal val="0"/>
                                          </p:val>
                                        </p:tav>
                                        <p:tav tm="100000">
                                          <p:val>
                                            <p:strVal val="#ppt_w"/>
                                          </p:val>
                                        </p:tav>
                                      </p:tavLst>
                                    </p:anim>
                                    <p:anim calcmode="lin" valueType="num">
                                      <p:cBhvr>
                                        <p:cTn id="32" dur="300" fill="hold"/>
                                        <p:tgtEl>
                                          <p:spTgt spid="4"/>
                                        </p:tgtEl>
                                        <p:attrNameLst>
                                          <p:attrName>ppt_h</p:attrName>
                                        </p:attrNameLst>
                                      </p:cBhvr>
                                      <p:tavLst>
                                        <p:tav tm="0">
                                          <p:val>
                                            <p:fltVal val="0"/>
                                          </p:val>
                                        </p:tav>
                                        <p:tav tm="100000">
                                          <p:val>
                                            <p:strVal val="#ppt_h"/>
                                          </p:val>
                                        </p:tav>
                                      </p:tavLst>
                                    </p:anim>
                                    <p:anim calcmode="lin" valueType="num">
                                      <p:cBhvr>
                                        <p:cTn id="33" dur="300" fill="hold"/>
                                        <p:tgtEl>
                                          <p:spTgt spid="4"/>
                                        </p:tgtEl>
                                        <p:attrNameLst>
                                          <p:attrName>ppt_x</p:attrName>
                                        </p:attrNameLst>
                                      </p:cBhvr>
                                      <p:tavLst>
                                        <p:tav tm="0" fmla="#ppt_x+(cos(-2*pi*(1-$))*-#ppt_x-sin(-2*pi*(1-$))*(1-#ppt_y))*(1-$)">
                                          <p:val>
                                            <p:fltVal val="0"/>
                                          </p:val>
                                        </p:tav>
                                        <p:tav tm="100000">
                                          <p:val>
                                            <p:fltVal val="1"/>
                                          </p:val>
                                        </p:tav>
                                      </p:tavLst>
                                    </p:anim>
                                    <p:anim calcmode="lin" valueType="num">
                                      <p:cBhvr>
                                        <p:cTn id="34" dur="300" fill="hold"/>
                                        <p:tgtEl>
                                          <p:spTgt spid="4"/>
                                        </p:tgtEl>
                                        <p:attrNameLst>
                                          <p:attrName>ppt_y</p:attrName>
                                        </p:attrNameLst>
                                      </p:cBhvr>
                                      <p:tavLst>
                                        <p:tav tm="0" fmla="#ppt_y+(sin(-2*pi*(1-$))*-#ppt_x+cos(-2*pi*(1-$))*(1-#ppt_y))*(1-$)">
                                          <p:val>
                                            <p:fltVal val="0"/>
                                          </p:val>
                                        </p:tav>
                                        <p:tav tm="100000">
                                          <p:val>
                                            <p:fltVal val="1"/>
                                          </p:val>
                                        </p:tav>
                                      </p:tavLst>
                                    </p:anim>
                                  </p:childTnLst>
                                </p:cTn>
                              </p:par>
                            </p:childTnLst>
                          </p:cTn>
                        </p:par>
                        <p:par>
                          <p:cTn id="35" fill="hold" nodeType="afterGroup">
                            <p:stCondLst>
                              <p:cond delay="1400"/>
                            </p:stCondLst>
                            <p:childTnLst>
                              <p:par>
                                <p:cTn id="36" presetID="15" presetClass="entr" presetSubtype="0" fill="hold" nodeType="after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p:cTn id="38" dur="300" fill="hold"/>
                                        <p:tgtEl>
                                          <p:spTgt spid="3"/>
                                        </p:tgtEl>
                                        <p:attrNameLst>
                                          <p:attrName>ppt_w</p:attrName>
                                        </p:attrNameLst>
                                      </p:cBhvr>
                                      <p:tavLst>
                                        <p:tav tm="0">
                                          <p:val>
                                            <p:fltVal val="0"/>
                                          </p:val>
                                        </p:tav>
                                        <p:tav tm="100000">
                                          <p:val>
                                            <p:strVal val="#ppt_w"/>
                                          </p:val>
                                        </p:tav>
                                      </p:tavLst>
                                    </p:anim>
                                    <p:anim calcmode="lin" valueType="num">
                                      <p:cBhvr>
                                        <p:cTn id="39" dur="300" fill="hold"/>
                                        <p:tgtEl>
                                          <p:spTgt spid="3"/>
                                        </p:tgtEl>
                                        <p:attrNameLst>
                                          <p:attrName>ppt_h</p:attrName>
                                        </p:attrNameLst>
                                      </p:cBhvr>
                                      <p:tavLst>
                                        <p:tav tm="0">
                                          <p:val>
                                            <p:fltVal val="0"/>
                                          </p:val>
                                        </p:tav>
                                        <p:tav tm="100000">
                                          <p:val>
                                            <p:strVal val="#ppt_h"/>
                                          </p:val>
                                        </p:tav>
                                      </p:tavLst>
                                    </p:anim>
                                    <p:anim calcmode="lin" valueType="num">
                                      <p:cBhvr>
                                        <p:cTn id="40" dur="300" fill="hold"/>
                                        <p:tgtEl>
                                          <p:spTgt spid="3"/>
                                        </p:tgtEl>
                                        <p:attrNameLst>
                                          <p:attrName>ppt_x</p:attrName>
                                        </p:attrNameLst>
                                      </p:cBhvr>
                                      <p:tavLst>
                                        <p:tav tm="0" fmla="#ppt_x+(cos(-2*pi*(1-$))*-#ppt_x-sin(-2*pi*(1-$))*(1-#ppt_y))*(1-$)">
                                          <p:val>
                                            <p:fltVal val="0"/>
                                          </p:val>
                                        </p:tav>
                                        <p:tav tm="100000">
                                          <p:val>
                                            <p:fltVal val="1"/>
                                          </p:val>
                                        </p:tav>
                                      </p:tavLst>
                                    </p:anim>
                                    <p:anim calcmode="lin" valueType="num">
                                      <p:cBhvr>
                                        <p:cTn id="41" dur="3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42" fill="hold" nodeType="afterGroup">
                            <p:stCondLst>
                              <p:cond delay="1700"/>
                            </p:stCondLst>
                            <p:childTnLst>
                              <p:par>
                                <p:cTn id="43" presetID="15" presetClass="entr" presetSubtype="0" fill="hold" nodeType="after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p:cTn id="45" dur="300" fill="hold"/>
                                        <p:tgtEl>
                                          <p:spTgt spid="5"/>
                                        </p:tgtEl>
                                        <p:attrNameLst>
                                          <p:attrName>ppt_w</p:attrName>
                                        </p:attrNameLst>
                                      </p:cBhvr>
                                      <p:tavLst>
                                        <p:tav tm="0">
                                          <p:val>
                                            <p:fltVal val="0"/>
                                          </p:val>
                                        </p:tav>
                                        <p:tav tm="100000">
                                          <p:val>
                                            <p:strVal val="#ppt_w"/>
                                          </p:val>
                                        </p:tav>
                                      </p:tavLst>
                                    </p:anim>
                                    <p:anim calcmode="lin" valueType="num">
                                      <p:cBhvr>
                                        <p:cTn id="46" dur="300" fill="hold"/>
                                        <p:tgtEl>
                                          <p:spTgt spid="5"/>
                                        </p:tgtEl>
                                        <p:attrNameLst>
                                          <p:attrName>ppt_h</p:attrName>
                                        </p:attrNameLst>
                                      </p:cBhvr>
                                      <p:tavLst>
                                        <p:tav tm="0">
                                          <p:val>
                                            <p:fltVal val="0"/>
                                          </p:val>
                                        </p:tav>
                                        <p:tav tm="100000">
                                          <p:val>
                                            <p:strVal val="#ppt_h"/>
                                          </p:val>
                                        </p:tav>
                                      </p:tavLst>
                                    </p:anim>
                                    <p:anim calcmode="lin" valueType="num">
                                      <p:cBhvr>
                                        <p:cTn id="47" dur="300" fill="hold"/>
                                        <p:tgtEl>
                                          <p:spTgt spid="5"/>
                                        </p:tgtEl>
                                        <p:attrNameLst>
                                          <p:attrName>ppt_x</p:attrName>
                                        </p:attrNameLst>
                                      </p:cBhvr>
                                      <p:tavLst>
                                        <p:tav tm="0" fmla="#ppt_x+(cos(-2*pi*(1-$))*-#ppt_x-sin(-2*pi*(1-$))*(1-#ppt_y))*(1-$)">
                                          <p:val>
                                            <p:fltVal val="0"/>
                                          </p:val>
                                        </p:tav>
                                        <p:tav tm="100000">
                                          <p:val>
                                            <p:fltVal val="1"/>
                                          </p:val>
                                        </p:tav>
                                      </p:tavLst>
                                    </p:anim>
                                    <p:anim calcmode="lin" valueType="num">
                                      <p:cBhvr>
                                        <p:cTn id="48" dur="3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49" fill="hold" nodeType="afterGroup">
                            <p:stCondLst>
                              <p:cond delay="2000"/>
                            </p:stCondLst>
                            <p:childTnLst>
                              <p:par>
                                <p:cTn id="50" presetID="15" presetClass="entr" presetSubtype="0" fill="hold" nodeType="after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p:cTn id="52" dur="300" fill="hold"/>
                                        <p:tgtEl>
                                          <p:spTgt spid="6"/>
                                        </p:tgtEl>
                                        <p:attrNameLst>
                                          <p:attrName>ppt_w</p:attrName>
                                        </p:attrNameLst>
                                      </p:cBhvr>
                                      <p:tavLst>
                                        <p:tav tm="0">
                                          <p:val>
                                            <p:fltVal val="0"/>
                                          </p:val>
                                        </p:tav>
                                        <p:tav tm="100000">
                                          <p:val>
                                            <p:strVal val="#ppt_w"/>
                                          </p:val>
                                        </p:tav>
                                      </p:tavLst>
                                    </p:anim>
                                    <p:anim calcmode="lin" valueType="num">
                                      <p:cBhvr>
                                        <p:cTn id="53" dur="300" fill="hold"/>
                                        <p:tgtEl>
                                          <p:spTgt spid="6"/>
                                        </p:tgtEl>
                                        <p:attrNameLst>
                                          <p:attrName>ppt_h</p:attrName>
                                        </p:attrNameLst>
                                      </p:cBhvr>
                                      <p:tavLst>
                                        <p:tav tm="0">
                                          <p:val>
                                            <p:fltVal val="0"/>
                                          </p:val>
                                        </p:tav>
                                        <p:tav tm="100000">
                                          <p:val>
                                            <p:strVal val="#ppt_h"/>
                                          </p:val>
                                        </p:tav>
                                      </p:tavLst>
                                    </p:anim>
                                    <p:anim calcmode="lin" valueType="num">
                                      <p:cBhvr>
                                        <p:cTn id="54" dur="300" fill="hold"/>
                                        <p:tgtEl>
                                          <p:spTgt spid="6"/>
                                        </p:tgtEl>
                                        <p:attrNameLst>
                                          <p:attrName>ppt_x</p:attrName>
                                        </p:attrNameLst>
                                      </p:cBhvr>
                                      <p:tavLst>
                                        <p:tav tm="0" fmla="#ppt_x+(cos(-2*pi*(1-$))*-#ppt_x-sin(-2*pi*(1-$))*(1-#ppt_y))*(1-$)">
                                          <p:val>
                                            <p:fltVal val="0"/>
                                          </p:val>
                                        </p:tav>
                                        <p:tav tm="100000">
                                          <p:val>
                                            <p:fltVal val="1"/>
                                          </p:val>
                                        </p:tav>
                                      </p:tavLst>
                                    </p:anim>
                                    <p:anim calcmode="lin" valueType="num">
                                      <p:cBhvr>
                                        <p:cTn id="55" dur="30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56" fill="hold" nodeType="afterGroup">
                            <p:stCondLst>
                              <p:cond delay="2300"/>
                            </p:stCondLst>
                            <p:childTnLst>
                              <p:par>
                                <p:cTn id="57" presetID="15" presetClass="entr" presetSubtype="0" fill="hold" nodeType="afterEffect">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cBhvr>
                                        <p:cTn id="59" dur="300" fill="hold"/>
                                        <p:tgtEl>
                                          <p:spTgt spid="7"/>
                                        </p:tgtEl>
                                        <p:attrNameLst>
                                          <p:attrName>ppt_w</p:attrName>
                                        </p:attrNameLst>
                                      </p:cBhvr>
                                      <p:tavLst>
                                        <p:tav tm="0">
                                          <p:val>
                                            <p:fltVal val="0"/>
                                          </p:val>
                                        </p:tav>
                                        <p:tav tm="100000">
                                          <p:val>
                                            <p:strVal val="#ppt_w"/>
                                          </p:val>
                                        </p:tav>
                                      </p:tavLst>
                                    </p:anim>
                                    <p:anim calcmode="lin" valueType="num">
                                      <p:cBhvr>
                                        <p:cTn id="60" dur="300" fill="hold"/>
                                        <p:tgtEl>
                                          <p:spTgt spid="7"/>
                                        </p:tgtEl>
                                        <p:attrNameLst>
                                          <p:attrName>ppt_h</p:attrName>
                                        </p:attrNameLst>
                                      </p:cBhvr>
                                      <p:tavLst>
                                        <p:tav tm="0">
                                          <p:val>
                                            <p:fltVal val="0"/>
                                          </p:val>
                                        </p:tav>
                                        <p:tav tm="100000">
                                          <p:val>
                                            <p:strVal val="#ppt_h"/>
                                          </p:val>
                                        </p:tav>
                                      </p:tavLst>
                                    </p:anim>
                                    <p:anim calcmode="lin" valueType="num">
                                      <p:cBhvr>
                                        <p:cTn id="61" dur="300" fill="hold"/>
                                        <p:tgtEl>
                                          <p:spTgt spid="7"/>
                                        </p:tgtEl>
                                        <p:attrNameLst>
                                          <p:attrName>ppt_x</p:attrName>
                                        </p:attrNameLst>
                                      </p:cBhvr>
                                      <p:tavLst>
                                        <p:tav tm="0" fmla="#ppt_x+(cos(-2*pi*(1-$))*-#ppt_x-sin(-2*pi*(1-$))*(1-#ppt_y))*(1-$)">
                                          <p:val>
                                            <p:fltVal val="0"/>
                                          </p:val>
                                        </p:tav>
                                        <p:tav tm="100000">
                                          <p:val>
                                            <p:fltVal val="1"/>
                                          </p:val>
                                        </p:tav>
                                      </p:tavLst>
                                    </p:anim>
                                    <p:anim calcmode="lin" valueType="num">
                                      <p:cBhvr>
                                        <p:cTn id="62" dur="300" fill="hold"/>
                                        <p:tgtEl>
                                          <p:spTgt spid="7"/>
                                        </p:tgtEl>
                                        <p:attrNameLst>
                                          <p:attrName>ppt_y</p:attrName>
                                        </p:attrNameLst>
                                      </p:cBhvr>
                                      <p:tavLst>
                                        <p:tav tm="0" fmla="#ppt_y+(sin(-2*pi*(1-$))*-#ppt_x+cos(-2*pi*(1-$))*(1-#ppt_y))*(1-$)">
                                          <p:val>
                                            <p:fltVal val="0"/>
                                          </p:val>
                                        </p:tav>
                                        <p:tav tm="100000">
                                          <p:val>
                                            <p:fltVal val="1"/>
                                          </p:val>
                                        </p:tav>
                                      </p:tavLst>
                                    </p:anim>
                                  </p:childTnLst>
                                </p:cTn>
                              </p:par>
                            </p:childTnLst>
                          </p:cTn>
                        </p:par>
                        <p:par>
                          <p:cTn id="63" fill="hold" nodeType="afterGroup">
                            <p:stCondLst>
                              <p:cond delay="2600"/>
                            </p:stCondLst>
                            <p:childTnLst>
                              <p:par>
                                <p:cTn id="64" presetID="15" presetClass="entr" presetSubtype="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300" fill="hold"/>
                                        <p:tgtEl>
                                          <p:spTgt spid="9"/>
                                        </p:tgtEl>
                                        <p:attrNameLst>
                                          <p:attrName>ppt_w</p:attrName>
                                        </p:attrNameLst>
                                      </p:cBhvr>
                                      <p:tavLst>
                                        <p:tav tm="0">
                                          <p:val>
                                            <p:fltVal val="0"/>
                                          </p:val>
                                        </p:tav>
                                        <p:tav tm="100000">
                                          <p:val>
                                            <p:strVal val="#ppt_w"/>
                                          </p:val>
                                        </p:tav>
                                      </p:tavLst>
                                    </p:anim>
                                    <p:anim calcmode="lin" valueType="num">
                                      <p:cBhvr>
                                        <p:cTn id="67" dur="300" fill="hold"/>
                                        <p:tgtEl>
                                          <p:spTgt spid="9"/>
                                        </p:tgtEl>
                                        <p:attrNameLst>
                                          <p:attrName>ppt_h</p:attrName>
                                        </p:attrNameLst>
                                      </p:cBhvr>
                                      <p:tavLst>
                                        <p:tav tm="0">
                                          <p:val>
                                            <p:fltVal val="0"/>
                                          </p:val>
                                        </p:tav>
                                        <p:tav tm="100000">
                                          <p:val>
                                            <p:strVal val="#ppt_h"/>
                                          </p:val>
                                        </p:tav>
                                      </p:tavLst>
                                    </p:anim>
                                    <p:anim calcmode="lin" valueType="num">
                                      <p:cBhvr>
                                        <p:cTn id="68" dur="300" fill="hold"/>
                                        <p:tgtEl>
                                          <p:spTgt spid="9"/>
                                        </p:tgtEl>
                                        <p:attrNameLst>
                                          <p:attrName>ppt_x</p:attrName>
                                        </p:attrNameLst>
                                      </p:cBhvr>
                                      <p:tavLst>
                                        <p:tav tm="0" fmla="#ppt_x+(cos(-2*pi*(1-$))*-#ppt_x-sin(-2*pi*(1-$))*(1-#ppt_y))*(1-$)">
                                          <p:val>
                                            <p:fltVal val="0"/>
                                          </p:val>
                                        </p:tav>
                                        <p:tav tm="100000">
                                          <p:val>
                                            <p:fltVal val="1"/>
                                          </p:val>
                                        </p:tav>
                                      </p:tavLst>
                                    </p:anim>
                                    <p:anim calcmode="lin" valueType="num">
                                      <p:cBhvr>
                                        <p:cTn id="69" dur="300" fill="hold"/>
                                        <p:tgtEl>
                                          <p:spTgt spid="9"/>
                                        </p:tgtEl>
                                        <p:attrNameLst>
                                          <p:attrName>ppt_y</p:attrName>
                                        </p:attrNameLst>
                                      </p:cBhvr>
                                      <p:tavLst>
                                        <p:tav tm="0" fmla="#ppt_y+(sin(-2*pi*(1-$))*-#ppt_x+cos(-2*pi*(1-$))*(1-#ppt_y))*(1-$)">
                                          <p:val>
                                            <p:fltVal val="0"/>
                                          </p:val>
                                        </p:tav>
                                        <p:tav tm="100000">
                                          <p:val>
                                            <p:fltVal val="1"/>
                                          </p:val>
                                        </p:tav>
                                      </p:tavLst>
                                    </p:anim>
                                  </p:childTnLst>
                                </p:cTn>
                              </p:par>
                            </p:childTnLst>
                          </p:cTn>
                        </p:par>
                        <p:par>
                          <p:cTn id="70" fill="hold" nodeType="afterGroup">
                            <p:stCondLst>
                              <p:cond delay="2900"/>
                            </p:stCondLst>
                            <p:childTnLst>
                              <p:par>
                                <p:cTn id="71" presetID="15" presetClass="entr" presetSubtype="0" fill="hold" nodeType="afterEffect">
                                  <p:stCondLst>
                                    <p:cond delay="0"/>
                                  </p:stCondLst>
                                  <p:childTnLst>
                                    <p:set>
                                      <p:cBhvr>
                                        <p:cTn id="72" dur="1" fill="hold">
                                          <p:stCondLst>
                                            <p:cond delay="0"/>
                                          </p:stCondLst>
                                        </p:cTn>
                                        <p:tgtEl>
                                          <p:spTgt spid="8"/>
                                        </p:tgtEl>
                                        <p:attrNameLst>
                                          <p:attrName>style.visibility</p:attrName>
                                        </p:attrNameLst>
                                      </p:cBhvr>
                                      <p:to>
                                        <p:strVal val="visible"/>
                                      </p:to>
                                    </p:set>
                                    <p:anim calcmode="lin" valueType="num">
                                      <p:cBhvr>
                                        <p:cTn id="73" dur="300" fill="hold"/>
                                        <p:tgtEl>
                                          <p:spTgt spid="8"/>
                                        </p:tgtEl>
                                        <p:attrNameLst>
                                          <p:attrName>ppt_w</p:attrName>
                                        </p:attrNameLst>
                                      </p:cBhvr>
                                      <p:tavLst>
                                        <p:tav tm="0">
                                          <p:val>
                                            <p:fltVal val="0"/>
                                          </p:val>
                                        </p:tav>
                                        <p:tav tm="100000">
                                          <p:val>
                                            <p:strVal val="#ppt_w"/>
                                          </p:val>
                                        </p:tav>
                                      </p:tavLst>
                                    </p:anim>
                                    <p:anim calcmode="lin" valueType="num">
                                      <p:cBhvr>
                                        <p:cTn id="74" dur="300" fill="hold"/>
                                        <p:tgtEl>
                                          <p:spTgt spid="8"/>
                                        </p:tgtEl>
                                        <p:attrNameLst>
                                          <p:attrName>ppt_h</p:attrName>
                                        </p:attrNameLst>
                                      </p:cBhvr>
                                      <p:tavLst>
                                        <p:tav tm="0">
                                          <p:val>
                                            <p:fltVal val="0"/>
                                          </p:val>
                                        </p:tav>
                                        <p:tav tm="100000">
                                          <p:val>
                                            <p:strVal val="#ppt_h"/>
                                          </p:val>
                                        </p:tav>
                                      </p:tavLst>
                                    </p:anim>
                                    <p:anim calcmode="lin" valueType="num">
                                      <p:cBhvr>
                                        <p:cTn id="75" dur="300" fill="hold"/>
                                        <p:tgtEl>
                                          <p:spTgt spid="8"/>
                                        </p:tgtEl>
                                        <p:attrNameLst>
                                          <p:attrName>ppt_x</p:attrName>
                                        </p:attrNameLst>
                                      </p:cBhvr>
                                      <p:tavLst>
                                        <p:tav tm="0" fmla="#ppt_x+(cos(-2*pi*(1-$))*-#ppt_x-sin(-2*pi*(1-$))*(1-#ppt_y))*(1-$)">
                                          <p:val>
                                            <p:fltVal val="0"/>
                                          </p:val>
                                        </p:tav>
                                        <p:tav tm="100000">
                                          <p:val>
                                            <p:fltVal val="1"/>
                                          </p:val>
                                        </p:tav>
                                      </p:tavLst>
                                    </p:anim>
                                    <p:anim calcmode="lin" valueType="num">
                                      <p:cBhvr>
                                        <p:cTn id="76" dur="300" fill="hold"/>
                                        <p:tgtEl>
                                          <p:spTgt spid="8"/>
                                        </p:tgtEl>
                                        <p:attrNameLst>
                                          <p:attrName>ppt_y</p:attrName>
                                        </p:attrNameLst>
                                      </p:cBhvr>
                                      <p:tavLst>
                                        <p:tav tm="0" fmla="#ppt_y+(sin(-2*pi*(1-$))*-#ppt_x+cos(-2*pi*(1-$))*(1-#ppt_y))*(1-$)">
                                          <p:val>
                                            <p:fltVal val="0"/>
                                          </p:val>
                                        </p:tav>
                                        <p:tav tm="100000">
                                          <p:val>
                                            <p:fltVal val="1"/>
                                          </p:val>
                                        </p:tav>
                                      </p:tavLst>
                                    </p:anim>
                                  </p:childTnLst>
                                </p:cTn>
                              </p:par>
                            </p:childTnLst>
                          </p:cTn>
                        </p:par>
                        <p:par>
                          <p:cTn id="77" fill="hold" nodeType="afterGroup">
                            <p:stCondLst>
                              <p:cond delay="3200"/>
                            </p:stCondLst>
                            <p:childTnLst>
                              <p:par>
                                <p:cTn id="78" presetID="15" presetClass="entr" presetSubtype="0" fill="hold" nodeType="afterEffect">
                                  <p:stCondLst>
                                    <p:cond delay="0"/>
                                  </p:stCondLst>
                                  <p:childTnLst>
                                    <p:set>
                                      <p:cBhvr>
                                        <p:cTn id="79" dur="1" fill="hold">
                                          <p:stCondLst>
                                            <p:cond delay="0"/>
                                          </p:stCondLst>
                                        </p:cTn>
                                        <p:tgtEl>
                                          <p:spTgt spid="2"/>
                                        </p:tgtEl>
                                        <p:attrNameLst>
                                          <p:attrName>style.visibility</p:attrName>
                                        </p:attrNameLst>
                                      </p:cBhvr>
                                      <p:to>
                                        <p:strVal val="visible"/>
                                      </p:to>
                                    </p:set>
                                    <p:anim calcmode="lin" valueType="num">
                                      <p:cBhvr>
                                        <p:cTn id="80" dur="300" fill="hold"/>
                                        <p:tgtEl>
                                          <p:spTgt spid="2"/>
                                        </p:tgtEl>
                                        <p:attrNameLst>
                                          <p:attrName>ppt_w</p:attrName>
                                        </p:attrNameLst>
                                      </p:cBhvr>
                                      <p:tavLst>
                                        <p:tav tm="0">
                                          <p:val>
                                            <p:fltVal val="0"/>
                                          </p:val>
                                        </p:tav>
                                        <p:tav tm="100000">
                                          <p:val>
                                            <p:strVal val="#ppt_w"/>
                                          </p:val>
                                        </p:tav>
                                      </p:tavLst>
                                    </p:anim>
                                    <p:anim calcmode="lin" valueType="num">
                                      <p:cBhvr>
                                        <p:cTn id="81" dur="300" fill="hold"/>
                                        <p:tgtEl>
                                          <p:spTgt spid="2"/>
                                        </p:tgtEl>
                                        <p:attrNameLst>
                                          <p:attrName>ppt_h</p:attrName>
                                        </p:attrNameLst>
                                      </p:cBhvr>
                                      <p:tavLst>
                                        <p:tav tm="0">
                                          <p:val>
                                            <p:fltVal val="0"/>
                                          </p:val>
                                        </p:tav>
                                        <p:tav tm="100000">
                                          <p:val>
                                            <p:strVal val="#ppt_h"/>
                                          </p:val>
                                        </p:tav>
                                      </p:tavLst>
                                    </p:anim>
                                    <p:anim calcmode="lin" valueType="num">
                                      <p:cBhvr>
                                        <p:cTn id="82" dur="300" fill="hold"/>
                                        <p:tgtEl>
                                          <p:spTgt spid="2"/>
                                        </p:tgtEl>
                                        <p:attrNameLst>
                                          <p:attrName>ppt_x</p:attrName>
                                        </p:attrNameLst>
                                      </p:cBhvr>
                                      <p:tavLst>
                                        <p:tav tm="0" fmla="#ppt_x+(cos(-2*pi*(1-$))*-#ppt_x-sin(-2*pi*(1-$))*(1-#ppt_y))*(1-$)">
                                          <p:val>
                                            <p:fltVal val="0"/>
                                          </p:val>
                                        </p:tav>
                                        <p:tav tm="100000">
                                          <p:val>
                                            <p:fltVal val="1"/>
                                          </p:val>
                                        </p:tav>
                                      </p:tavLst>
                                    </p:anim>
                                    <p:anim calcmode="lin" valueType="num">
                                      <p:cBhvr>
                                        <p:cTn id="83" dur="3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84" fill="hold" nodeType="afterGroup">
                            <p:stCondLst>
                              <p:cond delay="3500"/>
                            </p:stCondLst>
                            <p:childTnLst>
                              <p:par>
                                <p:cTn id="85" presetID="15" presetClass="entr" presetSubtype="0" fill="hold" nodeType="afterEffect">
                                  <p:stCondLst>
                                    <p:cond delay="0"/>
                                  </p:stCondLst>
                                  <p:childTnLst>
                                    <p:set>
                                      <p:cBhvr>
                                        <p:cTn id="86" dur="1" fill="hold">
                                          <p:stCondLst>
                                            <p:cond delay="0"/>
                                          </p:stCondLst>
                                        </p:cTn>
                                        <p:tgtEl>
                                          <p:spTgt spid="12"/>
                                        </p:tgtEl>
                                        <p:attrNameLst>
                                          <p:attrName>style.visibility</p:attrName>
                                        </p:attrNameLst>
                                      </p:cBhvr>
                                      <p:to>
                                        <p:strVal val="visible"/>
                                      </p:to>
                                    </p:set>
                                    <p:anim calcmode="lin" valueType="num">
                                      <p:cBhvr>
                                        <p:cTn id="87" dur="300" fill="hold"/>
                                        <p:tgtEl>
                                          <p:spTgt spid="12"/>
                                        </p:tgtEl>
                                        <p:attrNameLst>
                                          <p:attrName>ppt_w</p:attrName>
                                        </p:attrNameLst>
                                      </p:cBhvr>
                                      <p:tavLst>
                                        <p:tav tm="0">
                                          <p:val>
                                            <p:fltVal val="0"/>
                                          </p:val>
                                        </p:tav>
                                        <p:tav tm="100000">
                                          <p:val>
                                            <p:strVal val="#ppt_w"/>
                                          </p:val>
                                        </p:tav>
                                      </p:tavLst>
                                    </p:anim>
                                    <p:anim calcmode="lin" valueType="num">
                                      <p:cBhvr>
                                        <p:cTn id="88" dur="300" fill="hold"/>
                                        <p:tgtEl>
                                          <p:spTgt spid="12"/>
                                        </p:tgtEl>
                                        <p:attrNameLst>
                                          <p:attrName>ppt_h</p:attrName>
                                        </p:attrNameLst>
                                      </p:cBhvr>
                                      <p:tavLst>
                                        <p:tav tm="0">
                                          <p:val>
                                            <p:fltVal val="0"/>
                                          </p:val>
                                        </p:tav>
                                        <p:tav tm="100000">
                                          <p:val>
                                            <p:strVal val="#ppt_h"/>
                                          </p:val>
                                        </p:tav>
                                      </p:tavLst>
                                    </p:anim>
                                    <p:anim calcmode="lin" valueType="num">
                                      <p:cBhvr>
                                        <p:cTn id="89" dur="300" fill="hold"/>
                                        <p:tgtEl>
                                          <p:spTgt spid="12"/>
                                        </p:tgtEl>
                                        <p:attrNameLst>
                                          <p:attrName>ppt_x</p:attrName>
                                        </p:attrNameLst>
                                      </p:cBhvr>
                                      <p:tavLst>
                                        <p:tav tm="0" fmla="#ppt_x+(cos(-2*pi*(1-$))*-#ppt_x-sin(-2*pi*(1-$))*(1-#ppt_y))*(1-$)">
                                          <p:val>
                                            <p:fltVal val="0"/>
                                          </p:val>
                                        </p:tav>
                                        <p:tav tm="100000">
                                          <p:val>
                                            <p:fltVal val="1"/>
                                          </p:val>
                                        </p:tav>
                                      </p:tavLst>
                                    </p:anim>
                                    <p:anim calcmode="lin" valueType="num">
                                      <p:cBhvr>
                                        <p:cTn id="90" dur="3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3" presetClass="exit" presetSubtype="10" fill="hold" grpId="0" nodeType="clickEffect">
                                  <p:stCondLst>
                                    <p:cond delay="0"/>
                                  </p:stCondLst>
                                  <p:childTnLst>
                                    <p:animEffect transition="out" filter="blinds(horizontal)">
                                      <p:cBhvr>
                                        <p:cTn id="94" dur="500"/>
                                        <p:tgtEl>
                                          <p:spTgt spid="1666089"/>
                                        </p:tgtEl>
                                      </p:cBhvr>
                                    </p:animEffect>
                                    <p:set>
                                      <p:cBhvr>
                                        <p:cTn id="95" dur="1" fill="hold">
                                          <p:stCondLst>
                                            <p:cond delay="499"/>
                                          </p:stCondLst>
                                        </p:cTn>
                                        <p:tgtEl>
                                          <p:spTgt spid="1666089"/>
                                        </p:tgtEl>
                                        <p:attrNameLst>
                                          <p:attrName>style.visibility</p:attrName>
                                        </p:attrNameLst>
                                      </p:cBhvr>
                                      <p:to>
                                        <p:strVal val="hidden"/>
                                      </p:to>
                                    </p:set>
                                  </p:childTnLst>
                                </p:cTn>
                              </p:par>
                            </p:childTnLst>
                          </p:cTn>
                        </p:par>
                        <p:par>
                          <p:cTn id="96" fill="hold" nodeType="afterGroup">
                            <p:stCondLst>
                              <p:cond delay="500"/>
                            </p:stCondLst>
                            <p:childTnLst>
                              <p:par>
                                <p:cTn id="97" presetID="1" presetClass="entr" presetSubtype="0" fill="hold" grpId="0" nodeType="afterEffect">
                                  <p:stCondLst>
                                    <p:cond delay="0"/>
                                  </p:stCondLst>
                                  <p:childTnLst>
                                    <p:set>
                                      <p:cBhvr>
                                        <p:cTn id="98" dur="1" fill="hold">
                                          <p:stCondLst>
                                            <p:cond delay="499"/>
                                          </p:stCondLst>
                                        </p:cTn>
                                        <p:tgtEl>
                                          <p:spTgt spid="16660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6089" grpId="0" animBg="1"/>
      <p:bldP spid="1666090" grpId="0" autoUpdateAnimBg="0"/>
      <p:bldP spid="1666091" grpId="0" autoUpdateAnimBg="0"/>
      <p:bldP spid="1666092" grpId="0" autoUpdateAnimBg="0"/>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31" y="133350"/>
            <a:ext cx="9140269" cy="6000750"/>
          </a:xfrm>
          <a:prstGeom prst="rect">
            <a:avLst/>
          </a:prstGeom>
        </p:spPr>
      </p:pic>
      <p:sp>
        <p:nvSpPr>
          <p:cNvPr id="3" name="Title 2"/>
          <p:cNvSpPr>
            <a:spLocks noGrp="1"/>
          </p:cNvSpPr>
          <p:nvPr>
            <p:ph type="ctrTitle"/>
          </p:nvPr>
        </p:nvSpPr>
        <p:spPr>
          <a:xfrm>
            <a:off x="0" y="857250"/>
            <a:ext cx="3923928" cy="5143500"/>
          </a:xfrm>
        </p:spPr>
        <p:txBody>
          <a:bodyPr/>
          <a:lstStyle/>
          <a:p>
            <a:r>
              <a:rPr lang="en-US" altLang="ja-JP" b="1" dirty="0">
                <a:solidFill>
                  <a:schemeClr val="bg1"/>
                </a:solidFill>
                <a:effectLst>
                  <a:glow rad="228600">
                    <a:schemeClr val="tx1"/>
                  </a:glow>
                </a:effectLst>
                <a:latin typeface="Arial" charset="0"/>
                <a:ea typeface="ＭＳ Ｐゴシック" charset="0"/>
                <a:cs typeface="ＭＳ Ｐゴシック" charset="0"/>
              </a:rPr>
              <a:t>What was most important to Jesus as he anticipated the cross?</a:t>
            </a:r>
            <a:endParaRPr lang="en-US" dirty="0"/>
          </a:p>
        </p:txBody>
      </p:sp>
    </p:spTree>
    <p:extLst>
      <p:ext uri="{BB962C8B-B14F-4D97-AF65-F5344CB8AC3E}">
        <p14:creationId xmlns:p14="http://schemas.microsoft.com/office/powerpoint/2010/main" val="121707515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1" name="Picture 3" descr="prayer_hands folded.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857251"/>
            <a:ext cx="9144000" cy="5148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2642" name="Title 1"/>
          <p:cNvSpPr>
            <a:spLocks noGrp="1"/>
          </p:cNvSpPr>
          <p:nvPr>
            <p:ph type="title"/>
          </p:nvPr>
        </p:nvSpPr>
        <p:spPr>
          <a:xfrm>
            <a:off x="26990" y="857250"/>
            <a:ext cx="9117011" cy="1600200"/>
          </a:xfrm>
        </p:spPr>
        <p:txBody>
          <a:bodyPr/>
          <a:lstStyle/>
          <a:p>
            <a:pPr algn="l" eaLnBrk="1" hangingPunct="1"/>
            <a:r>
              <a:rPr lang="en-US" sz="3600" b="1" dirty="0">
                <a:latin typeface="Alan Den" charset="0"/>
                <a:ea typeface="ＭＳ Ｐゴシック" charset="0"/>
                <a:cs typeface="Alan Den" charset="0"/>
              </a:rPr>
              <a:t>Jesus prayed for our unity (John 17)</a:t>
            </a:r>
          </a:p>
        </p:txBody>
      </p:sp>
      <p:sp>
        <p:nvSpPr>
          <p:cNvPr id="112643" name="TextBox 4"/>
          <p:cNvSpPr txBox="1">
            <a:spLocks noChangeArrowheads="1"/>
          </p:cNvSpPr>
          <p:nvPr/>
        </p:nvSpPr>
        <p:spPr bwMode="auto">
          <a:xfrm>
            <a:off x="2362200" y="2343152"/>
            <a:ext cx="3810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3967187731"/>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512" y="857250"/>
            <a:ext cx="9180512" cy="5143500"/>
          </a:xfrm>
          <a:prstGeom prst="rect">
            <a:avLst/>
          </a:prstGeom>
        </p:spPr>
      </p:pic>
      <p:sp>
        <p:nvSpPr>
          <p:cNvPr id="3" name="Title 2"/>
          <p:cNvSpPr>
            <a:spLocks noGrp="1"/>
          </p:cNvSpPr>
          <p:nvPr>
            <p:ph type="ctrTitle"/>
          </p:nvPr>
        </p:nvSpPr>
        <p:spPr>
          <a:xfrm>
            <a:off x="0" y="980729"/>
            <a:ext cx="9144000" cy="1102519"/>
          </a:xfrm>
        </p:spPr>
        <p:txBody>
          <a:bodyPr/>
          <a:lstStyle/>
          <a:p>
            <a:r>
              <a:rPr lang="en-US" altLang="ja-JP" b="1" dirty="0">
                <a:solidFill>
                  <a:schemeClr val="bg1"/>
                </a:solidFill>
                <a:effectLst>
                  <a:glow rad="228600">
                    <a:schemeClr val="tx1"/>
                  </a:glow>
                </a:effectLst>
                <a:latin typeface="Arial" charset="0"/>
                <a:ea typeface="ＭＳ Ｐゴシック" charset="0"/>
                <a:cs typeface="ＭＳ Ｐゴシック" charset="0"/>
              </a:rPr>
              <a:t>What is Unity?</a:t>
            </a:r>
            <a:endParaRPr lang="en-US" dirty="0"/>
          </a:p>
        </p:txBody>
      </p:sp>
    </p:spTree>
    <p:extLst>
      <p:ext uri="{BB962C8B-B14F-4D97-AF65-F5344CB8AC3E}">
        <p14:creationId xmlns:p14="http://schemas.microsoft.com/office/powerpoint/2010/main" val="1773108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1" descr="11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15109"/>
            <a:ext cx="9144000" cy="1666853"/>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Broken and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and poured at my feet.</a:t>
            </a:r>
            <a:br>
              <a:rPr lang="en-US" sz="3600" b="1" dirty="0">
                <a:solidFill>
                  <a:schemeClr val="bg1"/>
                </a:solidFill>
                <a:effectLst>
                  <a:glow rad="127000">
                    <a:schemeClr val="tx1"/>
                  </a:glow>
                </a:effectLst>
                <a:latin typeface="Arial"/>
                <a:ea typeface="ＭＳ Ｐゴシック" charset="0"/>
                <a:cs typeface="Arial"/>
              </a:rPr>
            </a:br>
            <a:endParaRPr lang="en-US" sz="3600" b="1" dirty="0">
              <a:solidFill>
                <a:schemeClr val="bg1"/>
              </a:solidFill>
              <a:effectLst>
                <a:glow rad="127000">
                  <a:schemeClr val="tx1"/>
                </a:glow>
              </a:effectLst>
              <a:latin typeface="Arial"/>
              <a:ea typeface="ＭＳ Ｐゴシック" charset="0"/>
              <a:cs typeface="Arial"/>
            </a:endParaRPr>
          </a:p>
        </p:txBody>
      </p:sp>
    </p:spTree>
    <p:extLst>
      <p:ext uri="{BB962C8B-B14F-4D97-AF65-F5344CB8AC3E}">
        <p14:creationId xmlns:p14="http://schemas.microsoft.com/office/powerpoint/2010/main" val="394823730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000750"/>
          </a:xfrm>
          <a:prstGeom prst="rect">
            <a:avLst/>
          </a:prstGeom>
        </p:spPr>
      </p:pic>
      <p:sp>
        <p:nvSpPr>
          <p:cNvPr id="3" name="Title 2"/>
          <p:cNvSpPr>
            <a:spLocks noGrp="1"/>
          </p:cNvSpPr>
          <p:nvPr>
            <p:ph type="ctrTitle"/>
          </p:nvPr>
        </p:nvSpPr>
        <p:spPr>
          <a:xfrm>
            <a:off x="0" y="980729"/>
            <a:ext cx="9144000" cy="1102519"/>
          </a:xfrm>
        </p:spPr>
        <p:txBody>
          <a:bodyPr/>
          <a:lstStyle/>
          <a:p>
            <a:r>
              <a:rPr lang="en-US" altLang="ja-JP" b="1" dirty="0">
                <a:solidFill>
                  <a:schemeClr val="bg1"/>
                </a:solidFill>
                <a:effectLst>
                  <a:glow rad="228600">
                    <a:schemeClr val="tx1"/>
                  </a:glow>
                </a:effectLst>
                <a:latin typeface="Arial" charset="0"/>
                <a:ea typeface="ＭＳ Ｐゴシック" charset="0"/>
                <a:cs typeface="ＭＳ Ｐゴシック" charset="0"/>
              </a:rPr>
              <a:t>Uniformity</a:t>
            </a:r>
            <a:endParaRPr lang="en-US" dirty="0"/>
          </a:p>
        </p:txBody>
      </p:sp>
    </p:spTree>
    <p:extLst>
      <p:ext uri="{BB962C8B-B14F-4D97-AF65-F5344CB8AC3E}">
        <p14:creationId xmlns:p14="http://schemas.microsoft.com/office/powerpoint/2010/main" val="2317253316"/>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5993201"/>
          </a:xfrm>
          <a:prstGeom prst="rect">
            <a:avLst/>
          </a:prstGeom>
        </p:spPr>
      </p:pic>
      <p:sp>
        <p:nvSpPr>
          <p:cNvPr id="3" name="Title 2"/>
          <p:cNvSpPr>
            <a:spLocks noGrp="1"/>
          </p:cNvSpPr>
          <p:nvPr>
            <p:ph type="ctrTitle"/>
          </p:nvPr>
        </p:nvSpPr>
        <p:spPr>
          <a:xfrm>
            <a:off x="0" y="980728"/>
            <a:ext cx="9144000" cy="1728192"/>
          </a:xfrm>
        </p:spPr>
        <p:txBody>
          <a:bodyPr/>
          <a:lstStyle/>
          <a:p>
            <a:r>
              <a:rPr lang="en-US" altLang="ja-JP" sz="9600" b="1" dirty="0">
                <a:solidFill>
                  <a:schemeClr val="bg1"/>
                </a:solidFill>
                <a:effectLst>
                  <a:glow rad="228600">
                    <a:schemeClr val="tx1"/>
                  </a:glow>
                </a:effectLst>
                <a:latin typeface="Arial" charset="0"/>
                <a:ea typeface="ＭＳ Ｐゴシック" charset="0"/>
                <a:cs typeface="ＭＳ Ｐゴシック" charset="0"/>
              </a:rPr>
              <a:t>Why Unity?</a:t>
            </a:r>
            <a:endParaRPr lang="en-US" sz="9600" dirty="0"/>
          </a:p>
        </p:txBody>
      </p:sp>
      <p:sp>
        <p:nvSpPr>
          <p:cNvPr id="4" name="Title 2"/>
          <p:cNvSpPr txBox="1">
            <a:spLocks/>
          </p:cNvSpPr>
          <p:nvPr/>
        </p:nvSpPr>
        <p:spPr bwMode="auto">
          <a:xfrm>
            <a:off x="12452" y="4898232"/>
            <a:ext cx="9144000" cy="11025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6pPr>
            <a:lvl7pPr marL="9144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7pPr>
            <a:lvl8pPr marL="13716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8pPr>
            <a:lvl9pPr marL="18288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4800" b="1" i="1" u="none" strike="noStrike" kern="1200" cap="none" spc="0" normalizeH="0" baseline="0" noProof="0" dirty="0">
                <a:ln>
                  <a:noFill/>
                </a:ln>
                <a:solidFill>
                  <a:srgbClr val="FFFFFF"/>
                </a:solidFill>
                <a:effectLst>
                  <a:glow rad="228600">
                    <a:srgbClr val="000000"/>
                  </a:glow>
                </a:effectLst>
                <a:uLnTx/>
                <a:uFillTx/>
                <a:latin typeface="Arial" charset="0"/>
                <a:ea typeface="ＭＳ Ｐゴシック" charset="0"/>
                <a:cs typeface="ＭＳ Ｐゴシック" charset="0"/>
              </a:rPr>
              <a:t>Three reasons for unity</a:t>
            </a:r>
            <a:r>
              <a:rPr kumimoji="0" lang="is-IS" altLang="ja-JP" sz="4800" b="1" i="1" u="none" strike="noStrike" kern="1200" cap="none" spc="0" normalizeH="0" baseline="0" noProof="0" dirty="0">
                <a:ln>
                  <a:noFill/>
                </a:ln>
                <a:solidFill>
                  <a:srgbClr val="FFFFFF"/>
                </a:solidFill>
                <a:effectLst>
                  <a:glow rad="228600">
                    <a:srgbClr val="000000"/>
                  </a:glow>
                </a:effectLst>
                <a:uLnTx/>
                <a:uFillTx/>
                <a:latin typeface="Arial" charset="0"/>
                <a:ea typeface="ＭＳ Ｐゴシック" charset="0"/>
                <a:cs typeface="ＭＳ Ｐゴシック" charset="0"/>
              </a:rPr>
              <a:t>…</a:t>
            </a:r>
            <a:endParaRPr kumimoji="0" lang="en-US" sz="4800" b="0" i="1" u="none" strike="noStrike" kern="1200" cap="none" spc="0" normalizeH="0" baseline="0" noProof="0" dirty="0">
              <a:ln>
                <a:noFill/>
              </a:ln>
              <a:solidFill>
                <a:srgbClr val="000000"/>
              </a:solidFill>
              <a:effectLst/>
              <a:uLnTx/>
              <a:uFillTx/>
              <a:latin typeface="Arial"/>
              <a:ea typeface="ＭＳ Ｐゴシック"/>
            </a:endParaRPr>
          </a:p>
        </p:txBody>
      </p:sp>
    </p:spTree>
    <p:extLst>
      <p:ext uri="{BB962C8B-B14F-4D97-AF65-F5344CB8AC3E}">
        <p14:creationId xmlns:p14="http://schemas.microsoft.com/office/powerpoint/2010/main" val="4223758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29" name="Picture 4" descr="TheWordMtl"/>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400" y="857250"/>
            <a:ext cx="9169400" cy="5157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 name="Rectangle 52"/>
          <p:cNvSpPr>
            <a:spLocks noChangeArrowheads="1"/>
          </p:cNvSpPr>
          <p:nvPr/>
        </p:nvSpPr>
        <p:spPr bwMode="auto">
          <a:xfrm>
            <a:off x="1402730" y="2043658"/>
            <a:ext cx="6697663" cy="3257550"/>
          </a:xfrm>
          <a:prstGeom prst="rect">
            <a:avLst/>
          </a:prstGeom>
          <a:gradFill rotWithShape="0">
            <a:gsLst>
              <a:gs pos="0">
                <a:srgbClr val="800080"/>
              </a:gs>
              <a:gs pos="100000">
                <a:schemeClr val="tx2"/>
              </a:gs>
            </a:gsLst>
            <a:path path="shape">
              <a:fillToRect l="50000" t="50000" r="50000" b="50000"/>
            </a:path>
          </a:gra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grpSp>
        <p:nvGrpSpPr>
          <p:cNvPr id="13" name="Group 12"/>
          <p:cNvGrpSpPr>
            <a:grpSpLocks/>
          </p:cNvGrpSpPr>
          <p:nvPr/>
        </p:nvGrpSpPr>
        <p:grpSpPr bwMode="auto">
          <a:xfrm>
            <a:off x="36513" y="857250"/>
            <a:ext cx="9144000" cy="5143500"/>
            <a:chOff x="0" y="0"/>
            <a:chExt cx="9144000" cy="6858000"/>
          </a:xfrm>
        </p:grpSpPr>
        <p:graphicFrame>
          <p:nvGraphicFramePr>
            <p:cNvPr id="150537" name="Object 2"/>
            <p:cNvGraphicFramePr>
              <a:graphicFrameLocks noChangeAspect="1"/>
            </p:cNvGraphicFramePr>
            <p:nvPr/>
          </p:nvGraphicFramePr>
          <p:xfrm>
            <a:off x="1752600" y="4876800"/>
            <a:ext cx="1960563" cy="1981200"/>
          </p:xfrm>
          <a:graphic>
            <a:graphicData uri="http://schemas.openxmlformats.org/presentationml/2006/ole">
              <mc:AlternateContent xmlns:mc="http://schemas.openxmlformats.org/markup-compatibility/2006">
                <mc:Choice xmlns:v="urn:schemas-microsoft-com:vml" Requires="v">
                  <p:oleObj name="Photo Editor Photo" r:id="rId4" imgW="3323810" imgH="5038095" progId="MSPhotoEd.3">
                    <p:embed/>
                  </p:oleObj>
                </mc:Choice>
                <mc:Fallback>
                  <p:oleObj name="Photo Editor Photo" r:id="rId4" imgW="3323810" imgH="5038095" progId="MSPhotoEd.3">
                    <p:embed/>
                    <p:pic>
                      <p:nvPicPr>
                        <p:cNvPr id="150537" name="Object 2"/>
                        <p:cNvPicPr>
                          <a:picLocks noChangeAspect="1" noChangeArrowheads="1"/>
                        </p:cNvPicPr>
                        <p:nvPr/>
                      </p:nvPicPr>
                      <p:blipFill>
                        <a:blip r:embed="rId5">
                          <a:extLst>
                            <a:ext uri="{28A0092B-C50C-407E-A947-70E740481C1C}">
                              <a14:useLocalDpi xmlns:a14="http://schemas.microsoft.com/office/drawing/2010/main" val="0"/>
                            </a:ext>
                          </a:extLst>
                        </a:blip>
                        <a:srcRect t="7655" b="25652"/>
                        <a:stretch>
                          <a:fillRect/>
                        </a:stretch>
                      </p:blipFill>
                      <p:spPr bwMode="auto">
                        <a:xfrm>
                          <a:off x="1752600" y="4876800"/>
                          <a:ext cx="1960563" cy="1981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38" name="Object 3"/>
            <p:cNvGraphicFramePr>
              <a:graphicFrameLocks noChangeAspect="1"/>
            </p:cNvGraphicFramePr>
            <p:nvPr/>
          </p:nvGraphicFramePr>
          <p:xfrm>
            <a:off x="3657600" y="5656263"/>
            <a:ext cx="1524000" cy="1201737"/>
          </p:xfrm>
          <a:graphic>
            <a:graphicData uri="http://schemas.openxmlformats.org/presentationml/2006/ole">
              <mc:AlternateContent xmlns:mc="http://schemas.openxmlformats.org/markup-compatibility/2006">
                <mc:Choice xmlns:v="urn:schemas-microsoft-com:vml" Requires="v">
                  <p:oleObj name="Photo Editor Photo" r:id="rId6" imgW="3753374" imgH="4352381" progId="MSPhotoEd.3">
                    <p:embed/>
                  </p:oleObj>
                </mc:Choice>
                <mc:Fallback>
                  <p:oleObj name="Photo Editor Photo" r:id="rId6" imgW="3753374" imgH="4352381" progId="MSPhotoEd.3">
                    <p:embed/>
                    <p:pic>
                      <p:nvPicPr>
                        <p:cNvPr id="150538" name="Object 3"/>
                        <p:cNvPicPr>
                          <a:picLocks noChangeAspect="1" noChangeArrowheads="1"/>
                        </p:cNvPicPr>
                        <p:nvPr/>
                      </p:nvPicPr>
                      <p:blipFill>
                        <a:blip r:embed="rId7">
                          <a:extLst>
                            <a:ext uri="{28A0092B-C50C-407E-A947-70E740481C1C}">
                              <a14:useLocalDpi xmlns:a14="http://schemas.microsoft.com/office/drawing/2010/main" val="0"/>
                            </a:ext>
                          </a:extLst>
                        </a:blip>
                        <a:srcRect l="21951" t="34532" r="29268" b="32300"/>
                        <a:stretch>
                          <a:fillRect/>
                        </a:stretch>
                      </p:blipFill>
                      <p:spPr bwMode="auto">
                        <a:xfrm>
                          <a:off x="3657600" y="5656263"/>
                          <a:ext cx="1524000" cy="12017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39" name="Object 4"/>
            <p:cNvGraphicFramePr>
              <a:graphicFrameLocks noChangeAspect="1"/>
            </p:cNvGraphicFramePr>
            <p:nvPr/>
          </p:nvGraphicFramePr>
          <p:xfrm>
            <a:off x="4343400" y="0"/>
            <a:ext cx="2895600" cy="2466975"/>
          </p:xfrm>
          <a:graphic>
            <a:graphicData uri="http://schemas.openxmlformats.org/presentationml/2006/ole">
              <mc:AlternateContent xmlns:mc="http://schemas.openxmlformats.org/markup-compatibility/2006">
                <mc:Choice xmlns:v="urn:schemas-microsoft-com:vml" Requires="v">
                  <p:oleObj name="Photo Editor Photo" r:id="rId8" imgW="4847619" imgH="3200000" progId="MSPhotoEd.3">
                    <p:embed/>
                  </p:oleObj>
                </mc:Choice>
                <mc:Fallback>
                  <p:oleObj name="Photo Editor Photo" r:id="rId8" imgW="4847619" imgH="3200000" progId="MSPhotoEd.3">
                    <p:embed/>
                    <p:pic>
                      <p:nvPicPr>
                        <p:cNvPr id="150539" name="Object 4"/>
                        <p:cNvPicPr>
                          <a:picLocks noChangeAspect="1" noChangeArrowheads="1"/>
                        </p:cNvPicPr>
                        <p:nvPr/>
                      </p:nvPicPr>
                      <p:blipFill>
                        <a:blip r:embed="rId9">
                          <a:extLst>
                            <a:ext uri="{28A0092B-C50C-407E-A947-70E740481C1C}">
                              <a14:useLocalDpi xmlns:a14="http://schemas.microsoft.com/office/drawing/2010/main" val="0"/>
                            </a:ext>
                          </a:extLst>
                        </a:blip>
                        <a:srcRect l="14166" t="22188" r="37500" b="15410"/>
                        <a:stretch>
                          <a:fillRect/>
                        </a:stretch>
                      </p:blipFill>
                      <p:spPr bwMode="auto">
                        <a:xfrm>
                          <a:off x="4343400" y="0"/>
                          <a:ext cx="2895600" cy="2466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0" name="Object 5"/>
            <p:cNvGraphicFramePr>
              <a:graphicFrameLocks noChangeAspect="1"/>
            </p:cNvGraphicFramePr>
            <p:nvPr/>
          </p:nvGraphicFramePr>
          <p:xfrm>
            <a:off x="0" y="1066800"/>
            <a:ext cx="2209800" cy="2054225"/>
          </p:xfrm>
          <a:graphic>
            <a:graphicData uri="http://schemas.openxmlformats.org/presentationml/2006/ole">
              <mc:AlternateContent xmlns:mc="http://schemas.openxmlformats.org/markup-compatibility/2006">
                <mc:Choice xmlns:v="urn:schemas-microsoft-com:vml" Requires="v">
                  <p:oleObj name="Photo Editor Photo" r:id="rId10" imgW="6095238" imgH="4105848" progId="MSPhotoEd.3">
                    <p:embed/>
                  </p:oleObj>
                </mc:Choice>
                <mc:Fallback>
                  <p:oleObj name="Photo Editor Photo" r:id="rId10" imgW="6095238" imgH="4105848" progId="MSPhotoEd.3">
                    <p:embed/>
                    <p:pic>
                      <p:nvPicPr>
                        <p:cNvPr id="150540" name="Object 5"/>
                        <p:cNvPicPr>
                          <a:picLocks noChangeAspect="1" noChangeArrowheads="1"/>
                        </p:cNvPicPr>
                        <p:nvPr/>
                      </p:nvPicPr>
                      <p:blipFill>
                        <a:blip r:embed="rId11">
                          <a:extLst>
                            <a:ext uri="{28A0092B-C50C-407E-A947-70E740481C1C}">
                              <a14:useLocalDpi xmlns:a14="http://schemas.microsoft.com/office/drawing/2010/main" val="0"/>
                            </a:ext>
                          </a:extLst>
                        </a:blip>
                        <a:srcRect l="20000" t="7309" r="43333" b="42078"/>
                        <a:stretch>
                          <a:fillRect/>
                        </a:stretch>
                      </p:blipFill>
                      <p:spPr bwMode="auto">
                        <a:xfrm>
                          <a:off x="0" y="1066800"/>
                          <a:ext cx="2209800" cy="2054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1" name="Object 6"/>
            <p:cNvGraphicFramePr>
              <a:graphicFrameLocks noChangeAspect="1"/>
            </p:cNvGraphicFramePr>
            <p:nvPr/>
          </p:nvGraphicFramePr>
          <p:xfrm>
            <a:off x="7388225" y="0"/>
            <a:ext cx="1755775" cy="2133600"/>
          </p:xfrm>
          <a:graphic>
            <a:graphicData uri="http://schemas.openxmlformats.org/presentationml/2006/ole">
              <mc:AlternateContent xmlns:mc="http://schemas.openxmlformats.org/markup-compatibility/2006">
                <mc:Choice xmlns:v="urn:schemas-microsoft-com:vml" Requires="v">
                  <p:oleObj name="Photo Editor Photo" r:id="rId12" imgW="3038095" imgH="4571429" progId="MSPhotoEd.3">
                    <p:embed/>
                  </p:oleObj>
                </mc:Choice>
                <mc:Fallback>
                  <p:oleObj name="Photo Editor Photo" r:id="rId12" imgW="3038095" imgH="4571429" progId="MSPhotoEd.3">
                    <p:embed/>
                    <p:pic>
                      <p:nvPicPr>
                        <p:cNvPr id="150541" name="Object 6"/>
                        <p:cNvPicPr>
                          <a:picLocks noChangeAspect="1" noChangeArrowheads="1"/>
                        </p:cNvPicPr>
                        <p:nvPr/>
                      </p:nvPicPr>
                      <p:blipFill>
                        <a:blip r:embed="rId13">
                          <a:extLst>
                            <a:ext uri="{28A0092B-C50C-407E-A947-70E740481C1C}">
                              <a14:useLocalDpi xmlns:a14="http://schemas.microsoft.com/office/drawing/2010/main" val="0"/>
                            </a:ext>
                          </a:extLst>
                        </a:blip>
                        <a:srcRect l="30652" t="8333" b="35690"/>
                        <a:stretch>
                          <a:fillRect/>
                        </a:stretch>
                      </p:blipFill>
                      <p:spPr bwMode="auto">
                        <a:xfrm>
                          <a:off x="7388225" y="0"/>
                          <a:ext cx="1755775" cy="2133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2" name="Object 7"/>
            <p:cNvGraphicFramePr>
              <a:graphicFrameLocks noChangeAspect="1"/>
            </p:cNvGraphicFramePr>
            <p:nvPr/>
          </p:nvGraphicFramePr>
          <p:xfrm>
            <a:off x="215007" y="2564904"/>
            <a:ext cx="2057400" cy="2014539"/>
          </p:xfrm>
          <a:graphic>
            <a:graphicData uri="http://schemas.openxmlformats.org/presentationml/2006/ole">
              <mc:AlternateContent xmlns:mc="http://schemas.openxmlformats.org/markup-compatibility/2006">
                <mc:Choice xmlns:v="urn:schemas-microsoft-com:vml" Requires="v">
                  <p:oleObj name="Photo Editor Photo" r:id="rId14" imgW="3019048" imgH="4571429" progId="MSPhotoEd.3">
                    <p:embed/>
                  </p:oleObj>
                </mc:Choice>
                <mc:Fallback>
                  <p:oleObj name="Photo Editor Photo" r:id="rId14" imgW="3019048" imgH="4571429" progId="MSPhotoEd.3">
                    <p:embed/>
                    <p:pic>
                      <p:nvPicPr>
                        <p:cNvPr id="150542" name="Object 7"/>
                        <p:cNvPicPr>
                          <a:picLocks noChangeAspect="1" noChangeArrowheads="1"/>
                        </p:cNvPicPr>
                        <p:nvPr/>
                      </p:nvPicPr>
                      <p:blipFill>
                        <a:blip r:embed="rId15">
                          <a:extLst>
                            <a:ext uri="{28A0092B-C50C-407E-A947-70E740481C1C}">
                              <a14:useLocalDpi xmlns:a14="http://schemas.microsoft.com/office/drawing/2010/main" val="0"/>
                            </a:ext>
                          </a:extLst>
                        </a:blip>
                        <a:srcRect l="9254" t="8333" r="13625" b="41801"/>
                        <a:stretch>
                          <a:fillRect/>
                        </a:stretch>
                      </p:blipFill>
                      <p:spPr bwMode="auto">
                        <a:xfrm>
                          <a:off x="215007" y="2564904"/>
                          <a:ext cx="2057400" cy="20145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3" name="Object 8"/>
            <p:cNvGraphicFramePr>
              <a:graphicFrameLocks noChangeAspect="1"/>
            </p:cNvGraphicFramePr>
            <p:nvPr/>
          </p:nvGraphicFramePr>
          <p:xfrm>
            <a:off x="7248525" y="3352800"/>
            <a:ext cx="1895475" cy="2667000"/>
          </p:xfrm>
          <a:graphic>
            <a:graphicData uri="http://schemas.openxmlformats.org/presentationml/2006/ole">
              <mc:AlternateContent xmlns:mc="http://schemas.openxmlformats.org/markup-compatibility/2006">
                <mc:Choice xmlns:v="urn:schemas-microsoft-com:vml" Requires="v">
                  <p:oleObj name="Photo Editor Photo" r:id="rId16" imgW="4600000" imgH="4571429" progId="MSPhotoEd.3">
                    <p:embed/>
                  </p:oleObj>
                </mc:Choice>
                <mc:Fallback>
                  <p:oleObj name="Photo Editor Photo" r:id="rId16" imgW="4600000" imgH="4571429" progId="MSPhotoEd.3">
                    <p:embed/>
                    <p:pic>
                      <p:nvPicPr>
                        <p:cNvPr id="150543" name="Object 8"/>
                        <p:cNvPicPr>
                          <a:picLocks noChangeAspect="1" noChangeArrowheads="1"/>
                        </p:cNvPicPr>
                        <p:nvPr/>
                      </p:nvPicPr>
                      <p:blipFill>
                        <a:blip r:embed="rId17">
                          <a:extLst>
                            <a:ext uri="{28A0092B-C50C-407E-A947-70E740481C1C}">
                              <a14:useLocalDpi xmlns:a14="http://schemas.microsoft.com/office/drawing/2010/main" val="0"/>
                            </a:ext>
                          </a:extLst>
                        </a:blip>
                        <a:srcRect l="35577" t="8333" r="10547" b="15384"/>
                        <a:stretch>
                          <a:fillRect/>
                        </a:stretch>
                      </p:blipFill>
                      <p:spPr bwMode="auto">
                        <a:xfrm>
                          <a:off x="7248525" y="3352800"/>
                          <a:ext cx="1895475" cy="2667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4" name="Object 9"/>
            <p:cNvGraphicFramePr>
              <a:graphicFrameLocks noChangeAspect="1"/>
            </p:cNvGraphicFramePr>
            <p:nvPr/>
          </p:nvGraphicFramePr>
          <p:xfrm>
            <a:off x="7467600" y="1981200"/>
            <a:ext cx="1676400" cy="1676400"/>
          </p:xfrm>
          <a:graphic>
            <a:graphicData uri="http://schemas.openxmlformats.org/presentationml/2006/ole">
              <mc:AlternateContent xmlns:mc="http://schemas.openxmlformats.org/markup-compatibility/2006">
                <mc:Choice xmlns:v="urn:schemas-microsoft-com:vml" Requires="v">
                  <p:oleObj name="Photo Editor Photo" r:id="rId18" imgW="4533333" imgH="4571429" progId="MSPhotoEd.3">
                    <p:embed/>
                  </p:oleObj>
                </mc:Choice>
                <mc:Fallback>
                  <p:oleObj name="Photo Editor Photo" r:id="rId18" imgW="4533333" imgH="4571429" progId="MSPhotoEd.3">
                    <p:embed/>
                    <p:pic>
                      <p:nvPicPr>
                        <p:cNvPr id="150544" name="Object 9"/>
                        <p:cNvPicPr>
                          <a:picLocks noChangeAspect="1" noChangeArrowheads="1"/>
                        </p:cNvPicPr>
                        <p:nvPr/>
                      </p:nvPicPr>
                      <p:blipFill>
                        <a:blip r:embed="rId19">
                          <a:extLst>
                            <a:ext uri="{28A0092B-C50C-407E-A947-70E740481C1C}">
                              <a14:useLocalDpi xmlns:a14="http://schemas.microsoft.com/office/drawing/2010/main" val="0"/>
                            </a:ext>
                          </a:extLst>
                        </a:blip>
                        <a:srcRect l="15239" t="20753" r="52380" b="47142"/>
                        <a:stretch>
                          <a:fillRect/>
                        </a:stretch>
                      </p:blipFill>
                      <p:spPr bwMode="auto">
                        <a:xfrm>
                          <a:off x="7467600" y="1981200"/>
                          <a:ext cx="1676400" cy="167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5" name="Object 10"/>
            <p:cNvGraphicFramePr>
              <a:graphicFrameLocks noChangeAspect="1"/>
            </p:cNvGraphicFramePr>
            <p:nvPr/>
          </p:nvGraphicFramePr>
          <p:xfrm>
            <a:off x="5257800" y="5795963"/>
            <a:ext cx="1905000" cy="1062037"/>
          </p:xfrm>
          <a:graphic>
            <a:graphicData uri="http://schemas.openxmlformats.org/presentationml/2006/ole">
              <mc:AlternateContent xmlns:mc="http://schemas.openxmlformats.org/markup-compatibility/2006">
                <mc:Choice xmlns:v="urn:schemas-microsoft-com:vml" Requires="v">
                  <p:oleObj name="Photo Editor Photo" r:id="rId20" imgW="4971429" imgH="3258005" progId="MSPhotoEd.3">
                    <p:embed/>
                  </p:oleObj>
                </mc:Choice>
                <mc:Fallback>
                  <p:oleObj name="Photo Editor Photo" r:id="rId20" imgW="4971429" imgH="3258005" progId="MSPhotoEd.3">
                    <p:embed/>
                    <p:pic>
                      <p:nvPicPr>
                        <p:cNvPr id="150545" name="Object 10"/>
                        <p:cNvPicPr>
                          <a:picLocks noChangeAspect="1" noChangeArrowheads="1"/>
                        </p:cNvPicPr>
                        <p:nvPr/>
                      </p:nvPicPr>
                      <p:blipFill>
                        <a:blip r:embed="rId21">
                          <a:extLst>
                            <a:ext uri="{28A0092B-C50C-407E-A947-70E740481C1C}">
                              <a14:useLocalDpi xmlns:a14="http://schemas.microsoft.com/office/drawing/2010/main" val="0"/>
                            </a:ext>
                          </a:extLst>
                        </a:blip>
                        <a:srcRect b="14912"/>
                        <a:stretch>
                          <a:fillRect/>
                        </a:stretch>
                      </p:blipFill>
                      <p:spPr bwMode="auto">
                        <a:xfrm>
                          <a:off x="5257800" y="5795963"/>
                          <a:ext cx="1905000" cy="1062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6" name="Object 11"/>
            <p:cNvGraphicFramePr>
              <a:graphicFrameLocks noChangeAspect="1"/>
            </p:cNvGraphicFramePr>
            <p:nvPr/>
          </p:nvGraphicFramePr>
          <p:xfrm>
            <a:off x="0" y="0"/>
            <a:ext cx="4267200" cy="1579563"/>
          </p:xfrm>
          <a:graphic>
            <a:graphicData uri="http://schemas.openxmlformats.org/presentationml/2006/ole">
              <mc:AlternateContent xmlns:mc="http://schemas.openxmlformats.org/markup-compatibility/2006">
                <mc:Choice xmlns:v="urn:schemas-microsoft-com:vml" Requires="v">
                  <p:oleObj name="Photo Editor Photo" r:id="rId22" imgW="4105848" imgH="4172532" progId="MSPhotoEd.3">
                    <p:embed/>
                  </p:oleObj>
                </mc:Choice>
                <mc:Fallback>
                  <p:oleObj name="Photo Editor Photo" r:id="rId22" imgW="4105848" imgH="4172532" progId="MSPhotoEd.3">
                    <p:embed/>
                    <p:pic>
                      <p:nvPicPr>
                        <p:cNvPr id="150546" name="Object 11"/>
                        <p:cNvPicPr>
                          <a:picLocks noChangeAspect="1" noChangeArrowheads="1"/>
                        </p:cNvPicPr>
                        <p:nvPr/>
                      </p:nvPicPr>
                      <p:blipFill>
                        <a:blip r:embed="rId23">
                          <a:extLst>
                            <a:ext uri="{28A0092B-C50C-407E-A947-70E740481C1C}">
                              <a14:useLocalDpi xmlns:a14="http://schemas.microsoft.com/office/drawing/2010/main" val="0"/>
                            </a:ext>
                          </a:extLst>
                        </a:blip>
                        <a:srcRect t="12546" b="51045"/>
                        <a:stretch>
                          <a:fillRect/>
                        </a:stretch>
                      </p:blipFill>
                      <p:spPr bwMode="auto">
                        <a:xfrm>
                          <a:off x="0" y="0"/>
                          <a:ext cx="4267200" cy="15795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7" name="Object 12"/>
            <p:cNvGraphicFramePr>
              <a:graphicFrameLocks noChangeAspect="1"/>
            </p:cNvGraphicFramePr>
            <p:nvPr/>
          </p:nvGraphicFramePr>
          <p:xfrm>
            <a:off x="0" y="4114800"/>
            <a:ext cx="1676400" cy="1563688"/>
          </p:xfrm>
          <a:graphic>
            <a:graphicData uri="http://schemas.openxmlformats.org/presentationml/2006/ole">
              <mc:AlternateContent xmlns:mc="http://schemas.openxmlformats.org/markup-compatibility/2006">
                <mc:Choice xmlns:v="urn:schemas-microsoft-com:vml" Requires="v">
                  <p:oleObj name="Photo Editor Photo" r:id="rId24" imgW="4544059" imgH="4571429" progId="MSPhotoEd.3">
                    <p:embed/>
                  </p:oleObj>
                </mc:Choice>
                <mc:Fallback>
                  <p:oleObj name="Photo Editor Photo" r:id="rId24" imgW="4544059" imgH="4571429" progId="MSPhotoEd.3">
                    <p:embed/>
                    <p:pic>
                      <p:nvPicPr>
                        <p:cNvPr id="150547" name="Object 12"/>
                        <p:cNvPicPr>
                          <a:picLocks noChangeAspect="1" noChangeArrowheads="1"/>
                        </p:cNvPicPr>
                        <p:nvPr/>
                      </p:nvPicPr>
                      <p:blipFill>
                        <a:blip r:embed="rId25">
                          <a:extLst>
                            <a:ext uri="{28A0092B-C50C-407E-A947-70E740481C1C}">
                              <a14:useLocalDpi xmlns:a14="http://schemas.microsoft.com/office/drawing/2010/main" val="0"/>
                            </a:ext>
                          </a:extLst>
                        </a:blip>
                        <a:srcRect l="7362" t="6747" r="41670" b="46017"/>
                        <a:stretch>
                          <a:fillRect/>
                        </a:stretch>
                      </p:blipFill>
                      <p:spPr bwMode="auto">
                        <a:xfrm>
                          <a:off x="0" y="4114800"/>
                          <a:ext cx="1676400" cy="1563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8" name="Object 13"/>
            <p:cNvGraphicFramePr>
              <a:graphicFrameLocks noChangeAspect="1"/>
            </p:cNvGraphicFramePr>
            <p:nvPr/>
          </p:nvGraphicFramePr>
          <p:xfrm>
            <a:off x="0" y="5486400"/>
            <a:ext cx="1905000" cy="1371600"/>
          </p:xfrm>
          <a:graphic>
            <a:graphicData uri="http://schemas.openxmlformats.org/presentationml/2006/ole">
              <mc:AlternateContent xmlns:mc="http://schemas.openxmlformats.org/markup-compatibility/2006">
                <mc:Choice xmlns:v="urn:schemas-microsoft-com:vml" Requires="v">
                  <p:oleObj name="Photo Editor Photo" r:id="rId26" imgW="4552381" imgH="4571429" progId="MSPhotoEd.3">
                    <p:embed/>
                  </p:oleObj>
                </mc:Choice>
                <mc:Fallback>
                  <p:oleObj name="Photo Editor Photo" r:id="rId26" imgW="4552381" imgH="4571429" progId="MSPhotoEd.3">
                    <p:embed/>
                    <p:pic>
                      <p:nvPicPr>
                        <p:cNvPr id="150548" name="Object 13"/>
                        <p:cNvPicPr>
                          <a:picLocks noChangeAspect="1" noChangeArrowheads="1"/>
                        </p:cNvPicPr>
                        <p:nvPr/>
                      </p:nvPicPr>
                      <p:blipFill>
                        <a:blip r:embed="rId27">
                          <a:extLst>
                            <a:ext uri="{28A0092B-C50C-407E-A947-70E740481C1C}">
                              <a14:useLocalDpi xmlns:a14="http://schemas.microsoft.com/office/drawing/2010/main" val="0"/>
                            </a:ext>
                          </a:extLst>
                        </a:blip>
                        <a:srcRect l="22728" t="37428" r="31819" b="29976"/>
                        <a:stretch>
                          <a:fillRect/>
                        </a:stretch>
                      </p:blipFill>
                      <p:spPr bwMode="auto">
                        <a:xfrm>
                          <a:off x="0" y="5486400"/>
                          <a:ext cx="1905000" cy="137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pSp>
      <p:sp>
        <p:nvSpPr>
          <p:cNvPr id="27" name="WordArt 53"/>
          <p:cNvSpPr>
            <a:spLocks noChangeArrowheads="1" noChangeShapeType="1" noTextEdit="1"/>
          </p:cNvSpPr>
          <p:nvPr/>
        </p:nvSpPr>
        <p:spPr bwMode="auto">
          <a:xfrm>
            <a:off x="2748928" y="2276872"/>
            <a:ext cx="4191000" cy="21145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w="12700">
                  <a:solidFill>
                    <a:srgbClr val="EAEAEA"/>
                  </a:solidFill>
                  <a:round/>
                  <a:headEnd/>
                  <a:tailEnd/>
                </a:ln>
                <a:gradFill flip="none" rotWithShape="1">
                  <a:gsLst>
                    <a:gs pos="69000">
                      <a:srgbClr val="FFFFFF"/>
                    </a:gs>
                    <a:gs pos="100000">
                      <a:srgbClr val="000090"/>
                    </a:gs>
                  </a:gsLst>
                  <a:path path="rect">
                    <a:fillToRect l="50000" t="50000" r="50000" b="50000"/>
                  </a:path>
                  <a:tileRect/>
                </a:gradFill>
                <a:effectLst>
                  <a:outerShdw blurRad="63500" dist="35921" dir="2700000" sy="50000" kx="2115830" algn="bl" rotWithShape="0">
                    <a:srgbClr val="C0C0C0"/>
                  </a:outerShdw>
                </a:effectLst>
                <a:uLnTx/>
                <a:uFillTx/>
                <a:latin typeface="Arial Black"/>
                <a:ea typeface="Arial Black"/>
                <a:cs typeface="Arial Black"/>
              </a:rPr>
              <a:t>Unity</a:t>
            </a:r>
          </a:p>
        </p:txBody>
      </p:sp>
      <p:sp>
        <p:nvSpPr>
          <p:cNvPr id="1517570" name="Rectangle 2"/>
          <p:cNvSpPr>
            <a:spLocks noGrp="1" noChangeArrowheads="1"/>
          </p:cNvSpPr>
          <p:nvPr>
            <p:ph type="title"/>
          </p:nvPr>
        </p:nvSpPr>
        <p:spPr>
          <a:xfrm>
            <a:off x="-1860" y="4293096"/>
            <a:ext cx="9144000" cy="647700"/>
          </a:xfrm>
          <a:effectLst>
            <a:outerShdw blurRad="63500" dist="35921" dir="2700000" algn="ctr" rotWithShape="0">
              <a:schemeClr val="tx2">
                <a:alpha val="74998"/>
              </a:schemeClr>
            </a:outerShdw>
          </a:effectLst>
        </p:spPr>
        <p:txBody>
          <a:bodyPr/>
          <a:lstStyle/>
          <a:p>
            <a:pPr>
              <a:defRPr/>
            </a:pPr>
            <a:r>
              <a:rPr lang="en-US" b="1" dirty="0">
                <a:solidFill>
                  <a:schemeClr val="bg1"/>
                </a:solidFill>
                <a:effectLst>
                  <a:glow rad="228600">
                    <a:schemeClr val="tx1"/>
                  </a:glow>
                  <a:outerShdw blurRad="50800" dist="38100" dir="2700000" algn="tl" rotWithShape="0">
                    <a:prstClr val="black">
                      <a:alpha val="40000"/>
                    </a:prstClr>
                  </a:outerShdw>
                </a:effectLst>
              </a:rPr>
              <a:t>I. Unity grows the church (20-23). </a:t>
            </a:r>
            <a:endParaRPr lang="en-US" dirty="0">
              <a:effectLst>
                <a:glow rad="228600">
                  <a:schemeClr val="tx1"/>
                </a:glow>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6441670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afterEffect">
                                  <p:stCondLst>
                                    <p:cond delay="2000"/>
                                  </p:stCondLst>
                                  <p:childTnLst>
                                    <p:set>
                                      <p:cBhvr>
                                        <p:cTn id="6" dur="1" fill="hold">
                                          <p:stCondLst>
                                            <p:cond delay="1099"/>
                                          </p:stCondLst>
                                        </p:cTn>
                                        <p:tgtEl>
                                          <p:spTgt spid="13"/>
                                        </p:tgtEl>
                                        <p:attrNameLst>
                                          <p:attrName>style.visibility</p:attrName>
                                        </p:attrNameLst>
                                      </p:cBhvr>
                                      <p:to>
                                        <p:strVal val="visible"/>
                                      </p:to>
                                    </p:set>
                                  </p:childTnLst>
                                </p:cTn>
                              </p:par>
                            </p:childTnLst>
                          </p:cTn>
                        </p:par>
                        <p:par>
                          <p:cTn id="7" fill="hold" nodeType="withGroup">
                            <p:stCondLst>
                              <p:cond delay="3100"/>
                            </p:stCondLst>
                            <p:childTnLst>
                              <p:par>
                                <p:cTn id="8" presetID="9"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dissolve">
                                      <p:cBhvr>
                                        <p:cTn id="10" dur="500"/>
                                        <p:tgtEl>
                                          <p:spTgt spid="26"/>
                                        </p:tgtEl>
                                      </p:cBhvr>
                                    </p:animEffect>
                                  </p:childTnLst>
                                </p:cTn>
                              </p:par>
                            </p:childTnLst>
                          </p:cTn>
                        </p:par>
                        <p:par>
                          <p:cTn id="11" fill="hold" nodeType="afterGroup">
                            <p:stCondLst>
                              <p:cond delay="3600"/>
                            </p:stCondLst>
                            <p:childTnLst>
                              <p:par>
                                <p:cTn id="12" presetID="9" presetClass="entr" presetSubtype="0" fill="hold" grpId="0" nodeType="after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dissolve">
                                      <p:cBhvr>
                                        <p:cTn id="1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6512" y="857250"/>
            <a:ext cx="6858000" cy="5143500"/>
          </a:xfrm>
          <a:prstGeom prst="rect">
            <a:avLst/>
          </a:prstGeom>
        </p:spPr>
      </p:pic>
      <p:sp>
        <p:nvSpPr>
          <p:cNvPr id="3" name="Title 2"/>
          <p:cNvSpPr>
            <a:spLocks noGrp="1"/>
          </p:cNvSpPr>
          <p:nvPr>
            <p:ph type="ctrTitle"/>
          </p:nvPr>
        </p:nvSpPr>
        <p:spPr>
          <a:xfrm>
            <a:off x="5508104" y="857250"/>
            <a:ext cx="3635896" cy="5143500"/>
          </a:xfrm>
          <a:solidFill>
            <a:schemeClr val="tx1"/>
          </a:solidFill>
        </p:spPr>
        <p:txBody>
          <a:bodyPr/>
          <a:lstStyle/>
          <a:p>
            <a:r>
              <a:rPr lang="ru-RU" altLang="ja-JP" sz="3600" b="1" dirty="0">
                <a:solidFill>
                  <a:schemeClr val="bg1"/>
                </a:solidFill>
                <a:effectLst>
                  <a:glow rad="228600">
                    <a:schemeClr val="tx1"/>
                  </a:glow>
                </a:effectLst>
                <a:latin typeface="Arial" charset="0"/>
                <a:ea typeface="ＭＳ Ｐゴシック" charset="0"/>
                <a:cs typeface="ＭＳ Ｐゴシック" charset="0"/>
              </a:rPr>
              <a:t>"</a:t>
            </a:r>
            <a:r>
              <a:rPr lang="en-SG" sz="3600" b="1" dirty="0">
                <a:solidFill>
                  <a:schemeClr val="bg1"/>
                </a:solidFill>
                <a:effectLst>
                  <a:glow rad="228600">
                    <a:schemeClr val="tx1"/>
                  </a:glow>
                </a:effectLst>
                <a:latin typeface="Arial" charset="0"/>
                <a:ea typeface="ＭＳ Ｐゴシック" charset="0"/>
                <a:cs typeface="ＭＳ Ｐゴシック" charset="0"/>
              </a:rPr>
              <a:t>My prayer is not for them alone. I pray also for those who will believe in me through their message</a:t>
            </a:r>
            <a:r>
              <a:rPr lang="ru-RU" sz="3600" b="1" dirty="0">
                <a:solidFill>
                  <a:schemeClr val="bg1"/>
                </a:solidFill>
                <a:effectLst>
                  <a:glow rad="228600">
                    <a:schemeClr val="tx1"/>
                  </a:glow>
                </a:effectLst>
                <a:latin typeface="Arial" charset="0"/>
                <a:ea typeface="ＭＳ Ｐゴシック" charset="0"/>
                <a:cs typeface="ＭＳ Ｐゴシック" charset="0"/>
              </a:rPr>
              <a:t>"</a:t>
            </a:r>
            <a:r>
              <a:rPr lang="en-SG" sz="3600" b="1" dirty="0">
                <a:solidFill>
                  <a:schemeClr val="bg1"/>
                </a:solidFill>
                <a:effectLst>
                  <a:glow rad="228600">
                    <a:schemeClr val="tx1"/>
                  </a:glow>
                </a:effectLst>
                <a:latin typeface="Arial" charset="0"/>
                <a:ea typeface="ＭＳ Ｐゴシック" charset="0"/>
                <a:cs typeface="ＭＳ Ｐゴシック" charset="0"/>
              </a:rPr>
              <a:t> </a:t>
            </a:r>
            <a:br>
              <a:rPr lang="en-SG" sz="3600" b="1" dirty="0">
                <a:solidFill>
                  <a:schemeClr val="bg1"/>
                </a:solidFill>
                <a:effectLst>
                  <a:glow rad="228600">
                    <a:schemeClr val="tx1"/>
                  </a:glow>
                </a:effectLst>
                <a:latin typeface="Arial" charset="0"/>
                <a:ea typeface="ＭＳ Ｐゴシック" charset="0"/>
                <a:cs typeface="ＭＳ Ｐゴシック" charset="0"/>
              </a:rPr>
            </a:br>
            <a:r>
              <a:rPr lang="en-SG" sz="3600" b="1" dirty="0">
                <a:solidFill>
                  <a:schemeClr val="bg1"/>
                </a:solidFill>
                <a:effectLst>
                  <a:glow rad="228600">
                    <a:schemeClr val="tx1"/>
                  </a:glow>
                </a:effectLst>
                <a:latin typeface="Arial" charset="0"/>
                <a:ea typeface="ＭＳ Ｐゴシック" charset="0"/>
                <a:cs typeface="ＭＳ Ｐゴシック" charset="0"/>
              </a:rPr>
              <a:t>(17:20 </a:t>
            </a:r>
            <a:r>
              <a:rPr lang="en-SG" sz="2800" b="1" dirty="0">
                <a:solidFill>
                  <a:schemeClr val="bg1"/>
                </a:solidFill>
                <a:effectLst>
                  <a:glow rad="228600">
                    <a:schemeClr val="tx1"/>
                  </a:glow>
                </a:effectLst>
                <a:latin typeface="Arial" charset="0"/>
                <a:ea typeface="ＭＳ Ｐゴシック" charset="0"/>
                <a:cs typeface="ＭＳ Ｐゴシック" charset="0"/>
              </a:rPr>
              <a:t>NIV</a:t>
            </a:r>
            <a:r>
              <a:rPr lang="en-SG" sz="3600" b="1" dirty="0">
                <a:solidFill>
                  <a:schemeClr val="bg1"/>
                </a:solidFill>
                <a:effectLst>
                  <a:glow rad="228600">
                    <a:schemeClr val="tx1"/>
                  </a:glow>
                </a:effectLst>
                <a:latin typeface="Arial" charset="0"/>
                <a:ea typeface="ＭＳ Ｐゴシック" charset="0"/>
                <a:cs typeface="ＭＳ Ｐゴシック" charset="0"/>
              </a:rPr>
              <a:t>)</a:t>
            </a:r>
            <a:endParaRPr lang="en-US" sz="3600" b="1" dirty="0">
              <a:solidFill>
                <a:schemeClr val="bg1"/>
              </a:solidFill>
              <a:effectLst>
                <a:glow rad="228600">
                  <a:schemeClr val="tx1"/>
                </a:glow>
              </a:effectLst>
              <a:latin typeface="Arial" charset="0"/>
              <a:ea typeface="ＭＳ Ｐゴシック" charset="0"/>
              <a:cs typeface="ＭＳ Ｐゴシック" charset="0"/>
            </a:endParaRPr>
          </a:p>
        </p:txBody>
      </p:sp>
    </p:spTree>
    <p:extLst>
      <p:ext uri="{BB962C8B-B14F-4D97-AF65-F5344CB8AC3E}">
        <p14:creationId xmlns:p14="http://schemas.microsoft.com/office/powerpoint/2010/main" val="106591762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7504" y="857250"/>
            <a:ext cx="6456276" cy="5143500"/>
          </a:xfrm>
          <a:prstGeom prst="rect">
            <a:avLst/>
          </a:prstGeom>
        </p:spPr>
      </p:pic>
      <p:sp>
        <p:nvSpPr>
          <p:cNvPr id="3" name="Title 2"/>
          <p:cNvSpPr>
            <a:spLocks noGrp="1"/>
          </p:cNvSpPr>
          <p:nvPr>
            <p:ph type="ctrTitle"/>
          </p:nvPr>
        </p:nvSpPr>
        <p:spPr>
          <a:xfrm>
            <a:off x="5508104" y="857250"/>
            <a:ext cx="3635896" cy="5143500"/>
          </a:xfrm>
          <a:solidFill>
            <a:schemeClr val="tx1"/>
          </a:solidFill>
        </p:spPr>
        <p:txBody>
          <a:bodyPr/>
          <a:lstStyle/>
          <a:p>
            <a:r>
              <a:rPr lang="ru-RU" altLang="ja-JP" sz="3600" b="1" dirty="0">
                <a:solidFill>
                  <a:schemeClr val="bg1"/>
                </a:solidFill>
                <a:effectLst>
                  <a:glow rad="228600">
                    <a:schemeClr val="tx1"/>
                  </a:glow>
                </a:effectLst>
                <a:latin typeface="Arial" charset="0"/>
                <a:ea typeface="ＭＳ Ｐゴシック" charset="0"/>
                <a:cs typeface="ＭＳ Ｐゴシック" charset="0"/>
              </a:rPr>
              <a:t>"</a:t>
            </a:r>
            <a:r>
              <a:rPr lang="en-US" sz="3600" b="1" dirty="0">
                <a:solidFill>
                  <a:schemeClr val="bg1"/>
                </a:solidFill>
                <a:effectLst>
                  <a:glow rad="228600">
                    <a:schemeClr val="tx1"/>
                  </a:glow>
                </a:effectLst>
                <a:latin typeface="Arial" charset="0"/>
                <a:ea typeface="ＭＳ Ｐゴシック" charset="0"/>
                <a:cs typeface="ＭＳ Ｐゴシック" charset="0"/>
              </a:rPr>
              <a:t>that all of them may be one, Father, just as you are in me and I am in you</a:t>
            </a:r>
            <a:r>
              <a:rPr lang="ru-RU" sz="3600" b="1" dirty="0">
                <a:solidFill>
                  <a:schemeClr val="bg1"/>
                </a:solidFill>
                <a:effectLst>
                  <a:glow rad="228600">
                    <a:schemeClr val="tx1"/>
                  </a:glow>
                </a:effectLst>
                <a:latin typeface="Arial" charset="0"/>
                <a:ea typeface="ＭＳ Ｐゴシック" charset="0"/>
                <a:cs typeface="ＭＳ Ｐゴシック" charset="0"/>
              </a:rPr>
              <a:t>"</a:t>
            </a:r>
            <a:r>
              <a:rPr lang="en-SG" sz="3600" b="1" dirty="0">
                <a:solidFill>
                  <a:schemeClr val="bg1"/>
                </a:solidFill>
                <a:effectLst>
                  <a:glow rad="228600">
                    <a:schemeClr val="tx1"/>
                  </a:glow>
                </a:effectLst>
                <a:latin typeface="Arial" charset="0"/>
                <a:ea typeface="ＭＳ Ｐゴシック" charset="0"/>
                <a:cs typeface="ＭＳ Ｐゴシック" charset="0"/>
              </a:rPr>
              <a:t> </a:t>
            </a:r>
            <a:br>
              <a:rPr lang="en-SG" sz="3600" b="1" dirty="0">
                <a:solidFill>
                  <a:schemeClr val="bg1"/>
                </a:solidFill>
                <a:effectLst>
                  <a:glow rad="228600">
                    <a:schemeClr val="tx1"/>
                  </a:glow>
                </a:effectLst>
                <a:latin typeface="Arial" charset="0"/>
                <a:ea typeface="ＭＳ Ｐゴシック" charset="0"/>
                <a:cs typeface="ＭＳ Ｐゴシック" charset="0"/>
              </a:rPr>
            </a:br>
            <a:r>
              <a:rPr lang="en-SG" sz="3600" b="1" dirty="0">
                <a:solidFill>
                  <a:schemeClr val="bg1"/>
                </a:solidFill>
                <a:effectLst>
                  <a:glow rad="228600">
                    <a:schemeClr val="tx1"/>
                  </a:glow>
                </a:effectLst>
                <a:latin typeface="Arial" charset="0"/>
                <a:ea typeface="ＭＳ Ｐゴシック" charset="0"/>
                <a:cs typeface="ＭＳ Ｐゴシック" charset="0"/>
              </a:rPr>
              <a:t>(17:21a </a:t>
            </a:r>
            <a:r>
              <a:rPr lang="en-SG" sz="2800" b="1" dirty="0">
                <a:solidFill>
                  <a:schemeClr val="bg1"/>
                </a:solidFill>
                <a:effectLst>
                  <a:glow rad="228600">
                    <a:schemeClr val="tx1"/>
                  </a:glow>
                </a:effectLst>
                <a:latin typeface="Arial" charset="0"/>
                <a:ea typeface="ＭＳ Ｐゴシック" charset="0"/>
                <a:cs typeface="ＭＳ Ｐゴシック" charset="0"/>
              </a:rPr>
              <a:t>NIV</a:t>
            </a:r>
            <a:r>
              <a:rPr lang="en-SG" sz="3600" b="1" dirty="0">
                <a:solidFill>
                  <a:schemeClr val="bg1"/>
                </a:solidFill>
                <a:effectLst>
                  <a:glow rad="228600">
                    <a:schemeClr val="tx1"/>
                  </a:glow>
                </a:effectLst>
                <a:latin typeface="Arial" charset="0"/>
                <a:ea typeface="ＭＳ Ｐゴシック" charset="0"/>
                <a:cs typeface="ＭＳ Ｐゴシック" charset="0"/>
              </a:rPr>
              <a:t>)</a:t>
            </a:r>
            <a:endParaRPr lang="en-US" sz="3600" b="1" dirty="0">
              <a:solidFill>
                <a:schemeClr val="bg1"/>
              </a:solidFill>
              <a:effectLst>
                <a:glow rad="228600">
                  <a:schemeClr val="tx1"/>
                </a:glow>
              </a:effectLst>
              <a:latin typeface="Arial" charset="0"/>
              <a:ea typeface="ＭＳ Ｐゴシック" charset="0"/>
              <a:cs typeface="ＭＳ Ｐゴシック" charset="0"/>
            </a:endParaRPr>
          </a:p>
        </p:txBody>
      </p:sp>
    </p:spTree>
    <p:extLst>
      <p:ext uri="{BB962C8B-B14F-4D97-AF65-F5344CB8AC3E}">
        <p14:creationId xmlns:p14="http://schemas.microsoft.com/office/powerpoint/2010/main" val="300728512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625" name="Group 2"/>
          <p:cNvGrpSpPr>
            <a:grpSpLocks/>
          </p:cNvGrpSpPr>
          <p:nvPr/>
        </p:nvGrpSpPr>
        <p:grpSpPr bwMode="auto">
          <a:xfrm>
            <a:off x="-53975" y="0"/>
            <a:ext cx="9350375" cy="7031038"/>
            <a:chOff x="-34" y="0"/>
            <a:chExt cx="5890" cy="4429"/>
          </a:xfrm>
        </p:grpSpPr>
        <p:sp>
          <p:nvSpPr>
            <p:cNvPr id="5123" name="Rectangle 3"/>
            <p:cNvSpPr>
              <a:spLocks noChangeArrowheads="1"/>
            </p:cNvSpPr>
            <p:nvPr/>
          </p:nvSpPr>
          <p:spPr bwMode="auto">
            <a:xfrm>
              <a:off x="2910" y="0"/>
              <a:ext cx="2946" cy="4429"/>
            </a:xfrm>
            <a:prstGeom prst="rect">
              <a:avLst/>
            </a:prstGeom>
            <a:gradFill rotWithShape="1">
              <a:gsLst>
                <a:gs pos="0">
                  <a:srgbClr val="000000"/>
                </a:gs>
                <a:gs pos="10000">
                  <a:srgbClr val="000040">
                    <a:alpha val="94600"/>
                  </a:srgbClr>
                </a:gs>
                <a:gs pos="25000">
                  <a:srgbClr val="400040">
                    <a:alpha val="86500"/>
                  </a:srgbClr>
                </a:gs>
                <a:gs pos="37500">
                  <a:srgbClr val="8F0040">
                    <a:alpha val="79750"/>
                  </a:srgbClr>
                </a:gs>
                <a:gs pos="45000">
                  <a:srgbClr val="F27300">
                    <a:alpha val="75700"/>
                  </a:srgbClr>
                </a:gs>
                <a:gs pos="50000">
                  <a:srgbClr val="FFBF00">
                    <a:alpha val="73000"/>
                  </a:srgbClr>
                </a:gs>
                <a:gs pos="55001">
                  <a:srgbClr val="F27300">
                    <a:alpha val="75700"/>
                  </a:srgbClr>
                </a:gs>
                <a:gs pos="62500">
                  <a:srgbClr val="8F0040">
                    <a:alpha val="79750"/>
                  </a:srgbClr>
                </a:gs>
                <a:gs pos="75000">
                  <a:srgbClr val="400040">
                    <a:alpha val="86500"/>
                  </a:srgbClr>
                </a:gs>
                <a:gs pos="90000">
                  <a:srgbClr val="000040">
                    <a:alpha val="94600"/>
                  </a:srgbClr>
                </a:gs>
                <a:gs pos="100000">
                  <a:srgbClr val="000000"/>
                </a:gs>
              </a:gsLst>
              <a:lin ang="1890000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124" name="Rectangle 4"/>
            <p:cNvSpPr>
              <a:spLocks noChangeArrowheads="1"/>
            </p:cNvSpPr>
            <p:nvPr/>
          </p:nvSpPr>
          <p:spPr bwMode="auto">
            <a:xfrm>
              <a:off x="-34" y="0"/>
              <a:ext cx="2946" cy="4429"/>
            </a:xfrm>
            <a:prstGeom prst="rect">
              <a:avLst/>
            </a:prstGeom>
            <a:gradFill rotWithShape="1">
              <a:gsLst>
                <a:gs pos="0">
                  <a:srgbClr val="000000"/>
                </a:gs>
                <a:gs pos="10000">
                  <a:srgbClr val="000040">
                    <a:alpha val="94600"/>
                  </a:srgbClr>
                </a:gs>
                <a:gs pos="25000">
                  <a:srgbClr val="400040">
                    <a:alpha val="86500"/>
                  </a:srgbClr>
                </a:gs>
                <a:gs pos="37500">
                  <a:srgbClr val="8F0040">
                    <a:alpha val="79750"/>
                  </a:srgbClr>
                </a:gs>
                <a:gs pos="45000">
                  <a:srgbClr val="F27300">
                    <a:alpha val="75700"/>
                  </a:srgbClr>
                </a:gs>
                <a:gs pos="50000">
                  <a:srgbClr val="FFBF00">
                    <a:alpha val="73000"/>
                  </a:srgbClr>
                </a:gs>
                <a:gs pos="55001">
                  <a:srgbClr val="F27300">
                    <a:alpha val="75700"/>
                  </a:srgbClr>
                </a:gs>
                <a:gs pos="62500">
                  <a:srgbClr val="8F0040">
                    <a:alpha val="79750"/>
                  </a:srgbClr>
                </a:gs>
                <a:gs pos="75000">
                  <a:srgbClr val="400040">
                    <a:alpha val="86500"/>
                  </a:srgbClr>
                </a:gs>
                <a:gs pos="90000">
                  <a:srgbClr val="000040">
                    <a:alpha val="94600"/>
                  </a:srgbClr>
                </a:gs>
                <a:gs pos="100000">
                  <a:srgbClr val="000000"/>
                </a:gs>
              </a:gsLst>
              <a:lin ang="270000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grpSp>
      <p:grpSp>
        <p:nvGrpSpPr>
          <p:cNvPr id="154626" name="Group 5"/>
          <p:cNvGrpSpPr>
            <a:grpSpLocks/>
          </p:cNvGrpSpPr>
          <p:nvPr/>
        </p:nvGrpSpPr>
        <p:grpSpPr bwMode="auto">
          <a:xfrm>
            <a:off x="1905000" y="1181100"/>
            <a:ext cx="5219700" cy="5219700"/>
            <a:chOff x="1200" y="696"/>
            <a:chExt cx="3288" cy="3288"/>
          </a:xfrm>
        </p:grpSpPr>
        <p:sp>
          <p:nvSpPr>
            <p:cNvPr id="5126" name="Oval 6"/>
            <p:cNvSpPr>
              <a:spLocks noChangeArrowheads="1"/>
            </p:cNvSpPr>
            <p:nvPr/>
          </p:nvSpPr>
          <p:spPr bwMode="auto">
            <a:xfrm>
              <a:off x="1200" y="696"/>
              <a:ext cx="3288" cy="3288"/>
            </a:xfrm>
            <a:prstGeom prst="ellipse">
              <a:avLst/>
            </a:prstGeom>
            <a:noFill/>
            <a:ln w="57150">
              <a:solidFill>
                <a:schemeClr val="bg1"/>
              </a:solidFill>
              <a:round/>
              <a:headEnd/>
              <a:tailEnd/>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127" name="Oval 7"/>
            <p:cNvSpPr>
              <a:spLocks noChangeArrowheads="1"/>
            </p:cNvSpPr>
            <p:nvPr/>
          </p:nvSpPr>
          <p:spPr bwMode="auto">
            <a:xfrm>
              <a:off x="1500" y="996"/>
              <a:ext cx="2688" cy="2688"/>
            </a:xfrm>
            <a:prstGeom prst="ellipse">
              <a:avLst/>
            </a:prstGeom>
            <a:noFill/>
            <a:ln w="57150">
              <a:solidFill>
                <a:schemeClr val="bg1"/>
              </a:solidFill>
              <a:round/>
              <a:headEnd/>
              <a:tailEnd/>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grpSp>
      <p:sp>
        <p:nvSpPr>
          <p:cNvPr id="5128" name="AutoShape 8"/>
          <p:cNvSpPr>
            <a:spLocks noChangeArrowheads="1"/>
          </p:cNvSpPr>
          <p:nvPr/>
        </p:nvSpPr>
        <p:spPr bwMode="auto">
          <a:xfrm>
            <a:off x="1733550" y="633413"/>
            <a:ext cx="5791200" cy="4749800"/>
          </a:xfrm>
          <a:prstGeom prst="triangle">
            <a:avLst>
              <a:gd name="adj" fmla="val 50000"/>
            </a:avLst>
          </a:prstGeom>
          <a:gradFill rotWithShape="1">
            <a:gsLst>
              <a:gs pos="0">
                <a:schemeClr val="tx2"/>
              </a:gs>
              <a:gs pos="100000">
                <a:srgbClr val="660066"/>
              </a:gs>
            </a:gsLst>
            <a:path path="shape">
              <a:fillToRect l="50000" t="50000" r="50000" b="50000"/>
            </a:path>
          </a:gradFill>
          <a:ln w="76200">
            <a:solidFill>
              <a:srgbClr val="660066"/>
            </a:solidFill>
            <a:miter lim="800000"/>
            <a:headEnd/>
            <a:tailEnd/>
          </a:ln>
          <a:effectLst>
            <a:outerShdw blurRad="63500" dist="38099" dir="2700000" algn="ctr" rotWithShape="0">
              <a:schemeClr val="tx1">
                <a:alpha val="74998"/>
              </a:scheme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129" name="Text Box 9"/>
          <p:cNvSpPr txBox="1">
            <a:spLocks noChangeArrowheads="1"/>
          </p:cNvSpPr>
          <p:nvPr/>
        </p:nvSpPr>
        <p:spPr bwMode="auto">
          <a:xfrm>
            <a:off x="3581400" y="381000"/>
            <a:ext cx="5562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Char char="•"/>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mn-cs"/>
            </a:endParaRPr>
          </a:p>
        </p:txBody>
      </p:sp>
      <p:sp>
        <p:nvSpPr>
          <p:cNvPr id="5130" name="Rectangle 10"/>
          <p:cNvSpPr>
            <a:spLocks noChangeArrowheads="1"/>
          </p:cNvSpPr>
          <p:nvPr/>
        </p:nvSpPr>
        <p:spPr bwMode="auto">
          <a:xfrm rot="1619911">
            <a:off x="4668838" y="4179888"/>
            <a:ext cx="2133600" cy="457200"/>
          </a:xfrm>
          <a:prstGeom prst="rect">
            <a:avLst/>
          </a:prstGeom>
          <a:gradFill rotWithShape="1">
            <a:gsLst>
              <a:gs pos="0">
                <a:srgbClr val="660066"/>
              </a:gs>
              <a:gs pos="50000">
                <a:srgbClr val="660066">
                  <a:gamma/>
                  <a:shade val="46275"/>
                  <a:invGamma/>
                </a:srgbClr>
              </a:gs>
              <a:gs pos="100000">
                <a:srgbClr val="660066"/>
              </a:gs>
            </a:gsLst>
            <a:lin ang="5400000" scaled="1"/>
          </a:gradFill>
          <a:ln w="38100">
            <a:solidFill>
              <a:srgbClr val="CC0000"/>
            </a:solidFill>
            <a:miter lim="800000"/>
            <a:headEnd/>
            <a:tailEnd/>
          </a:ln>
          <a:effectLst>
            <a:outerShdw blurRad="63500" dist="38099" dir="2700000" algn="ctr" rotWithShape="0">
              <a:schemeClr val="tx1">
                <a:alpha val="74998"/>
              </a:schemeClr>
            </a:outerShdw>
          </a:effectLst>
        </p:spPr>
        <p:txBody>
          <a:bodyPr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131" name="Rectangle 11"/>
          <p:cNvSpPr>
            <a:spLocks noChangeArrowheads="1"/>
          </p:cNvSpPr>
          <p:nvPr/>
        </p:nvSpPr>
        <p:spPr bwMode="auto">
          <a:xfrm rot="-1572683">
            <a:off x="2895600" y="4038600"/>
            <a:ext cx="1752600" cy="457200"/>
          </a:xfrm>
          <a:prstGeom prst="rect">
            <a:avLst/>
          </a:prstGeom>
          <a:gradFill rotWithShape="1">
            <a:gsLst>
              <a:gs pos="0">
                <a:srgbClr val="660066"/>
              </a:gs>
              <a:gs pos="50000">
                <a:srgbClr val="660066">
                  <a:gamma/>
                  <a:shade val="46275"/>
                  <a:invGamma/>
                </a:srgbClr>
              </a:gs>
              <a:gs pos="100000">
                <a:srgbClr val="660066"/>
              </a:gs>
            </a:gsLst>
            <a:lin ang="5400000" scaled="1"/>
          </a:gradFill>
          <a:ln w="38100">
            <a:solidFill>
              <a:srgbClr val="CC0000"/>
            </a:solidFill>
            <a:miter lim="800000"/>
            <a:headEnd/>
            <a:tailEnd/>
          </a:ln>
          <a:effectLst>
            <a:outerShdw blurRad="63500" dist="38099" dir="2700000" algn="ctr" rotWithShape="0">
              <a:schemeClr val="tx1">
                <a:alpha val="74998"/>
              </a:schemeClr>
            </a:outerShdw>
          </a:effectLst>
        </p:spPr>
        <p:txBody>
          <a:bodyPr wrap="none"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132" name="AutoShape 12"/>
          <p:cNvSpPr>
            <a:spLocks noChangeArrowheads="1"/>
          </p:cNvSpPr>
          <p:nvPr/>
        </p:nvSpPr>
        <p:spPr bwMode="auto">
          <a:xfrm rot="50350481">
            <a:off x="6060282" y="4298156"/>
            <a:ext cx="1695450" cy="1493837"/>
          </a:xfrm>
          <a:prstGeom prst="triangle">
            <a:avLst>
              <a:gd name="adj" fmla="val 50000"/>
            </a:avLst>
          </a:prstGeom>
          <a:gradFill rotWithShape="1">
            <a:gsLst>
              <a:gs pos="0">
                <a:srgbClr val="660066"/>
              </a:gs>
              <a:gs pos="50000">
                <a:srgbClr val="660066">
                  <a:gamma/>
                  <a:shade val="46275"/>
                  <a:invGamma/>
                </a:srgbClr>
              </a:gs>
              <a:gs pos="100000">
                <a:srgbClr val="660066"/>
              </a:gs>
            </a:gsLst>
            <a:lin ang="0" scaled="1"/>
          </a:gradFill>
          <a:ln w="38100">
            <a:solidFill>
              <a:srgbClr val="CC0000"/>
            </a:solidFill>
            <a:miter lim="800000"/>
            <a:headEnd/>
            <a:tailEnd/>
          </a:ln>
          <a:effectLst>
            <a:outerShdw blurRad="63500" dist="38099" dir="2700000" algn="ctr" rotWithShape="0">
              <a:schemeClr val="tx1">
                <a:alpha val="74998"/>
              </a:schemeClr>
            </a:outerShdw>
          </a:effectLst>
        </p:spPr>
        <p:txBody>
          <a:bodyPr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133" name="Rectangle 13"/>
          <p:cNvSpPr>
            <a:spLocks noChangeArrowheads="1"/>
          </p:cNvSpPr>
          <p:nvPr/>
        </p:nvSpPr>
        <p:spPr bwMode="auto">
          <a:xfrm rot="5400000">
            <a:off x="3771900" y="2324100"/>
            <a:ext cx="1752600" cy="457200"/>
          </a:xfrm>
          <a:prstGeom prst="rect">
            <a:avLst/>
          </a:prstGeom>
          <a:gradFill rotWithShape="1">
            <a:gsLst>
              <a:gs pos="0">
                <a:srgbClr val="660066"/>
              </a:gs>
              <a:gs pos="50000">
                <a:srgbClr val="660066">
                  <a:gamma/>
                  <a:shade val="46275"/>
                  <a:invGamma/>
                </a:srgbClr>
              </a:gs>
              <a:gs pos="100000">
                <a:srgbClr val="660066"/>
              </a:gs>
            </a:gsLst>
            <a:lin ang="5400000" scaled="1"/>
          </a:gradFill>
          <a:ln w="38100">
            <a:solidFill>
              <a:srgbClr val="CC0000"/>
            </a:solidFill>
            <a:miter lim="800000"/>
            <a:headEnd/>
            <a:tailEnd/>
          </a:ln>
          <a:effectLst>
            <a:outerShdw blurRad="63500" dist="38099" dir="2700000" algn="ctr" rotWithShape="0">
              <a:schemeClr val="tx1">
                <a:alpha val="74998"/>
              </a:schemeClr>
            </a:outerShdw>
          </a:effectLst>
        </p:spPr>
        <p:txBody>
          <a:bodyPr wrap="none"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134" name="Text Box 14"/>
          <p:cNvSpPr txBox="1">
            <a:spLocks noChangeArrowheads="1"/>
          </p:cNvSpPr>
          <p:nvPr/>
        </p:nvSpPr>
        <p:spPr bwMode="auto">
          <a:xfrm>
            <a:off x="4114800" y="2117725"/>
            <a:ext cx="1066800" cy="701675"/>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1" u="none" strike="noStrike" kern="1200" cap="none" spc="0" normalizeH="0" baseline="0" noProof="0">
                <a:ln>
                  <a:noFill/>
                </a:ln>
                <a:solidFill>
                  <a:srgbClr val="FFFFFF"/>
                </a:solidFill>
                <a:effectLst/>
                <a:uLnTx/>
                <a:uFillTx/>
                <a:latin typeface="Times New Roman" charset="0"/>
                <a:ea typeface="ＭＳ Ｐゴシック" charset="0"/>
                <a:cs typeface="+mn-cs"/>
              </a:rPr>
              <a:t>is</a:t>
            </a:r>
          </a:p>
        </p:txBody>
      </p:sp>
      <p:sp>
        <p:nvSpPr>
          <p:cNvPr id="5135" name="AutoShape 15"/>
          <p:cNvSpPr>
            <a:spLocks noChangeArrowheads="1"/>
          </p:cNvSpPr>
          <p:nvPr/>
        </p:nvSpPr>
        <p:spPr bwMode="auto">
          <a:xfrm rot="14452042">
            <a:off x="1507332" y="4242594"/>
            <a:ext cx="1747837" cy="1571625"/>
          </a:xfrm>
          <a:prstGeom prst="triangle">
            <a:avLst>
              <a:gd name="adj" fmla="val 50000"/>
            </a:avLst>
          </a:prstGeom>
          <a:gradFill rotWithShape="1">
            <a:gsLst>
              <a:gs pos="0">
                <a:srgbClr val="660066"/>
              </a:gs>
              <a:gs pos="50000">
                <a:srgbClr val="660066">
                  <a:gamma/>
                  <a:shade val="46275"/>
                  <a:invGamma/>
                </a:srgbClr>
              </a:gs>
              <a:gs pos="100000">
                <a:srgbClr val="660066"/>
              </a:gs>
            </a:gsLst>
            <a:lin ang="0" scaled="1"/>
          </a:gradFill>
          <a:ln w="38100">
            <a:solidFill>
              <a:srgbClr val="CC0000"/>
            </a:solidFill>
            <a:miter lim="800000"/>
            <a:headEnd/>
            <a:tailEnd/>
          </a:ln>
          <a:effectLst>
            <a:outerShdw blurRad="63500" dist="38099" dir="2700000" algn="ctr" rotWithShape="0">
              <a:schemeClr val="tx1">
                <a:alpha val="74998"/>
              </a:schemeClr>
            </a:outerShdw>
          </a:effectLst>
        </p:spPr>
        <p:txBody>
          <a:bodyPr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136" name="Text Box 16"/>
          <p:cNvSpPr txBox="1">
            <a:spLocks noChangeArrowheads="1"/>
          </p:cNvSpPr>
          <p:nvPr/>
        </p:nvSpPr>
        <p:spPr bwMode="auto">
          <a:xfrm>
            <a:off x="5608638" y="4030663"/>
            <a:ext cx="1066800" cy="701675"/>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1" u="none" strike="noStrike" kern="1200" cap="none" spc="0" normalizeH="0" baseline="0" noProof="0">
                <a:ln>
                  <a:noFill/>
                </a:ln>
                <a:solidFill>
                  <a:srgbClr val="FFFFFF"/>
                </a:solidFill>
                <a:effectLst/>
                <a:uLnTx/>
                <a:uFillTx/>
                <a:latin typeface="Times New Roman" charset="0"/>
                <a:ea typeface="ＭＳ Ｐゴシック" charset="0"/>
                <a:cs typeface="+mn-cs"/>
              </a:rPr>
              <a:t>is</a:t>
            </a:r>
          </a:p>
        </p:txBody>
      </p:sp>
      <p:sp>
        <p:nvSpPr>
          <p:cNvPr id="5137" name="Text Box 17"/>
          <p:cNvSpPr txBox="1">
            <a:spLocks noChangeArrowheads="1"/>
          </p:cNvSpPr>
          <p:nvPr/>
        </p:nvSpPr>
        <p:spPr bwMode="auto">
          <a:xfrm>
            <a:off x="2667000" y="4030663"/>
            <a:ext cx="1066800" cy="701675"/>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4000" b="1" i="1" u="none" strike="noStrike" kern="1200" cap="none" spc="0" normalizeH="0" baseline="0" noProof="0">
                <a:ln>
                  <a:noFill/>
                </a:ln>
                <a:solidFill>
                  <a:srgbClr val="FFFFFF"/>
                </a:solidFill>
                <a:effectLst/>
                <a:uLnTx/>
                <a:uFillTx/>
                <a:latin typeface="Times New Roman" charset="0"/>
                <a:ea typeface="ＭＳ Ｐゴシック" charset="0"/>
                <a:cs typeface="+mn-cs"/>
              </a:rPr>
              <a:t>is</a:t>
            </a:r>
          </a:p>
        </p:txBody>
      </p:sp>
      <p:sp>
        <p:nvSpPr>
          <p:cNvPr id="5138" name="Text Box 18"/>
          <p:cNvSpPr txBox="1">
            <a:spLocks noChangeArrowheads="1"/>
          </p:cNvSpPr>
          <p:nvPr/>
        </p:nvSpPr>
        <p:spPr bwMode="auto">
          <a:xfrm>
            <a:off x="1905000" y="4708525"/>
            <a:ext cx="1828800" cy="701675"/>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1" u="none" strike="noStrike" kern="1200" cap="none" spc="0" normalizeH="0" baseline="0" noProof="0">
                <a:ln>
                  <a:noFill/>
                </a:ln>
                <a:solidFill>
                  <a:srgbClr val="FFFFFF"/>
                </a:solidFill>
                <a:effectLst/>
                <a:uLnTx/>
                <a:uFillTx/>
                <a:latin typeface="Times New Roman" charset="0"/>
                <a:ea typeface="ＭＳ Ｐゴシック" charset="0"/>
                <a:cs typeface="+mn-cs"/>
              </a:rPr>
              <a:t>Son</a:t>
            </a:r>
          </a:p>
        </p:txBody>
      </p:sp>
      <p:sp>
        <p:nvSpPr>
          <p:cNvPr id="5139" name="AutoShape 19"/>
          <p:cNvSpPr>
            <a:spLocks noChangeArrowheads="1"/>
          </p:cNvSpPr>
          <p:nvPr/>
        </p:nvSpPr>
        <p:spPr bwMode="auto">
          <a:xfrm>
            <a:off x="3624263" y="615950"/>
            <a:ext cx="2016125" cy="1612900"/>
          </a:xfrm>
          <a:prstGeom prst="triangle">
            <a:avLst>
              <a:gd name="adj" fmla="val 50977"/>
            </a:avLst>
          </a:prstGeom>
          <a:gradFill rotWithShape="1">
            <a:gsLst>
              <a:gs pos="0">
                <a:srgbClr val="660066"/>
              </a:gs>
              <a:gs pos="50000">
                <a:srgbClr val="660066">
                  <a:gamma/>
                  <a:shade val="46275"/>
                  <a:invGamma/>
                </a:srgbClr>
              </a:gs>
              <a:gs pos="100000">
                <a:srgbClr val="660066"/>
              </a:gs>
            </a:gsLst>
            <a:lin ang="0" scaled="1"/>
          </a:gradFill>
          <a:ln w="38100">
            <a:solidFill>
              <a:srgbClr val="CC0000"/>
            </a:solidFill>
            <a:miter lim="800000"/>
            <a:headEnd/>
            <a:tailEnd/>
          </a:ln>
          <a:effectLst>
            <a:outerShdw blurRad="63500" dist="38099" dir="2700000" algn="ctr" rotWithShape="0">
              <a:schemeClr val="tx1">
                <a:alpha val="74998"/>
              </a:schemeClr>
            </a:outerShdw>
          </a:effectLst>
        </p:spPr>
        <p:txBody>
          <a:bodyPr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grpSp>
        <p:nvGrpSpPr>
          <p:cNvPr id="5140" name="Group 20"/>
          <p:cNvGrpSpPr>
            <a:grpSpLocks/>
          </p:cNvGrpSpPr>
          <p:nvPr/>
        </p:nvGrpSpPr>
        <p:grpSpPr bwMode="auto">
          <a:xfrm>
            <a:off x="3629025" y="2862263"/>
            <a:ext cx="1981200" cy="1752600"/>
            <a:chOff x="2286" y="1803"/>
            <a:chExt cx="1248" cy="1104"/>
          </a:xfrm>
        </p:grpSpPr>
        <p:sp>
          <p:nvSpPr>
            <p:cNvPr id="5141" name="AutoShape 21"/>
            <p:cNvSpPr>
              <a:spLocks noChangeArrowheads="1"/>
            </p:cNvSpPr>
            <p:nvPr/>
          </p:nvSpPr>
          <p:spPr bwMode="auto">
            <a:xfrm>
              <a:off x="2286" y="1803"/>
              <a:ext cx="1248" cy="1104"/>
            </a:xfrm>
            <a:prstGeom prst="irregularSeal1">
              <a:avLst/>
            </a:prstGeom>
            <a:gradFill rotWithShape="1">
              <a:gsLst>
                <a:gs pos="0">
                  <a:schemeClr val="tx2"/>
                </a:gs>
                <a:gs pos="100000">
                  <a:srgbClr val="660066"/>
                </a:gs>
              </a:gsLst>
              <a:path path="shape">
                <a:fillToRect l="50000" t="50000" r="50000" b="50000"/>
              </a:path>
            </a:gradFill>
            <a:ln w="57150">
              <a:solidFill>
                <a:schemeClr val="bg1"/>
              </a:solidFill>
              <a:miter lim="800000"/>
              <a:headEnd/>
              <a:tailEnd/>
            </a:ln>
            <a:effectLst>
              <a:outerShdw blurRad="63500" dist="38099" dir="2700000" algn="ctr" rotWithShape="0">
                <a:schemeClr val="tx1">
                  <a:alpha val="74998"/>
                </a:scheme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142" name="Text Box 22"/>
            <p:cNvSpPr txBox="1">
              <a:spLocks noChangeArrowheads="1"/>
            </p:cNvSpPr>
            <p:nvPr/>
          </p:nvSpPr>
          <p:spPr bwMode="auto">
            <a:xfrm>
              <a:off x="2448" y="2112"/>
              <a:ext cx="864" cy="442"/>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1" u="none" strike="noStrike" kern="1200" cap="none" spc="0" normalizeH="0" baseline="0" noProof="0">
                  <a:ln>
                    <a:noFill/>
                  </a:ln>
                  <a:solidFill>
                    <a:srgbClr val="FFFFFF"/>
                  </a:solidFill>
                  <a:effectLst/>
                  <a:uLnTx/>
                  <a:uFillTx/>
                  <a:latin typeface="Times New Roman" charset="0"/>
                  <a:ea typeface="ＭＳ Ｐゴシック" charset="0"/>
                  <a:cs typeface="+mn-cs"/>
                </a:rPr>
                <a:t>GOD</a:t>
              </a:r>
            </a:p>
          </p:txBody>
        </p:sp>
      </p:grpSp>
      <p:sp>
        <p:nvSpPr>
          <p:cNvPr id="5143" name="Text Box 23"/>
          <p:cNvSpPr txBox="1">
            <a:spLocks noChangeArrowheads="1"/>
          </p:cNvSpPr>
          <p:nvPr/>
        </p:nvSpPr>
        <p:spPr bwMode="auto">
          <a:xfrm>
            <a:off x="3714750" y="1508125"/>
            <a:ext cx="1828800" cy="701675"/>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1" u="none" strike="noStrike" kern="1200" cap="none" spc="0" normalizeH="0" baseline="0" noProof="0">
                <a:ln>
                  <a:noFill/>
                </a:ln>
                <a:solidFill>
                  <a:srgbClr val="FFFFFF"/>
                </a:solidFill>
                <a:effectLst/>
                <a:uLnTx/>
                <a:uFillTx/>
                <a:latin typeface="Times New Roman" charset="0"/>
                <a:ea typeface="ＭＳ Ｐゴシック" charset="0"/>
                <a:cs typeface="+mn-cs"/>
              </a:rPr>
              <a:t>Father</a:t>
            </a:r>
          </a:p>
        </p:txBody>
      </p:sp>
      <p:sp>
        <p:nvSpPr>
          <p:cNvPr id="5144" name="Text Box 24"/>
          <p:cNvSpPr txBox="1">
            <a:spLocks noChangeArrowheads="1"/>
          </p:cNvSpPr>
          <p:nvPr/>
        </p:nvSpPr>
        <p:spPr bwMode="auto">
          <a:xfrm>
            <a:off x="5486400" y="4708525"/>
            <a:ext cx="1828800" cy="701675"/>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4000" b="1" i="1" u="none" strike="noStrike" kern="1200" cap="none" spc="0" normalizeH="0" baseline="0" noProof="0">
                <a:ln>
                  <a:noFill/>
                </a:ln>
                <a:solidFill>
                  <a:srgbClr val="FFFFFF"/>
                </a:solidFill>
                <a:effectLst/>
                <a:uLnTx/>
                <a:uFillTx/>
                <a:latin typeface="Times New Roman" charset="0"/>
                <a:ea typeface="ＭＳ Ｐゴシック" charset="0"/>
                <a:cs typeface="+mn-cs"/>
              </a:rPr>
              <a:t>Spirit</a:t>
            </a:r>
          </a:p>
        </p:txBody>
      </p:sp>
      <p:sp>
        <p:nvSpPr>
          <p:cNvPr id="5145" name="WordArt 25"/>
          <p:cNvSpPr>
            <a:spLocks noChangeArrowheads="1" noChangeShapeType="1" noTextEdit="1"/>
          </p:cNvSpPr>
          <p:nvPr/>
        </p:nvSpPr>
        <p:spPr bwMode="auto">
          <a:xfrm rot="-3731304">
            <a:off x="1997076" y="2557462"/>
            <a:ext cx="1066800" cy="276225"/>
          </a:xfrm>
          <a:prstGeom prst="rect">
            <a:avLst/>
          </a:prstGeom>
        </p:spPr>
        <p:txBody>
          <a:bodyPr spcFirstLastPara="1" wrap="none" fromWordArt="1">
            <a:prstTxWarp prst="textArchUp">
              <a:avLst>
                <a:gd name="adj" fmla="val 1080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0" cap="none" spc="0" normalizeH="0" baseline="0" noProof="0">
                <a:ln w="9525">
                  <a:solidFill>
                    <a:srgbClr val="000000"/>
                  </a:solidFill>
                  <a:round/>
                  <a:headEnd/>
                  <a:tailEnd/>
                </a:ln>
                <a:solidFill>
                  <a:srgbClr val="FFFFFF"/>
                </a:solidFill>
                <a:effectLst/>
                <a:uLnTx/>
                <a:uFillTx/>
                <a:latin typeface="Times New Roman"/>
                <a:ea typeface="Times New Roman"/>
                <a:cs typeface="Times New Roman"/>
              </a:rPr>
              <a:t>is not</a:t>
            </a:r>
          </a:p>
        </p:txBody>
      </p:sp>
      <p:sp>
        <p:nvSpPr>
          <p:cNvPr id="5146" name="WordArt 26"/>
          <p:cNvSpPr>
            <a:spLocks noChangeArrowheads="1" noChangeShapeType="1" noTextEdit="1"/>
          </p:cNvSpPr>
          <p:nvPr/>
        </p:nvSpPr>
        <p:spPr bwMode="auto">
          <a:xfrm rot="3668274">
            <a:off x="5957888" y="2557462"/>
            <a:ext cx="1066800" cy="276225"/>
          </a:xfrm>
          <a:prstGeom prst="rect">
            <a:avLst/>
          </a:prstGeom>
        </p:spPr>
        <p:txBody>
          <a:bodyPr spcFirstLastPara="1" wrap="none" fromWordArt="1">
            <a:prstTxWarp prst="textArchUp">
              <a:avLst>
                <a:gd name="adj" fmla="val 1080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0" cap="none" spc="0" normalizeH="0" baseline="0" noProof="0">
                <a:ln w="9525">
                  <a:solidFill>
                    <a:srgbClr val="000000"/>
                  </a:solidFill>
                  <a:round/>
                  <a:headEnd/>
                  <a:tailEnd/>
                </a:ln>
                <a:solidFill>
                  <a:srgbClr val="FFFFFF"/>
                </a:solidFill>
                <a:effectLst/>
                <a:uLnTx/>
                <a:uFillTx/>
                <a:latin typeface="Times New Roman"/>
                <a:ea typeface="Times New Roman"/>
                <a:cs typeface="Times New Roman"/>
              </a:rPr>
              <a:t>is not</a:t>
            </a:r>
          </a:p>
        </p:txBody>
      </p:sp>
      <p:sp>
        <p:nvSpPr>
          <p:cNvPr id="5147" name="WordArt 27"/>
          <p:cNvSpPr>
            <a:spLocks noChangeArrowheads="1" noChangeShapeType="1" noTextEdit="1"/>
          </p:cNvSpPr>
          <p:nvPr/>
        </p:nvSpPr>
        <p:spPr bwMode="auto">
          <a:xfrm>
            <a:off x="4038600" y="5972175"/>
            <a:ext cx="1119188" cy="204788"/>
          </a:xfrm>
          <a:prstGeom prst="rect">
            <a:avLst/>
          </a:prstGeom>
        </p:spPr>
        <p:txBody>
          <a:bodyPr spcFirstLastPara="1" wrap="none" fromWordArt="1">
            <a:prstTxWarp prst="textArchDown">
              <a:avLst>
                <a:gd name="adj" fmla="val 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0" cap="none" spc="0" normalizeH="0" baseline="0" noProof="0">
                <a:ln w="9525">
                  <a:solidFill>
                    <a:srgbClr val="000000"/>
                  </a:solidFill>
                  <a:round/>
                  <a:headEnd/>
                  <a:tailEnd/>
                </a:ln>
                <a:solidFill>
                  <a:srgbClr val="FFFFFF"/>
                </a:solidFill>
                <a:effectLst/>
                <a:uLnTx/>
                <a:uFillTx/>
                <a:latin typeface="Times New Roman"/>
                <a:ea typeface="Times New Roman"/>
                <a:cs typeface="Times New Roman"/>
              </a:rPr>
              <a:t>is not</a:t>
            </a:r>
          </a:p>
        </p:txBody>
      </p:sp>
      <p:sp>
        <p:nvSpPr>
          <p:cNvPr id="5148" name="Text Box 28"/>
          <p:cNvSpPr txBox="1">
            <a:spLocks noChangeArrowheads="1"/>
          </p:cNvSpPr>
          <p:nvPr/>
        </p:nvSpPr>
        <p:spPr bwMode="auto">
          <a:xfrm>
            <a:off x="0" y="6553200"/>
            <a:ext cx="5943600" cy="304800"/>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Times New Roman" charset="0"/>
                <a:ea typeface="ＭＳ Ｐゴシック" charset="0"/>
                <a:cs typeface="+mn-cs"/>
              </a:rPr>
              <a:t>H. Wayne House, </a:t>
            </a:r>
            <a:r>
              <a:rPr kumimoji="0" lang="en-US" sz="1400" b="1" i="1" u="none" strike="noStrike" kern="1200" cap="none" spc="0" normalizeH="0" baseline="0" noProof="0">
                <a:ln>
                  <a:noFill/>
                </a:ln>
                <a:solidFill>
                  <a:srgbClr val="FFFFFF"/>
                </a:solidFill>
                <a:effectLst/>
                <a:uLnTx/>
                <a:uFillTx/>
                <a:latin typeface="Times New Roman" charset="0"/>
                <a:ea typeface="ＭＳ Ｐゴシック" charset="0"/>
                <a:cs typeface="+mn-cs"/>
              </a:rPr>
              <a:t>Charts of Christian Theology and Doctrine</a:t>
            </a:r>
            <a:r>
              <a:rPr kumimoji="0" lang="en-US" sz="1400" b="1" i="0" u="none" strike="noStrike" kern="1200" cap="none" spc="0" normalizeH="0" baseline="0" noProof="0">
                <a:ln>
                  <a:noFill/>
                </a:ln>
                <a:solidFill>
                  <a:srgbClr val="FFFFFF"/>
                </a:solidFill>
                <a:effectLst/>
                <a:uLnTx/>
                <a:uFillTx/>
                <a:latin typeface="Times New Roman" charset="0"/>
                <a:ea typeface="ＭＳ Ｐゴシック" charset="0"/>
                <a:cs typeface="+mn-cs"/>
              </a:rPr>
              <a:t>, p. 45</a:t>
            </a:r>
          </a:p>
        </p:txBody>
      </p:sp>
      <p:sp>
        <p:nvSpPr>
          <p:cNvPr id="2" name="Title 1"/>
          <p:cNvSpPr>
            <a:spLocks noGrp="1"/>
          </p:cNvSpPr>
          <p:nvPr>
            <p:ph type="title" idx="4294967295"/>
          </p:nvPr>
        </p:nvSpPr>
        <p:spPr>
          <a:xfrm>
            <a:off x="-107950" y="0"/>
            <a:ext cx="9432925" cy="1052513"/>
          </a:xfrm>
          <a:effectLst>
            <a:outerShdw blurRad="50800" dist="38100" dir="2700000">
              <a:srgbClr val="000000">
                <a:alpha val="43000"/>
              </a:srgbClr>
            </a:outerShdw>
          </a:effectLst>
        </p:spPr>
        <p:txBody>
          <a:bodyPr/>
          <a:lstStyle/>
          <a:p>
            <a:pPr>
              <a:defRPr/>
            </a:pPr>
            <a:r>
              <a:rPr lang="en-US" dirty="0">
                <a:solidFill>
                  <a:srgbClr val="FFFFFF"/>
                </a:solidFill>
              </a:rPr>
              <a:t>The Trinity</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1500"/>
                                  </p:stCondLst>
                                  <p:childTnLst>
                                    <p:set>
                                      <p:cBhvr>
                                        <p:cTn id="6" dur="1" fill="hold">
                                          <p:stCondLst>
                                            <p:cond delay="0"/>
                                          </p:stCondLst>
                                        </p:cTn>
                                        <p:tgtEl>
                                          <p:spTgt spid="5140"/>
                                        </p:tgtEl>
                                        <p:attrNameLst>
                                          <p:attrName>style.visibility</p:attrName>
                                        </p:attrNameLst>
                                      </p:cBhvr>
                                      <p:to>
                                        <p:strVal val="visible"/>
                                      </p:to>
                                    </p:set>
                                    <p:anim calcmode="lin" valueType="num">
                                      <p:cBhvr>
                                        <p:cTn id="7" dur="500" fill="hold"/>
                                        <p:tgtEl>
                                          <p:spTgt spid="5140"/>
                                        </p:tgtEl>
                                        <p:attrNameLst>
                                          <p:attrName>ppt_w</p:attrName>
                                        </p:attrNameLst>
                                      </p:cBhvr>
                                      <p:tavLst>
                                        <p:tav tm="0">
                                          <p:val>
                                            <p:fltVal val="0"/>
                                          </p:val>
                                        </p:tav>
                                        <p:tav tm="100000">
                                          <p:val>
                                            <p:strVal val="#ppt_w"/>
                                          </p:val>
                                        </p:tav>
                                      </p:tavLst>
                                    </p:anim>
                                    <p:anim calcmode="lin" valueType="num">
                                      <p:cBhvr>
                                        <p:cTn id="8" dur="500" fill="hold"/>
                                        <p:tgtEl>
                                          <p:spTgt spid="5140"/>
                                        </p:tgtEl>
                                        <p:attrNameLst>
                                          <p:attrName>ppt_h</p:attrName>
                                        </p:attrNameLst>
                                      </p:cBhvr>
                                      <p:tavLst>
                                        <p:tav tm="0">
                                          <p:val>
                                            <p:fltVal val="0"/>
                                          </p:val>
                                        </p:tav>
                                        <p:tav tm="100000">
                                          <p:val>
                                            <p:strVal val="#ppt_h"/>
                                          </p:val>
                                        </p:tav>
                                      </p:tavLst>
                                    </p:anim>
                                    <p:animEffect transition="in" filter="fade">
                                      <p:cBhvr>
                                        <p:cTn id="9" dur="500"/>
                                        <p:tgtEl>
                                          <p:spTgt spid="5140"/>
                                        </p:tgtEl>
                                      </p:cBhvr>
                                    </p:animEffect>
                                  </p:childTnLst>
                                </p:cTn>
                              </p:par>
                            </p:childTnLst>
                          </p:cTn>
                        </p:par>
                        <p:par>
                          <p:cTn id="10" fill="hold" nodeType="afterGroup">
                            <p:stCondLst>
                              <p:cond delay="2000"/>
                            </p:stCondLst>
                            <p:childTnLst>
                              <p:par>
                                <p:cTn id="11" presetID="10" presetClass="entr" presetSubtype="0" fill="hold" grpId="0" nodeType="afterEffect">
                                  <p:stCondLst>
                                    <p:cond delay="0"/>
                                  </p:stCondLst>
                                  <p:childTnLst>
                                    <p:set>
                                      <p:cBhvr>
                                        <p:cTn id="12" dur="1" fill="hold">
                                          <p:stCondLst>
                                            <p:cond delay="0"/>
                                          </p:stCondLst>
                                        </p:cTn>
                                        <p:tgtEl>
                                          <p:spTgt spid="5143"/>
                                        </p:tgtEl>
                                        <p:attrNameLst>
                                          <p:attrName>style.visibility</p:attrName>
                                        </p:attrNameLst>
                                      </p:cBhvr>
                                      <p:to>
                                        <p:strVal val="visible"/>
                                      </p:to>
                                    </p:set>
                                    <p:animEffect transition="in" filter="fade">
                                      <p:cBhvr>
                                        <p:cTn id="13" dur="2000"/>
                                        <p:tgtEl>
                                          <p:spTgt spid="5143"/>
                                        </p:tgtEl>
                                      </p:cBhvr>
                                    </p:animEffect>
                                  </p:childTnLst>
                                </p:cTn>
                              </p:par>
                            </p:childTnLst>
                          </p:cTn>
                        </p:par>
                        <p:par>
                          <p:cTn id="14" fill="hold" nodeType="afterGroup">
                            <p:stCondLst>
                              <p:cond delay="4000"/>
                            </p:stCondLst>
                            <p:childTnLst>
                              <p:par>
                                <p:cTn id="15" presetID="10" presetClass="entr" presetSubtype="0" fill="hold" grpId="0" nodeType="afterEffect">
                                  <p:stCondLst>
                                    <p:cond delay="0"/>
                                  </p:stCondLst>
                                  <p:childTnLst>
                                    <p:set>
                                      <p:cBhvr>
                                        <p:cTn id="16" dur="1" fill="hold">
                                          <p:stCondLst>
                                            <p:cond delay="0"/>
                                          </p:stCondLst>
                                        </p:cTn>
                                        <p:tgtEl>
                                          <p:spTgt spid="5139"/>
                                        </p:tgtEl>
                                        <p:attrNameLst>
                                          <p:attrName>style.visibility</p:attrName>
                                        </p:attrNameLst>
                                      </p:cBhvr>
                                      <p:to>
                                        <p:strVal val="visible"/>
                                      </p:to>
                                    </p:set>
                                    <p:animEffect transition="in" filter="fade">
                                      <p:cBhvr>
                                        <p:cTn id="17" dur="2000"/>
                                        <p:tgtEl>
                                          <p:spTgt spid="5139"/>
                                        </p:tgtEl>
                                      </p:cBhvr>
                                    </p:animEffect>
                                  </p:childTnLst>
                                </p:cTn>
                              </p:par>
                            </p:childTnLst>
                          </p:cTn>
                        </p:par>
                        <p:par>
                          <p:cTn id="18" fill="hold" nodeType="afterGroup">
                            <p:stCondLst>
                              <p:cond delay="6000"/>
                            </p:stCondLst>
                            <p:childTnLst>
                              <p:par>
                                <p:cTn id="19" presetID="10" presetClass="entr" presetSubtype="0" fill="hold" grpId="0" nodeType="afterEffect">
                                  <p:stCondLst>
                                    <p:cond delay="0"/>
                                  </p:stCondLst>
                                  <p:childTnLst>
                                    <p:set>
                                      <p:cBhvr>
                                        <p:cTn id="20" dur="1" fill="hold">
                                          <p:stCondLst>
                                            <p:cond delay="0"/>
                                          </p:stCondLst>
                                        </p:cTn>
                                        <p:tgtEl>
                                          <p:spTgt spid="5134"/>
                                        </p:tgtEl>
                                        <p:attrNameLst>
                                          <p:attrName>style.visibility</p:attrName>
                                        </p:attrNameLst>
                                      </p:cBhvr>
                                      <p:to>
                                        <p:strVal val="visible"/>
                                      </p:to>
                                    </p:set>
                                    <p:animEffect transition="in" filter="fade">
                                      <p:cBhvr>
                                        <p:cTn id="21" dur="2000"/>
                                        <p:tgtEl>
                                          <p:spTgt spid="5134"/>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5133"/>
                                        </p:tgtEl>
                                        <p:attrNameLst>
                                          <p:attrName>style.visibility</p:attrName>
                                        </p:attrNameLst>
                                      </p:cBhvr>
                                      <p:to>
                                        <p:strVal val="visible"/>
                                      </p:to>
                                    </p:set>
                                    <p:animEffect transition="in" filter="wipe(up)">
                                      <p:cBhvr>
                                        <p:cTn id="24" dur="500"/>
                                        <p:tgtEl>
                                          <p:spTgt spid="5133"/>
                                        </p:tgtEl>
                                      </p:cBhvr>
                                    </p:animEffect>
                                  </p:childTnLst>
                                </p:cTn>
                              </p:par>
                            </p:childTnLst>
                          </p:cTn>
                        </p:par>
                        <p:par>
                          <p:cTn id="25" fill="hold" nodeType="afterGroup">
                            <p:stCondLst>
                              <p:cond delay="8000"/>
                            </p:stCondLst>
                            <p:childTnLst>
                              <p:par>
                                <p:cTn id="26" presetID="10" presetClass="entr" presetSubtype="0" fill="hold" grpId="0" nodeType="afterEffect">
                                  <p:stCondLst>
                                    <p:cond delay="0"/>
                                  </p:stCondLst>
                                  <p:childTnLst>
                                    <p:set>
                                      <p:cBhvr>
                                        <p:cTn id="27" dur="1" fill="hold">
                                          <p:stCondLst>
                                            <p:cond delay="0"/>
                                          </p:stCondLst>
                                        </p:cTn>
                                        <p:tgtEl>
                                          <p:spTgt spid="5138"/>
                                        </p:tgtEl>
                                        <p:attrNameLst>
                                          <p:attrName>style.visibility</p:attrName>
                                        </p:attrNameLst>
                                      </p:cBhvr>
                                      <p:to>
                                        <p:strVal val="visible"/>
                                      </p:to>
                                    </p:set>
                                    <p:animEffect transition="in" filter="fade">
                                      <p:cBhvr>
                                        <p:cTn id="28" dur="2000"/>
                                        <p:tgtEl>
                                          <p:spTgt spid="5138"/>
                                        </p:tgtEl>
                                      </p:cBhvr>
                                    </p:animEffect>
                                  </p:childTnLst>
                                </p:cTn>
                              </p:par>
                            </p:childTnLst>
                          </p:cTn>
                        </p:par>
                        <p:par>
                          <p:cTn id="29" fill="hold" nodeType="afterGroup">
                            <p:stCondLst>
                              <p:cond delay="10000"/>
                            </p:stCondLst>
                            <p:childTnLst>
                              <p:par>
                                <p:cTn id="30" presetID="10" presetClass="entr" presetSubtype="0" fill="hold" grpId="0" nodeType="afterEffect">
                                  <p:stCondLst>
                                    <p:cond delay="0"/>
                                  </p:stCondLst>
                                  <p:childTnLst>
                                    <p:set>
                                      <p:cBhvr>
                                        <p:cTn id="31" dur="1" fill="hold">
                                          <p:stCondLst>
                                            <p:cond delay="0"/>
                                          </p:stCondLst>
                                        </p:cTn>
                                        <p:tgtEl>
                                          <p:spTgt spid="5135"/>
                                        </p:tgtEl>
                                        <p:attrNameLst>
                                          <p:attrName>style.visibility</p:attrName>
                                        </p:attrNameLst>
                                      </p:cBhvr>
                                      <p:to>
                                        <p:strVal val="visible"/>
                                      </p:to>
                                    </p:set>
                                    <p:animEffect transition="in" filter="fade">
                                      <p:cBhvr>
                                        <p:cTn id="32" dur="2000"/>
                                        <p:tgtEl>
                                          <p:spTgt spid="5135"/>
                                        </p:tgtEl>
                                      </p:cBhvr>
                                    </p:animEffect>
                                  </p:childTnLst>
                                </p:cTn>
                              </p:par>
                            </p:childTnLst>
                          </p:cTn>
                        </p:par>
                        <p:par>
                          <p:cTn id="33" fill="hold" nodeType="afterGroup">
                            <p:stCondLst>
                              <p:cond delay="12000"/>
                            </p:stCondLst>
                            <p:childTnLst>
                              <p:par>
                                <p:cTn id="34" presetID="10" presetClass="entr" presetSubtype="0" fill="hold" grpId="0" nodeType="afterEffect">
                                  <p:stCondLst>
                                    <p:cond delay="0"/>
                                  </p:stCondLst>
                                  <p:childTnLst>
                                    <p:set>
                                      <p:cBhvr>
                                        <p:cTn id="35" dur="1" fill="hold">
                                          <p:stCondLst>
                                            <p:cond delay="0"/>
                                          </p:stCondLst>
                                        </p:cTn>
                                        <p:tgtEl>
                                          <p:spTgt spid="5137"/>
                                        </p:tgtEl>
                                        <p:attrNameLst>
                                          <p:attrName>style.visibility</p:attrName>
                                        </p:attrNameLst>
                                      </p:cBhvr>
                                      <p:to>
                                        <p:strVal val="visible"/>
                                      </p:to>
                                    </p:set>
                                    <p:animEffect transition="in" filter="fade">
                                      <p:cBhvr>
                                        <p:cTn id="36" dur="2000"/>
                                        <p:tgtEl>
                                          <p:spTgt spid="5137"/>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5131"/>
                                        </p:tgtEl>
                                        <p:attrNameLst>
                                          <p:attrName>style.visibility</p:attrName>
                                        </p:attrNameLst>
                                      </p:cBhvr>
                                      <p:to>
                                        <p:strVal val="visible"/>
                                      </p:to>
                                    </p:set>
                                    <p:animEffect transition="in" filter="wipe(left)">
                                      <p:cBhvr>
                                        <p:cTn id="39" dur="500"/>
                                        <p:tgtEl>
                                          <p:spTgt spid="5131"/>
                                        </p:tgtEl>
                                      </p:cBhvr>
                                    </p:animEffect>
                                  </p:childTnLst>
                                </p:cTn>
                              </p:par>
                            </p:childTnLst>
                          </p:cTn>
                        </p:par>
                        <p:par>
                          <p:cTn id="40" fill="hold" nodeType="afterGroup">
                            <p:stCondLst>
                              <p:cond delay="14000"/>
                            </p:stCondLst>
                            <p:childTnLst>
                              <p:par>
                                <p:cTn id="41" presetID="10" presetClass="entr" presetSubtype="0" fill="hold" grpId="0" nodeType="afterEffect">
                                  <p:stCondLst>
                                    <p:cond delay="0"/>
                                  </p:stCondLst>
                                  <p:childTnLst>
                                    <p:set>
                                      <p:cBhvr>
                                        <p:cTn id="42" dur="1" fill="hold">
                                          <p:stCondLst>
                                            <p:cond delay="0"/>
                                          </p:stCondLst>
                                        </p:cTn>
                                        <p:tgtEl>
                                          <p:spTgt spid="5144"/>
                                        </p:tgtEl>
                                        <p:attrNameLst>
                                          <p:attrName>style.visibility</p:attrName>
                                        </p:attrNameLst>
                                      </p:cBhvr>
                                      <p:to>
                                        <p:strVal val="visible"/>
                                      </p:to>
                                    </p:set>
                                    <p:animEffect transition="in" filter="fade">
                                      <p:cBhvr>
                                        <p:cTn id="43" dur="2000"/>
                                        <p:tgtEl>
                                          <p:spTgt spid="5144"/>
                                        </p:tgtEl>
                                      </p:cBhvr>
                                    </p:animEffect>
                                  </p:childTnLst>
                                </p:cTn>
                              </p:par>
                            </p:childTnLst>
                          </p:cTn>
                        </p:par>
                        <p:par>
                          <p:cTn id="44" fill="hold" nodeType="afterGroup">
                            <p:stCondLst>
                              <p:cond delay="16000"/>
                            </p:stCondLst>
                            <p:childTnLst>
                              <p:par>
                                <p:cTn id="45" presetID="10" presetClass="entr" presetSubtype="0" fill="hold" grpId="0" nodeType="afterEffect">
                                  <p:stCondLst>
                                    <p:cond delay="0"/>
                                  </p:stCondLst>
                                  <p:childTnLst>
                                    <p:set>
                                      <p:cBhvr>
                                        <p:cTn id="46" dur="1" fill="hold">
                                          <p:stCondLst>
                                            <p:cond delay="0"/>
                                          </p:stCondLst>
                                        </p:cTn>
                                        <p:tgtEl>
                                          <p:spTgt spid="5132"/>
                                        </p:tgtEl>
                                        <p:attrNameLst>
                                          <p:attrName>style.visibility</p:attrName>
                                        </p:attrNameLst>
                                      </p:cBhvr>
                                      <p:to>
                                        <p:strVal val="visible"/>
                                      </p:to>
                                    </p:set>
                                    <p:animEffect transition="in" filter="fade">
                                      <p:cBhvr>
                                        <p:cTn id="47" dur="2000"/>
                                        <p:tgtEl>
                                          <p:spTgt spid="5132"/>
                                        </p:tgtEl>
                                      </p:cBhvr>
                                    </p:animEffect>
                                  </p:childTnLst>
                                </p:cTn>
                              </p:par>
                            </p:childTnLst>
                          </p:cTn>
                        </p:par>
                        <p:par>
                          <p:cTn id="48" fill="hold" nodeType="afterGroup">
                            <p:stCondLst>
                              <p:cond delay="18000"/>
                            </p:stCondLst>
                            <p:childTnLst>
                              <p:par>
                                <p:cTn id="49" presetID="10" presetClass="entr" presetSubtype="0" fill="hold" grpId="0" nodeType="afterEffect">
                                  <p:stCondLst>
                                    <p:cond delay="0"/>
                                  </p:stCondLst>
                                  <p:childTnLst>
                                    <p:set>
                                      <p:cBhvr>
                                        <p:cTn id="50" dur="1" fill="hold">
                                          <p:stCondLst>
                                            <p:cond delay="0"/>
                                          </p:stCondLst>
                                        </p:cTn>
                                        <p:tgtEl>
                                          <p:spTgt spid="5136"/>
                                        </p:tgtEl>
                                        <p:attrNameLst>
                                          <p:attrName>style.visibility</p:attrName>
                                        </p:attrNameLst>
                                      </p:cBhvr>
                                      <p:to>
                                        <p:strVal val="visible"/>
                                      </p:to>
                                    </p:set>
                                    <p:animEffect transition="in" filter="fade">
                                      <p:cBhvr>
                                        <p:cTn id="51" dur="2000"/>
                                        <p:tgtEl>
                                          <p:spTgt spid="5136"/>
                                        </p:tgtEl>
                                      </p:cBhvr>
                                    </p:animEffect>
                                  </p:childTnLst>
                                </p:cTn>
                              </p:par>
                              <p:par>
                                <p:cTn id="52" presetID="22" presetClass="entr" presetSubtype="2" fill="hold" grpId="0" nodeType="withEffect">
                                  <p:stCondLst>
                                    <p:cond delay="0"/>
                                  </p:stCondLst>
                                  <p:childTnLst>
                                    <p:set>
                                      <p:cBhvr>
                                        <p:cTn id="53" dur="1" fill="hold">
                                          <p:stCondLst>
                                            <p:cond delay="0"/>
                                          </p:stCondLst>
                                        </p:cTn>
                                        <p:tgtEl>
                                          <p:spTgt spid="5130"/>
                                        </p:tgtEl>
                                        <p:attrNameLst>
                                          <p:attrName>style.visibility</p:attrName>
                                        </p:attrNameLst>
                                      </p:cBhvr>
                                      <p:to>
                                        <p:strVal val="visible"/>
                                      </p:to>
                                    </p:set>
                                    <p:animEffect transition="in" filter="wipe(right)">
                                      <p:cBhvr>
                                        <p:cTn id="54" dur="500"/>
                                        <p:tgtEl>
                                          <p:spTgt spid="5130"/>
                                        </p:tgtEl>
                                      </p:cBhvr>
                                    </p:animEffect>
                                  </p:childTnLst>
                                </p:cTn>
                              </p:par>
                            </p:childTnLst>
                          </p:cTn>
                        </p:par>
                        <p:par>
                          <p:cTn id="55" fill="hold" nodeType="afterGroup">
                            <p:stCondLst>
                              <p:cond delay="20000"/>
                            </p:stCondLst>
                            <p:childTnLst>
                              <p:par>
                                <p:cTn id="56" presetID="10" presetClass="entr" presetSubtype="0" fill="hold" grpId="0" nodeType="afterEffect">
                                  <p:stCondLst>
                                    <p:cond delay="0"/>
                                  </p:stCondLst>
                                  <p:childTnLst>
                                    <p:set>
                                      <p:cBhvr>
                                        <p:cTn id="57" dur="1" fill="hold">
                                          <p:stCondLst>
                                            <p:cond delay="0"/>
                                          </p:stCondLst>
                                        </p:cTn>
                                        <p:tgtEl>
                                          <p:spTgt spid="5145"/>
                                        </p:tgtEl>
                                        <p:attrNameLst>
                                          <p:attrName>style.visibility</p:attrName>
                                        </p:attrNameLst>
                                      </p:cBhvr>
                                      <p:to>
                                        <p:strVal val="visible"/>
                                      </p:to>
                                    </p:set>
                                    <p:animEffect transition="in" filter="fade">
                                      <p:cBhvr>
                                        <p:cTn id="58" dur="2000"/>
                                        <p:tgtEl>
                                          <p:spTgt spid="5145"/>
                                        </p:tgtEl>
                                      </p:cBhvr>
                                    </p:animEffect>
                                  </p:childTnLst>
                                </p:cTn>
                              </p:par>
                            </p:childTnLst>
                          </p:cTn>
                        </p:par>
                        <p:par>
                          <p:cTn id="59" fill="hold" nodeType="afterGroup">
                            <p:stCondLst>
                              <p:cond delay="22000"/>
                            </p:stCondLst>
                            <p:childTnLst>
                              <p:par>
                                <p:cTn id="60" presetID="10" presetClass="entr" presetSubtype="0" fill="hold" grpId="0" nodeType="afterEffect">
                                  <p:stCondLst>
                                    <p:cond delay="2500"/>
                                  </p:stCondLst>
                                  <p:childTnLst>
                                    <p:set>
                                      <p:cBhvr>
                                        <p:cTn id="61" dur="1" fill="hold">
                                          <p:stCondLst>
                                            <p:cond delay="0"/>
                                          </p:stCondLst>
                                        </p:cTn>
                                        <p:tgtEl>
                                          <p:spTgt spid="5147"/>
                                        </p:tgtEl>
                                        <p:attrNameLst>
                                          <p:attrName>style.visibility</p:attrName>
                                        </p:attrNameLst>
                                      </p:cBhvr>
                                      <p:to>
                                        <p:strVal val="visible"/>
                                      </p:to>
                                    </p:set>
                                    <p:animEffect transition="in" filter="fade">
                                      <p:cBhvr>
                                        <p:cTn id="62" dur="2000"/>
                                        <p:tgtEl>
                                          <p:spTgt spid="5147"/>
                                        </p:tgtEl>
                                      </p:cBhvr>
                                    </p:animEffect>
                                  </p:childTnLst>
                                </p:cTn>
                              </p:par>
                            </p:childTnLst>
                          </p:cTn>
                        </p:par>
                        <p:par>
                          <p:cTn id="63" fill="hold" nodeType="afterGroup">
                            <p:stCondLst>
                              <p:cond delay="26500"/>
                            </p:stCondLst>
                            <p:childTnLst>
                              <p:par>
                                <p:cTn id="64" presetID="10" presetClass="entr" presetSubtype="0" fill="hold" grpId="0" nodeType="afterEffect">
                                  <p:stCondLst>
                                    <p:cond delay="2500"/>
                                  </p:stCondLst>
                                  <p:childTnLst>
                                    <p:set>
                                      <p:cBhvr>
                                        <p:cTn id="65" dur="1" fill="hold">
                                          <p:stCondLst>
                                            <p:cond delay="0"/>
                                          </p:stCondLst>
                                        </p:cTn>
                                        <p:tgtEl>
                                          <p:spTgt spid="5146"/>
                                        </p:tgtEl>
                                        <p:attrNameLst>
                                          <p:attrName>style.visibility</p:attrName>
                                        </p:attrNameLst>
                                      </p:cBhvr>
                                      <p:to>
                                        <p:strVal val="visible"/>
                                      </p:to>
                                    </p:set>
                                    <p:animEffect transition="in" filter="fade">
                                      <p:cBhvr>
                                        <p:cTn id="66" dur="2000"/>
                                        <p:tgtEl>
                                          <p:spTgt spid="5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animBg="1"/>
      <p:bldP spid="5131" grpId="0" animBg="1"/>
      <p:bldP spid="5132" grpId="0" animBg="1"/>
      <p:bldP spid="5133" grpId="0" animBg="1"/>
      <p:bldP spid="5134" grpId="0"/>
      <p:bldP spid="5135" grpId="0" animBg="1"/>
      <p:bldP spid="5136" grpId="0"/>
      <p:bldP spid="5137" grpId="0"/>
      <p:bldP spid="5138" grpId="0"/>
      <p:bldP spid="5139" grpId="0" animBg="1"/>
      <p:bldP spid="5143" grpId="0"/>
      <p:bldP spid="5144" grpId="0"/>
      <p:bldP spid="5145" grpId="0" animBg="1"/>
      <p:bldP spid="5146" grpId="0" animBg="1"/>
      <p:bldP spid="5147" grpId="0" animBg="1"/>
    </p:bldLst>
  </p:timing>
</p:sld>
</file>

<file path=ppt/slides/slide22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56674" name="Picture 2" descr="Afric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371600" y="1314450"/>
            <a:ext cx="1404938"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6675" name="Picture 3" descr="motto"/>
          <p:cNvPicPr>
            <a:picLocks noGrp="1" noChangeAspect="1" noChangeArrowheads="1"/>
          </p:cNvPicPr>
          <p:nvPr>
            <p:ph type="ctrTitle"/>
          </p:nvPr>
        </p:nvPicPr>
        <p:blipFill>
          <a:blip r:embed="rId5">
            <a:extLst>
              <a:ext uri="{28A0092B-C50C-407E-A947-70E740481C1C}">
                <a14:useLocalDpi xmlns:a14="http://schemas.microsoft.com/office/drawing/2010/main"/>
              </a:ext>
            </a:extLst>
          </a:blip>
          <a:srcRect/>
          <a:stretch>
            <a:fillRect/>
          </a:stretch>
        </p:blipFill>
        <p:spPr>
          <a:xfrm>
            <a:off x="762000" y="5429251"/>
            <a:ext cx="2362200" cy="327422"/>
          </a:xfrm>
        </p:spPr>
      </p:pic>
      <p:sp>
        <p:nvSpPr>
          <p:cNvPr id="1733636" name="Rectangle 4"/>
          <p:cNvSpPr>
            <a:spLocks noGrp="1" noChangeArrowheads="1"/>
          </p:cNvSpPr>
          <p:nvPr>
            <p:ph type="ctrTitle"/>
          </p:nvPr>
        </p:nvSpPr>
        <p:spPr>
          <a:xfrm>
            <a:off x="1" y="2943225"/>
            <a:ext cx="9143999" cy="3077766"/>
          </a:xfrm>
          <a:solidFill>
            <a:srgbClr val="000090"/>
          </a:solidFill>
          <a:effectLst>
            <a:outerShdw blurRad="63500" dist="35921" dir="2700000" algn="ctr" rotWithShape="0">
              <a:schemeClr val="tx2">
                <a:alpha val="74998"/>
              </a:schemeClr>
            </a:outerShdw>
          </a:effectLst>
        </p:spPr>
        <p:txBody>
          <a:bodyPr/>
          <a:lstStyle/>
          <a:p>
            <a:pPr>
              <a:defRPr/>
            </a:pPr>
            <a:r>
              <a:rPr lang="ru-RU" sz="2400" b="1" dirty="0">
                <a:solidFill>
                  <a:srgbClr val="FFFFFF"/>
                </a:solidFill>
              </a:rPr>
              <a:t>"</a:t>
            </a:r>
            <a:r>
              <a:rPr lang="en-US" sz="2400" b="1" dirty="0">
                <a:solidFill>
                  <a:srgbClr val="FFFFFF"/>
                </a:solidFill>
              </a:rPr>
              <a:t>that all of them may be one, Father, just as you are in me and I am in you. May they also be in us </a:t>
            </a:r>
            <a:r>
              <a:rPr lang="en-US" sz="2400" b="1" dirty="0">
                <a:solidFill>
                  <a:schemeClr val="bg1"/>
                </a:solidFill>
              </a:rPr>
              <a:t>so</a:t>
            </a:r>
            <a:r>
              <a:rPr lang="en-US" sz="2400" b="1" dirty="0">
                <a:solidFill>
                  <a:srgbClr val="FFFF00"/>
                </a:solidFill>
              </a:rPr>
              <a:t> that the world may believe </a:t>
            </a:r>
            <a:r>
              <a:rPr lang="en-US" sz="2400" b="1" dirty="0">
                <a:solidFill>
                  <a:srgbClr val="FFFFFF"/>
                </a:solidFill>
              </a:rPr>
              <a:t>that you have sent me. </a:t>
            </a:r>
            <a:r>
              <a:rPr lang="en-US" sz="2400" b="1" baseline="30000" dirty="0">
                <a:solidFill>
                  <a:srgbClr val="FFFFFF"/>
                </a:solidFill>
              </a:rPr>
              <a:t>22</a:t>
            </a:r>
            <a:r>
              <a:rPr lang="en-US" sz="2400" b="1" dirty="0">
                <a:solidFill>
                  <a:srgbClr val="FFFFFF"/>
                </a:solidFill>
              </a:rPr>
              <a:t>I have given them the glory that you gave me, that they may be one as we are one: </a:t>
            </a:r>
            <a:r>
              <a:rPr lang="en-US" sz="2400" b="1" baseline="30000" dirty="0">
                <a:solidFill>
                  <a:srgbClr val="FFFFFF"/>
                </a:solidFill>
              </a:rPr>
              <a:t>23</a:t>
            </a:r>
            <a:r>
              <a:rPr lang="en-US" sz="2400" b="1" dirty="0">
                <a:solidFill>
                  <a:srgbClr val="FFFFFF"/>
                </a:solidFill>
              </a:rPr>
              <a:t>I in them and you in me. May they be brought to complete unity </a:t>
            </a:r>
            <a:r>
              <a:rPr lang="en-US" sz="2400" b="1" dirty="0">
                <a:solidFill>
                  <a:srgbClr val="FFFF00"/>
                </a:solidFill>
              </a:rPr>
              <a:t>to let the world know </a:t>
            </a:r>
            <a:r>
              <a:rPr lang="en-US" sz="2400" b="1" dirty="0">
                <a:solidFill>
                  <a:srgbClr val="FFFFFF"/>
                </a:solidFill>
              </a:rPr>
              <a:t>that you sent me and have loved them even as you have loved me</a:t>
            </a:r>
            <a:r>
              <a:rPr lang="ru-RU" sz="2800" b="1" dirty="0">
                <a:solidFill>
                  <a:srgbClr val="FFFFFF"/>
                </a:solidFill>
              </a:rPr>
              <a:t>"</a:t>
            </a:r>
            <a:r>
              <a:rPr lang="en-US" sz="2800" b="1" dirty="0">
                <a:solidFill>
                  <a:srgbClr val="FFFFFF"/>
                </a:solidFill>
              </a:rPr>
              <a:t> (21b-23 </a:t>
            </a:r>
            <a:r>
              <a:rPr lang="en-US" sz="2400" b="1" dirty="0">
                <a:solidFill>
                  <a:srgbClr val="FFFFFF"/>
                </a:solidFill>
              </a:rPr>
              <a:t>NIV</a:t>
            </a:r>
            <a:r>
              <a:rPr lang="en-US" sz="2800" b="1" dirty="0">
                <a:solidFill>
                  <a:srgbClr val="FFFFFF"/>
                </a:solidFill>
              </a:rPr>
              <a:t>).</a:t>
            </a:r>
          </a:p>
        </p:txBody>
      </p:sp>
    </p:spTree>
    <p:extLst>
      <p:ext uri="{BB962C8B-B14F-4D97-AF65-F5344CB8AC3E}">
        <p14:creationId xmlns:p14="http://schemas.microsoft.com/office/powerpoint/2010/main" val="24199166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733636"/>
                                        </p:tgtEl>
                                        <p:attrNameLst>
                                          <p:attrName>style.visibility</p:attrName>
                                        </p:attrNameLst>
                                      </p:cBhvr>
                                      <p:to>
                                        <p:strVal val="visible"/>
                                      </p:to>
                                    </p:set>
                                    <p:animEffect transition="in" filter="fade">
                                      <p:cBhvr>
                                        <p:cTn id="7" dur="1000"/>
                                        <p:tgtEl>
                                          <p:spTgt spid="1733636"/>
                                        </p:tgtEl>
                                      </p:cBhvr>
                                    </p:animEffect>
                                    <p:anim calcmode="lin" valueType="num">
                                      <p:cBhvr>
                                        <p:cTn id="8" dur="1000" fill="hold"/>
                                        <p:tgtEl>
                                          <p:spTgt spid="1733636"/>
                                        </p:tgtEl>
                                        <p:attrNameLst>
                                          <p:attrName>ppt_x</p:attrName>
                                        </p:attrNameLst>
                                      </p:cBhvr>
                                      <p:tavLst>
                                        <p:tav tm="0">
                                          <p:val>
                                            <p:strVal val="#ppt_x"/>
                                          </p:val>
                                        </p:tav>
                                        <p:tav tm="100000">
                                          <p:val>
                                            <p:strVal val="#ppt_x"/>
                                          </p:val>
                                        </p:tav>
                                      </p:tavLst>
                                    </p:anim>
                                    <p:anim calcmode="lin" valueType="num">
                                      <p:cBhvr>
                                        <p:cTn id="9" dur="900" decel="100000" fill="hold"/>
                                        <p:tgtEl>
                                          <p:spTgt spid="173363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73363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3636" grpId="0" animBg="1"/>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 y="704193"/>
            <a:ext cx="9140051" cy="6325207"/>
          </a:xfrm>
          <a:prstGeom prst="rect">
            <a:avLst/>
          </a:prstGeom>
        </p:spPr>
      </p:pic>
      <p:sp>
        <p:nvSpPr>
          <p:cNvPr id="3" name="Title 2"/>
          <p:cNvSpPr>
            <a:spLocks noGrp="1"/>
          </p:cNvSpPr>
          <p:nvPr>
            <p:ph type="ctrTitle"/>
          </p:nvPr>
        </p:nvSpPr>
        <p:spPr>
          <a:xfrm>
            <a:off x="0" y="980729"/>
            <a:ext cx="9144000" cy="1102519"/>
          </a:xfrm>
        </p:spPr>
        <p:txBody>
          <a:bodyPr/>
          <a:lstStyle/>
          <a:p>
            <a:r>
              <a:rPr lang="en-US" altLang="ja-JP" b="1" dirty="0">
                <a:solidFill>
                  <a:schemeClr val="bg1"/>
                </a:solidFill>
                <a:effectLst>
                  <a:glow rad="228600">
                    <a:schemeClr val="tx1"/>
                  </a:glow>
                </a:effectLst>
                <a:latin typeface="Arial" charset="0"/>
                <a:ea typeface="ＭＳ Ｐゴシック" charset="0"/>
                <a:cs typeface="ＭＳ Ｐゴシック" charset="0"/>
              </a:rPr>
              <a:t>Interview of a Catholic Leader</a:t>
            </a:r>
            <a:endParaRPr lang="en-US" dirty="0"/>
          </a:p>
        </p:txBody>
      </p:sp>
    </p:spTree>
    <p:extLst>
      <p:ext uri="{BB962C8B-B14F-4D97-AF65-F5344CB8AC3E}">
        <p14:creationId xmlns:p14="http://schemas.microsoft.com/office/powerpoint/2010/main" val="613391983"/>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402" name="Rectangle 2"/>
          <p:cNvSpPr>
            <a:spLocks noGrp="1" noChangeArrowheads="1"/>
          </p:cNvSpPr>
          <p:nvPr>
            <p:ph type="title"/>
          </p:nvPr>
        </p:nvSpPr>
        <p:spPr>
          <a:xfrm>
            <a:off x="0" y="908720"/>
            <a:ext cx="9144000" cy="571500"/>
          </a:xfrm>
          <a:noFill/>
          <a:ln>
            <a:noFill/>
          </a:ln>
        </p:spPr>
        <p:txBody>
          <a:bodyPr vert="horz" wrap="square" lIns="91440" tIns="45720" rIns="91440" bIns="45720" numCol="1" anchor="ctr" anchorCtr="0" compatLnSpc="1">
            <a:prstTxWarp prst="textNoShape">
              <a:avLst/>
            </a:prstTxWarp>
          </a:bodyPr>
          <a:lstStyle/>
          <a:p>
            <a:r>
              <a:rPr lang="en-US" sz="4800" b="1" kern="1200" dirty="0">
                <a:solidFill>
                  <a:schemeClr val="bg1"/>
                </a:solidFill>
                <a:effectLst>
                  <a:glow rad="228600">
                    <a:schemeClr val="tx1"/>
                  </a:glow>
                </a:effectLst>
                <a:latin typeface="Arial" charset="0"/>
                <a:ea typeface="ＭＳ Ｐゴシック" charset="0"/>
              </a:rPr>
              <a:t>The City-State of Singapore</a:t>
            </a:r>
          </a:p>
        </p:txBody>
      </p:sp>
      <p:pic>
        <p:nvPicPr>
          <p:cNvPr id="742404" name="Picture 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3827" y="1657350"/>
            <a:ext cx="4905375" cy="422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742405" name="Picture 5"/>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57802" y="1657350"/>
            <a:ext cx="3789363" cy="422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552391729"/>
      </p:ext>
    </p:extLst>
  </p:cSld>
  <p:clrMapOvr>
    <a:masterClrMapping/>
  </p:clrMapOvr>
  <p:transition/>
</p:sld>
</file>

<file path=ppt/slides/slide2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3426" name="Rectangle 2"/>
          <p:cNvSpPr>
            <a:spLocks noGrp="1" noChangeArrowheads="1"/>
          </p:cNvSpPr>
          <p:nvPr>
            <p:ph type="title"/>
          </p:nvPr>
        </p:nvSpPr>
        <p:spPr>
          <a:xfrm>
            <a:off x="0" y="857250"/>
            <a:ext cx="9144000" cy="857250"/>
          </a:xfrm>
        </p:spPr>
        <p:txBody>
          <a:bodyPr/>
          <a:lstStyle/>
          <a:p>
            <a:pPr eaLnBrk="1" hangingPunct="1">
              <a:defRPr/>
            </a:pPr>
            <a:r>
              <a:rPr lang="en-US" sz="3200" b="1" dirty="0">
                <a:solidFill>
                  <a:schemeClr val="bg1"/>
                </a:solidFill>
                <a:latin typeface="Arial"/>
                <a:cs typeface="Arial"/>
              </a:rPr>
              <a:t>Multi-cultural • Multi-ethnic • Multi-religious</a:t>
            </a:r>
          </a:p>
        </p:txBody>
      </p:sp>
      <p:pic>
        <p:nvPicPr>
          <p:cNvPr id="743427" name="Picture 3"/>
          <p:cNvPicPr>
            <a:picLocks noChangeAspect="1" noChangeArrowheads="1"/>
          </p:cNvPicPr>
          <p:nvPr/>
        </p:nvPicPr>
        <p:blipFill>
          <a:blip r:embed="rId3" cstate="screen">
            <a:lum bright="-6000"/>
            <a:extLst>
              <a:ext uri="{28A0092B-C50C-407E-A947-70E740481C1C}">
                <a14:useLocalDpi xmlns:a14="http://schemas.microsoft.com/office/drawing/2010/main"/>
              </a:ext>
            </a:extLst>
          </a:blip>
          <a:srcRect/>
          <a:stretch>
            <a:fillRect/>
          </a:stretch>
        </p:blipFill>
        <p:spPr bwMode="auto">
          <a:xfrm>
            <a:off x="334965" y="1657350"/>
            <a:ext cx="3932237" cy="428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743428" name="Picture 4"/>
          <p:cNvPicPr>
            <a:picLocks noChangeAspect="1" noChangeArrowheads="1"/>
          </p:cNvPicPr>
          <p:nvPr/>
        </p:nvPicPr>
        <p:blipFill>
          <a:blip r:embed="rId4">
            <a:lum bright="-6000"/>
            <a:extLst>
              <a:ext uri="{28A0092B-C50C-407E-A947-70E740481C1C}">
                <a14:useLocalDpi xmlns:a14="http://schemas.microsoft.com/office/drawing/2010/main"/>
              </a:ext>
            </a:extLst>
          </a:blip>
          <a:srcRect/>
          <a:stretch>
            <a:fillRect/>
          </a:stretch>
        </p:blipFill>
        <p:spPr bwMode="auto">
          <a:xfrm>
            <a:off x="4746627" y="1685926"/>
            <a:ext cx="4092575" cy="4200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743429" name="Rectangle 5"/>
          <p:cNvSpPr>
            <a:spLocks noGrp="1" noChangeArrowheads="1"/>
          </p:cNvSpPr>
          <p:nvPr>
            <p:ph type="body" idx="1"/>
          </p:nvPr>
        </p:nvSpPr>
        <p:spPr>
          <a:xfrm>
            <a:off x="762000" y="1772816"/>
            <a:ext cx="7842448" cy="3989040"/>
          </a:xfrm>
          <a:noFill/>
          <a:ln>
            <a:noFill/>
          </a:ln>
        </p:spPr>
        <p:txBody>
          <a:bodyPr vert="horz" wrap="square" lIns="91440" tIns="45720" rIns="91440" bIns="45720" numCol="1" anchor="ctr" anchorCtr="0" compatLnSpc="1">
            <a:prstTxWarp prst="textNoShape">
              <a:avLst/>
            </a:prstTxWarp>
          </a:bodyPr>
          <a:lstStyle/>
          <a:p>
            <a:pPr>
              <a:spcBef>
                <a:spcPct val="0"/>
              </a:spcBef>
            </a:pPr>
            <a:r>
              <a:rPr lang="en-US" sz="4000" b="1" dirty="0">
                <a:solidFill>
                  <a:schemeClr val="bg1"/>
                </a:solidFill>
                <a:effectLst>
                  <a:glow rad="228600">
                    <a:schemeClr val="tx1"/>
                  </a:glow>
                </a:effectLst>
                <a:latin typeface="Arial" charset="0"/>
                <a:ea typeface="ＭＳ Ｐゴシック" charset="0"/>
              </a:rPr>
              <a:t>99% of Hindus are Indian</a:t>
            </a:r>
          </a:p>
          <a:p>
            <a:pPr>
              <a:spcBef>
                <a:spcPct val="0"/>
              </a:spcBef>
            </a:pPr>
            <a:r>
              <a:rPr lang="en-US" sz="4000" b="1" dirty="0">
                <a:solidFill>
                  <a:schemeClr val="bg1"/>
                </a:solidFill>
                <a:effectLst>
                  <a:glow rad="228600">
                    <a:schemeClr val="tx1"/>
                  </a:glow>
                </a:effectLst>
                <a:latin typeface="Arial" charset="0"/>
                <a:ea typeface="ＭＳ Ｐゴシック" charset="0"/>
              </a:rPr>
              <a:t>99% of Buddhists are Chinese</a:t>
            </a:r>
          </a:p>
          <a:p>
            <a:pPr>
              <a:spcBef>
                <a:spcPct val="0"/>
              </a:spcBef>
            </a:pPr>
            <a:r>
              <a:rPr lang="en-US" sz="4000" b="1" dirty="0">
                <a:solidFill>
                  <a:schemeClr val="bg1"/>
                </a:solidFill>
                <a:effectLst>
                  <a:glow rad="228600">
                    <a:schemeClr val="tx1"/>
                  </a:glow>
                </a:effectLst>
                <a:latin typeface="Arial" charset="0"/>
                <a:ea typeface="ＭＳ Ｐゴシック" charset="0"/>
              </a:rPr>
              <a:t>99% of Muslims are Malay</a:t>
            </a:r>
          </a:p>
          <a:p>
            <a:pPr>
              <a:spcBef>
                <a:spcPct val="0"/>
              </a:spcBef>
            </a:pPr>
            <a:r>
              <a:rPr lang="en-US" sz="4000" b="1" dirty="0">
                <a:solidFill>
                  <a:schemeClr val="bg1"/>
                </a:solidFill>
                <a:effectLst>
                  <a:glow rad="228600">
                    <a:schemeClr val="tx1"/>
                  </a:glow>
                </a:effectLst>
                <a:latin typeface="Arial" charset="0"/>
                <a:ea typeface="ＭＳ Ｐゴシック" charset="0"/>
              </a:rPr>
              <a:t>Only Christians effectively cross racial lines though Malays are still unreached</a:t>
            </a:r>
          </a:p>
        </p:txBody>
      </p:sp>
    </p:spTree>
    <p:extLst>
      <p:ext uri="{BB962C8B-B14F-4D97-AF65-F5344CB8AC3E}">
        <p14:creationId xmlns:p14="http://schemas.microsoft.com/office/powerpoint/2010/main" val="154052364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743428"/>
                                        </p:tgtEl>
                                        <p:attrNameLst>
                                          <p:attrName>style.visibility</p:attrName>
                                        </p:attrNameLst>
                                      </p:cBhvr>
                                      <p:to>
                                        <p:strVal val="visible"/>
                                      </p:to>
                                    </p:set>
                                    <p:animEffect transition="in" filter="dissolve">
                                      <p:cBhvr>
                                        <p:cTn id="7" dur="500"/>
                                        <p:tgtEl>
                                          <p:spTgt spid="74342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743427"/>
                                        </p:tgtEl>
                                        <p:attrNameLst>
                                          <p:attrName>style.visibility</p:attrName>
                                        </p:attrNameLst>
                                      </p:cBhvr>
                                      <p:to>
                                        <p:strVal val="visible"/>
                                      </p:to>
                                    </p:set>
                                    <p:animEffect transition="in" filter="dissolve">
                                      <p:cBhvr>
                                        <p:cTn id="11" dur="500"/>
                                        <p:tgtEl>
                                          <p:spTgt spid="74342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43429">
                                            <p:txEl>
                                              <p:pRg st="0" end="0"/>
                                            </p:txEl>
                                          </p:spTgt>
                                        </p:tgtEl>
                                        <p:attrNameLst>
                                          <p:attrName>style.visibility</p:attrName>
                                        </p:attrNameLst>
                                      </p:cBhvr>
                                      <p:to>
                                        <p:strVal val="visible"/>
                                      </p:to>
                                    </p:set>
                                    <p:animEffect transition="in" filter="dissolve">
                                      <p:cBhvr>
                                        <p:cTn id="16" dur="500"/>
                                        <p:tgtEl>
                                          <p:spTgt spid="743429">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743429">
                                            <p:txEl>
                                              <p:pRg st="1" end="1"/>
                                            </p:txEl>
                                          </p:spTgt>
                                        </p:tgtEl>
                                        <p:attrNameLst>
                                          <p:attrName>style.visibility</p:attrName>
                                        </p:attrNameLst>
                                      </p:cBhvr>
                                      <p:to>
                                        <p:strVal val="visible"/>
                                      </p:to>
                                    </p:set>
                                    <p:animEffect transition="in" filter="dissolve">
                                      <p:cBhvr>
                                        <p:cTn id="21" dur="500"/>
                                        <p:tgtEl>
                                          <p:spTgt spid="743429">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743429">
                                            <p:txEl>
                                              <p:pRg st="2" end="2"/>
                                            </p:txEl>
                                          </p:spTgt>
                                        </p:tgtEl>
                                        <p:attrNameLst>
                                          <p:attrName>style.visibility</p:attrName>
                                        </p:attrNameLst>
                                      </p:cBhvr>
                                      <p:to>
                                        <p:strVal val="visible"/>
                                      </p:to>
                                    </p:set>
                                    <p:animEffect transition="in" filter="dissolve">
                                      <p:cBhvr>
                                        <p:cTn id="26" dur="500"/>
                                        <p:tgtEl>
                                          <p:spTgt spid="743429">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743429">
                                            <p:txEl>
                                              <p:pRg st="3" end="3"/>
                                            </p:txEl>
                                          </p:spTgt>
                                        </p:tgtEl>
                                        <p:attrNameLst>
                                          <p:attrName>style.visibility</p:attrName>
                                        </p:attrNameLst>
                                      </p:cBhvr>
                                      <p:to>
                                        <p:strVal val="visible"/>
                                      </p:to>
                                    </p:set>
                                    <p:animEffect transition="in" filter="dissolve">
                                      <p:cBhvr>
                                        <p:cTn id="31" dur="500"/>
                                        <p:tgtEl>
                                          <p:spTgt spid="7434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3429"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descr="11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15109"/>
            <a:ext cx="9144000" cy="1666853"/>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In sweet abandon,</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Lord, You were spilled out </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and used up for me</a:t>
            </a:r>
          </a:p>
        </p:txBody>
      </p:sp>
      <p:sp>
        <p:nvSpPr>
          <p:cNvPr id="4" name="Title 1"/>
          <p:cNvSpPr txBox="1">
            <a:spLocks/>
          </p:cNvSpPr>
          <p:nvPr/>
        </p:nvSpPr>
        <p:spPr bwMode="auto">
          <a:xfrm>
            <a:off x="0" y="4244975"/>
            <a:ext cx="9061450" cy="2055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defTabSz="45720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srgbClr val="FFFFFF"/>
              </a:solidFill>
              <a:effectLst>
                <a:glow rad="127000">
                  <a:prstClr val="black"/>
                </a:glow>
              </a:effectLst>
              <a:uLnTx/>
              <a:uFillTx/>
              <a:latin typeface="Arial"/>
              <a:ea typeface="ＭＳ Ｐゴシック" charset="0"/>
              <a:cs typeface="Arial"/>
            </a:endParaRPr>
          </a:p>
        </p:txBody>
      </p:sp>
    </p:spTree>
    <p:extLst>
      <p:ext uri="{BB962C8B-B14F-4D97-AF65-F5344CB8AC3E}">
        <p14:creationId xmlns:p14="http://schemas.microsoft.com/office/powerpoint/2010/main" val="3355796787"/>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5993201"/>
          </a:xfrm>
          <a:prstGeom prst="rect">
            <a:avLst/>
          </a:prstGeom>
        </p:spPr>
      </p:pic>
      <p:sp>
        <p:nvSpPr>
          <p:cNvPr id="3" name="Title 2"/>
          <p:cNvSpPr>
            <a:spLocks noGrp="1"/>
          </p:cNvSpPr>
          <p:nvPr>
            <p:ph type="ctrTitle"/>
          </p:nvPr>
        </p:nvSpPr>
        <p:spPr>
          <a:xfrm>
            <a:off x="0" y="980728"/>
            <a:ext cx="9144000" cy="1728192"/>
          </a:xfrm>
        </p:spPr>
        <p:txBody>
          <a:bodyPr/>
          <a:lstStyle/>
          <a:p>
            <a:r>
              <a:rPr lang="en-US" altLang="ja-JP" sz="11500" b="1" dirty="0">
                <a:solidFill>
                  <a:schemeClr val="bg1"/>
                </a:solidFill>
                <a:effectLst>
                  <a:glow rad="228600">
                    <a:schemeClr val="tx1"/>
                  </a:glow>
                </a:effectLst>
                <a:latin typeface="Arial" charset="0"/>
                <a:ea typeface="ＭＳ Ｐゴシック" charset="0"/>
                <a:cs typeface="ＭＳ Ｐゴシック" charset="0"/>
              </a:rPr>
              <a:t>Unity</a:t>
            </a:r>
            <a:endParaRPr lang="en-US" sz="11500" dirty="0"/>
          </a:p>
        </p:txBody>
      </p:sp>
      <p:sp>
        <p:nvSpPr>
          <p:cNvPr id="4" name="Title 2"/>
          <p:cNvSpPr txBox="1">
            <a:spLocks/>
          </p:cNvSpPr>
          <p:nvPr/>
        </p:nvSpPr>
        <p:spPr bwMode="auto">
          <a:xfrm>
            <a:off x="12452" y="4898232"/>
            <a:ext cx="9144000" cy="11025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6pPr>
            <a:lvl7pPr marL="9144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7pPr>
            <a:lvl8pPr marL="13716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8pPr>
            <a:lvl9pPr marL="18288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4800" b="1" i="1" u="none" strike="noStrike" kern="1200" cap="none" spc="0" normalizeH="0" baseline="0" noProof="0" dirty="0">
                <a:ln>
                  <a:noFill/>
                </a:ln>
                <a:solidFill>
                  <a:srgbClr val="FFFFFF"/>
                </a:solidFill>
                <a:effectLst>
                  <a:glow rad="228600">
                    <a:srgbClr val="000000"/>
                  </a:glow>
                </a:effectLst>
                <a:uLnTx/>
                <a:uFillTx/>
                <a:latin typeface="Arial" charset="0"/>
                <a:ea typeface="ＭＳ Ｐゴシック" charset="0"/>
                <a:cs typeface="ＭＳ Ｐゴシック" charset="0"/>
              </a:rPr>
              <a:t>Three reasons for unity</a:t>
            </a:r>
            <a:endParaRPr kumimoji="0" lang="en-US" sz="4800" b="0" i="1" u="none" strike="noStrike" kern="1200" cap="none" spc="0" normalizeH="0" baseline="0" noProof="0" dirty="0">
              <a:ln>
                <a:noFill/>
              </a:ln>
              <a:solidFill>
                <a:srgbClr val="000000"/>
              </a:solidFill>
              <a:effectLst/>
              <a:uLnTx/>
              <a:uFillTx/>
              <a:latin typeface="Arial"/>
              <a:ea typeface="ＭＳ Ｐゴシック"/>
            </a:endParaRPr>
          </a:p>
        </p:txBody>
      </p:sp>
    </p:spTree>
    <p:extLst>
      <p:ext uri="{BB962C8B-B14F-4D97-AF65-F5344CB8AC3E}">
        <p14:creationId xmlns:p14="http://schemas.microsoft.com/office/powerpoint/2010/main" val="2898012894"/>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29" name="Picture 4" descr="TheWordMtl"/>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400" y="-2381"/>
            <a:ext cx="91694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 name="Rectangle 52"/>
          <p:cNvSpPr>
            <a:spLocks noChangeArrowheads="1"/>
          </p:cNvSpPr>
          <p:nvPr/>
        </p:nvSpPr>
        <p:spPr bwMode="auto">
          <a:xfrm>
            <a:off x="1402730" y="1500733"/>
            <a:ext cx="6697663" cy="4343400"/>
          </a:xfrm>
          <a:prstGeom prst="rect">
            <a:avLst/>
          </a:prstGeom>
          <a:gradFill rotWithShape="0">
            <a:gsLst>
              <a:gs pos="0">
                <a:srgbClr val="800080"/>
              </a:gs>
              <a:gs pos="100000">
                <a:schemeClr val="tx2"/>
              </a:gs>
            </a:gsLst>
            <a:path path="shape">
              <a:fillToRect l="50000" t="50000" r="50000" b="50000"/>
            </a:path>
          </a:gra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grpSp>
        <p:nvGrpSpPr>
          <p:cNvPr id="13" name="Group 12"/>
          <p:cNvGrpSpPr>
            <a:grpSpLocks/>
          </p:cNvGrpSpPr>
          <p:nvPr/>
        </p:nvGrpSpPr>
        <p:grpSpPr bwMode="auto">
          <a:xfrm>
            <a:off x="36513" y="0"/>
            <a:ext cx="9144000" cy="6858000"/>
            <a:chOff x="0" y="0"/>
            <a:chExt cx="9144000" cy="6858000"/>
          </a:xfrm>
        </p:grpSpPr>
        <p:graphicFrame>
          <p:nvGraphicFramePr>
            <p:cNvPr id="150537" name="Object 2"/>
            <p:cNvGraphicFramePr>
              <a:graphicFrameLocks noChangeAspect="1"/>
            </p:cNvGraphicFramePr>
            <p:nvPr/>
          </p:nvGraphicFramePr>
          <p:xfrm>
            <a:off x="1752600" y="4876800"/>
            <a:ext cx="1960563" cy="1981200"/>
          </p:xfrm>
          <a:graphic>
            <a:graphicData uri="http://schemas.openxmlformats.org/presentationml/2006/ole">
              <mc:AlternateContent xmlns:mc="http://schemas.openxmlformats.org/markup-compatibility/2006">
                <mc:Choice xmlns:v="urn:schemas-microsoft-com:vml" Requires="v">
                  <p:oleObj name="Photo Editor Photo" r:id="rId4" imgW="3323810" imgH="5038095" progId="MSPhotoEd.3">
                    <p:embed/>
                  </p:oleObj>
                </mc:Choice>
                <mc:Fallback>
                  <p:oleObj name="Photo Editor Photo" r:id="rId4" imgW="3323810" imgH="5038095" progId="MSPhotoEd.3">
                    <p:embed/>
                    <p:pic>
                      <p:nvPicPr>
                        <p:cNvPr id="150537" name="Object 2"/>
                        <p:cNvPicPr>
                          <a:picLocks noChangeAspect="1" noChangeArrowheads="1"/>
                        </p:cNvPicPr>
                        <p:nvPr/>
                      </p:nvPicPr>
                      <p:blipFill>
                        <a:blip r:embed="rId5">
                          <a:extLst>
                            <a:ext uri="{28A0092B-C50C-407E-A947-70E740481C1C}">
                              <a14:useLocalDpi xmlns:a14="http://schemas.microsoft.com/office/drawing/2010/main" val="0"/>
                            </a:ext>
                          </a:extLst>
                        </a:blip>
                        <a:srcRect t="7655" b="25652"/>
                        <a:stretch>
                          <a:fillRect/>
                        </a:stretch>
                      </p:blipFill>
                      <p:spPr bwMode="auto">
                        <a:xfrm>
                          <a:off x="1752600" y="4876800"/>
                          <a:ext cx="1960563" cy="1981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38" name="Object 3"/>
            <p:cNvGraphicFramePr>
              <a:graphicFrameLocks noChangeAspect="1"/>
            </p:cNvGraphicFramePr>
            <p:nvPr/>
          </p:nvGraphicFramePr>
          <p:xfrm>
            <a:off x="3657600" y="5656263"/>
            <a:ext cx="1524000" cy="1201737"/>
          </p:xfrm>
          <a:graphic>
            <a:graphicData uri="http://schemas.openxmlformats.org/presentationml/2006/ole">
              <mc:AlternateContent xmlns:mc="http://schemas.openxmlformats.org/markup-compatibility/2006">
                <mc:Choice xmlns:v="urn:schemas-microsoft-com:vml" Requires="v">
                  <p:oleObj name="Photo Editor Photo" r:id="rId6" imgW="3753374" imgH="4352381" progId="MSPhotoEd.3">
                    <p:embed/>
                  </p:oleObj>
                </mc:Choice>
                <mc:Fallback>
                  <p:oleObj name="Photo Editor Photo" r:id="rId6" imgW="3753374" imgH="4352381" progId="MSPhotoEd.3">
                    <p:embed/>
                    <p:pic>
                      <p:nvPicPr>
                        <p:cNvPr id="150538" name="Object 3"/>
                        <p:cNvPicPr>
                          <a:picLocks noChangeAspect="1" noChangeArrowheads="1"/>
                        </p:cNvPicPr>
                        <p:nvPr/>
                      </p:nvPicPr>
                      <p:blipFill>
                        <a:blip r:embed="rId7">
                          <a:extLst>
                            <a:ext uri="{28A0092B-C50C-407E-A947-70E740481C1C}">
                              <a14:useLocalDpi xmlns:a14="http://schemas.microsoft.com/office/drawing/2010/main" val="0"/>
                            </a:ext>
                          </a:extLst>
                        </a:blip>
                        <a:srcRect l="21951" t="34532" r="29268" b="32300"/>
                        <a:stretch>
                          <a:fillRect/>
                        </a:stretch>
                      </p:blipFill>
                      <p:spPr bwMode="auto">
                        <a:xfrm>
                          <a:off x="3657600" y="5656263"/>
                          <a:ext cx="1524000" cy="12017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39" name="Object 4"/>
            <p:cNvGraphicFramePr>
              <a:graphicFrameLocks noChangeAspect="1"/>
            </p:cNvGraphicFramePr>
            <p:nvPr/>
          </p:nvGraphicFramePr>
          <p:xfrm>
            <a:off x="4343400" y="0"/>
            <a:ext cx="2895600" cy="2466975"/>
          </p:xfrm>
          <a:graphic>
            <a:graphicData uri="http://schemas.openxmlformats.org/presentationml/2006/ole">
              <mc:AlternateContent xmlns:mc="http://schemas.openxmlformats.org/markup-compatibility/2006">
                <mc:Choice xmlns:v="urn:schemas-microsoft-com:vml" Requires="v">
                  <p:oleObj name="Photo Editor Photo" r:id="rId8" imgW="4847619" imgH="3200000" progId="MSPhotoEd.3">
                    <p:embed/>
                  </p:oleObj>
                </mc:Choice>
                <mc:Fallback>
                  <p:oleObj name="Photo Editor Photo" r:id="rId8" imgW="4847619" imgH="3200000" progId="MSPhotoEd.3">
                    <p:embed/>
                    <p:pic>
                      <p:nvPicPr>
                        <p:cNvPr id="150539" name="Object 4"/>
                        <p:cNvPicPr>
                          <a:picLocks noChangeAspect="1" noChangeArrowheads="1"/>
                        </p:cNvPicPr>
                        <p:nvPr/>
                      </p:nvPicPr>
                      <p:blipFill>
                        <a:blip r:embed="rId9">
                          <a:extLst>
                            <a:ext uri="{28A0092B-C50C-407E-A947-70E740481C1C}">
                              <a14:useLocalDpi xmlns:a14="http://schemas.microsoft.com/office/drawing/2010/main" val="0"/>
                            </a:ext>
                          </a:extLst>
                        </a:blip>
                        <a:srcRect l="14166" t="22188" r="37500" b="15410"/>
                        <a:stretch>
                          <a:fillRect/>
                        </a:stretch>
                      </p:blipFill>
                      <p:spPr bwMode="auto">
                        <a:xfrm>
                          <a:off x="4343400" y="0"/>
                          <a:ext cx="2895600" cy="2466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0" name="Object 5"/>
            <p:cNvGraphicFramePr>
              <a:graphicFrameLocks noChangeAspect="1"/>
            </p:cNvGraphicFramePr>
            <p:nvPr/>
          </p:nvGraphicFramePr>
          <p:xfrm>
            <a:off x="0" y="1066800"/>
            <a:ext cx="2209800" cy="2054225"/>
          </p:xfrm>
          <a:graphic>
            <a:graphicData uri="http://schemas.openxmlformats.org/presentationml/2006/ole">
              <mc:AlternateContent xmlns:mc="http://schemas.openxmlformats.org/markup-compatibility/2006">
                <mc:Choice xmlns:v="urn:schemas-microsoft-com:vml" Requires="v">
                  <p:oleObj name="Photo Editor Photo" r:id="rId10" imgW="6095238" imgH="4105848" progId="MSPhotoEd.3">
                    <p:embed/>
                  </p:oleObj>
                </mc:Choice>
                <mc:Fallback>
                  <p:oleObj name="Photo Editor Photo" r:id="rId10" imgW="6095238" imgH="4105848" progId="MSPhotoEd.3">
                    <p:embed/>
                    <p:pic>
                      <p:nvPicPr>
                        <p:cNvPr id="150540" name="Object 5"/>
                        <p:cNvPicPr>
                          <a:picLocks noChangeAspect="1" noChangeArrowheads="1"/>
                        </p:cNvPicPr>
                        <p:nvPr/>
                      </p:nvPicPr>
                      <p:blipFill>
                        <a:blip r:embed="rId11">
                          <a:extLst>
                            <a:ext uri="{28A0092B-C50C-407E-A947-70E740481C1C}">
                              <a14:useLocalDpi xmlns:a14="http://schemas.microsoft.com/office/drawing/2010/main" val="0"/>
                            </a:ext>
                          </a:extLst>
                        </a:blip>
                        <a:srcRect l="20000" t="7309" r="43333" b="42078"/>
                        <a:stretch>
                          <a:fillRect/>
                        </a:stretch>
                      </p:blipFill>
                      <p:spPr bwMode="auto">
                        <a:xfrm>
                          <a:off x="0" y="1066800"/>
                          <a:ext cx="2209800" cy="2054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1" name="Object 6"/>
            <p:cNvGraphicFramePr>
              <a:graphicFrameLocks noChangeAspect="1"/>
            </p:cNvGraphicFramePr>
            <p:nvPr/>
          </p:nvGraphicFramePr>
          <p:xfrm>
            <a:off x="7388225" y="0"/>
            <a:ext cx="1755775" cy="2133600"/>
          </p:xfrm>
          <a:graphic>
            <a:graphicData uri="http://schemas.openxmlformats.org/presentationml/2006/ole">
              <mc:AlternateContent xmlns:mc="http://schemas.openxmlformats.org/markup-compatibility/2006">
                <mc:Choice xmlns:v="urn:schemas-microsoft-com:vml" Requires="v">
                  <p:oleObj name="Photo Editor Photo" r:id="rId12" imgW="3038095" imgH="4571429" progId="MSPhotoEd.3">
                    <p:embed/>
                  </p:oleObj>
                </mc:Choice>
                <mc:Fallback>
                  <p:oleObj name="Photo Editor Photo" r:id="rId12" imgW="3038095" imgH="4571429" progId="MSPhotoEd.3">
                    <p:embed/>
                    <p:pic>
                      <p:nvPicPr>
                        <p:cNvPr id="150541" name="Object 6"/>
                        <p:cNvPicPr>
                          <a:picLocks noChangeAspect="1" noChangeArrowheads="1"/>
                        </p:cNvPicPr>
                        <p:nvPr/>
                      </p:nvPicPr>
                      <p:blipFill>
                        <a:blip r:embed="rId13">
                          <a:extLst>
                            <a:ext uri="{28A0092B-C50C-407E-A947-70E740481C1C}">
                              <a14:useLocalDpi xmlns:a14="http://schemas.microsoft.com/office/drawing/2010/main" val="0"/>
                            </a:ext>
                          </a:extLst>
                        </a:blip>
                        <a:srcRect l="30652" t="8333" b="35690"/>
                        <a:stretch>
                          <a:fillRect/>
                        </a:stretch>
                      </p:blipFill>
                      <p:spPr bwMode="auto">
                        <a:xfrm>
                          <a:off x="7388225" y="0"/>
                          <a:ext cx="1755775" cy="2133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2" name="Object 7"/>
            <p:cNvGraphicFramePr>
              <a:graphicFrameLocks noChangeAspect="1"/>
            </p:cNvGraphicFramePr>
            <p:nvPr/>
          </p:nvGraphicFramePr>
          <p:xfrm>
            <a:off x="215007" y="2564904"/>
            <a:ext cx="2057400" cy="2014539"/>
          </p:xfrm>
          <a:graphic>
            <a:graphicData uri="http://schemas.openxmlformats.org/presentationml/2006/ole">
              <mc:AlternateContent xmlns:mc="http://schemas.openxmlformats.org/markup-compatibility/2006">
                <mc:Choice xmlns:v="urn:schemas-microsoft-com:vml" Requires="v">
                  <p:oleObj name="Photo Editor Photo" r:id="rId14" imgW="3019048" imgH="4571429" progId="MSPhotoEd.3">
                    <p:embed/>
                  </p:oleObj>
                </mc:Choice>
                <mc:Fallback>
                  <p:oleObj name="Photo Editor Photo" r:id="rId14" imgW="3019048" imgH="4571429" progId="MSPhotoEd.3">
                    <p:embed/>
                    <p:pic>
                      <p:nvPicPr>
                        <p:cNvPr id="150542" name="Object 7"/>
                        <p:cNvPicPr>
                          <a:picLocks noChangeAspect="1" noChangeArrowheads="1"/>
                        </p:cNvPicPr>
                        <p:nvPr/>
                      </p:nvPicPr>
                      <p:blipFill>
                        <a:blip r:embed="rId15">
                          <a:extLst>
                            <a:ext uri="{28A0092B-C50C-407E-A947-70E740481C1C}">
                              <a14:useLocalDpi xmlns:a14="http://schemas.microsoft.com/office/drawing/2010/main" val="0"/>
                            </a:ext>
                          </a:extLst>
                        </a:blip>
                        <a:srcRect l="9254" t="8333" r="13625" b="41801"/>
                        <a:stretch>
                          <a:fillRect/>
                        </a:stretch>
                      </p:blipFill>
                      <p:spPr bwMode="auto">
                        <a:xfrm>
                          <a:off x="215007" y="2564904"/>
                          <a:ext cx="2057400" cy="20145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3" name="Object 8"/>
            <p:cNvGraphicFramePr>
              <a:graphicFrameLocks noChangeAspect="1"/>
            </p:cNvGraphicFramePr>
            <p:nvPr/>
          </p:nvGraphicFramePr>
          <p:xfrm>
            <a:off x="7248525" y="3352800"/>
            <a:ext cx="1895475" cy="2667000"/>
          </p:xfrm>
          <a:graphic>
            <a:graphicData uri="http://schemas.openxmlformats.org/presentationml/2006/ole">
              <mc:AlternateContent xmlns:mc="http://schemas.openxmlformats.org/markup-compatibility/2006">
                <mc:Choice xmlns:v="urn:schemas-microsoft-com:vml" Requires="v">
                  <p:oleObj name="Photo Editor Photo" r:id="rId16" imgW="4600000" imgH="4571429" progId="MSPhotoEd.3">
                    <p:embed/>
                  </p:oleObj>
                </mc:Choice>
                <mc:Fallback>
                  <p:oleObj name="Photo Editor Photo" r:id="rId16" imgW="4600000" imgH="4571429" progId="MSPhotoEd.3">
                    <p:embed/>
                    <p:pic>
                      <p:nvPicPr>
                        <p:cNvPr id="150543" name="Object 8"/>
                        <p:cNvPicPr>
                          <a:picLocks noChangeAspect="1" noChangeArrowheads="1"/>
                        </p:cNvPicPr>
                        <p:nvPr/>
                      </p:nvPicPr>
                      <p:blipFill>
                        <a:blip r:embed="rId17">
                          <a:extLst>
                            <a:ext uri="{28A0092B-C50C-407E-A947-70E740481C1C}">
                              <a14:useLocalDpi xmlns:a14="http://schemas.microsoft.com/office/drawing/2010/main" val="0"/>
                            </a:ext>
                          </a:extLst>
                        </a:blip>
                        <a:srcRect l="35577" t="8333" r="10547" b="15384"/>
                        <a:stretch>
                          <a:fillRect/>
                        </a:stretch>
                      </p:blipFill>
                      <p:spPr bwMode="auto">
                        <a:xfrm>
                          <a:off x="7248525" y="3352800"/>
                          <a:ext cx="1895475" cy="2667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4" name="Object 9"/>
            <p:cNvGraphicFramePr>
              <a:graphicFrameLocks noChangeAspect="1"/>
            </p:cNvGraphicFramePr>
            <p:nvPr/>
          </p:nvGraphicFramePr>
          <p:xfrm>
            <a:off x="7467600" y="1981200"/>
            <a:ext cx="1676400" cy="1676400"/>
          </p:xfrm>
          <a:graphic>
            <a:graphicData uri="http://schemas.openxmlformats.org/presentationml/2006/ole">
              <mc:AlternateContent xmlns:mc="http://schemas.openxmlformats.org/markup-compatibility/2006">
                <mc:Choice xmlns:v="urn:schemas-microsoft-com:vml" Requires="v">
                  <p:oleObj name="Photo Editor Photo" r:id="rId18" imgW="4533333" imgH="4571429" progId="MSPhotoEd.3">
                    <p:embed/>
                  </p:oleObj>
                </mc:Choice>
                <mc:Fallback>
                  <p:oleObj name="Photo Editor Photo" r:id="rId18" imgW="4533333" imgH="4571429" progId="MSPhotoEd.3">
                    <p:embed/>
                    <p:pic>
                      <p:nvPicPr>
                        <p:cNvPr id="150544" name="Object 9"/>
                        <p:cNvPicPr>
                          <a:picLocks noChangeAspect="1" noChangeArrowheads="1"/>
                        </p:cNvPicPr>
                        <p:nvPr/>
                      </p:nvPicPr>
                      <p:blipFill>
                        <a:blip r:embed="rId19">
                          <a:extLst>
                            <a:ext uri="{28A0092B-C50C-407E-A947-70E740481C1C}">
                              <a14:useLocalDpi xmlns:a14="http://schemas.microsoft.com/office/drawing/2010/main" val="0"/>
                            </a:ext>
                          </a:extLst>
                        </a:blip>
                        <a:srcRect l="15239" t="20753" r="52380" b="47142"/>
                        <a:stretch>
                          <a:fillRect/>
                        </a:stretch>
                      </p:blipFill>
                      <p:spPr bwMode="auto">
                        <a:xfrm>
                          <a:off x="7467600" y="1981200"/>
                          <a:ext cx="1676400" cy="167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5" name="Object 10"/>
            <p:cNvGraphicFramePr>
              <a:graphicFrameLocks noChangeAspect="1"/>
            </p:cNvGraphicFramePr>
            <p:nvPr/>
          </p:nvGraphicFramePr>
          <p:xfrm>
            <a:off x="5257800" y="5795963"/>
            <a:ext cx="1905000" cy="1062037"/>
          </p:xfrm>
          <a:graphic>
            <a:graphicData uri="http://schemas.openxmlformats.org/presentationml/2006/ole">
              <mc:AlternateContent xmlns:mc="http://schemas.openxmlformats.org/markup-compatibility/2006">
                <mc:Choice xmlns:v="urn:schemas-microsoft-com:vml" Requires="v">
                  <p:oleObj name="Photo Editor Photo" r:id="rId20" imgW="4971429" imgH="3258005" progId="MSPhotoEd.3">
                    <p:embed/>
                  </p:oleObj>
                </mc:Choice>
                <mc:Fallback>
                  <p:oleObj name="Photo Editor Photo" r:id="rId20" imgW="4971429" imgH="3258005" progId="MSPhotoEd.3">
                    <p:embed/>
                    <p:pic>
                      <p:nvPicPr>
                        <p:cNvPr id="150545" name="Object 10"/>
                        <p:cNvPicPr>
                          <a:picLocks noChangeAspect="1" noChangeArrowheads="1"/>
                        </p:cNvPicPr>
                        <p:nvPr/>
                      </p:nvPicPr>
                      <p:blipFill>
                        <a:blip r:embed="rId21">
                          <a:extLst>
                            <a:ext uri="{28A0092B-C50C-407E-A947-70E740481C1C}">
                              <a14:useLocalDpi xmlns:a14="http://schemas.microsoft.com/office/drawing/2010/main" val="0"/>
                            </a:ext>
                          </a:extLst>
                        </a:blip>
                        <a:srcRect b="14912"/>
                        <a:stretch>
                          <a:fillRect/>
                        </a:stretch>
                      </p:blipFill>
                      <p:spPr bwMode="auto">
                        <a:xfrm>
                          <a:off x="5257800" y="5795963"/>
                          <a:ext cx="1905000" cy="1062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6" name="Object 11"/>
            <p:cNvGraphicFramePr>
              <a:graphicFrameLocks noChangeAspect="1"/>
            </p:cNvGraphicFramePr>
            <p:nvPr/>
          </p:nvGraphicFramePr>
          <p:xfrm>
            <a:off x="0" y="0"/>
            <a:ext cx="4267200" cy="1579563"/>
          </p:xfrm>
          <a:graphic>
            <a:graphicData uri="http://schemas.openxmlformats.org/presentationml/2006/ole">
              <mc:AlternateContent xmlns:mc="http://schemas.openxmlformats.org/markup-compatibility/2006">
                <mc:Choice xmlns:v="urn:schemas-microsoft-com:vml" Requires="v">
                  <p:oleObj name="Photo Editor Photo" r:id="rId22" imgW="4105848" imgH="4172532" progId="MSPhotoEd.3">
                    <p:embed/>
                  </p:oleObj>
                </mc:Choice>
                <mc:Fallback>
                  <p:oleObj name="Photo Editor Photo" r:id="rId22" imgW="4105848" imgH="4172532" progId="MSPhotoEd.3">
                    <p:embed/>
                    <p:pic>
                      <p:nvPicPr>
                        <p:cNvPr id="150546" name="Object 11"/>
                        <p:cNvPicPr>
                          <a:picLocks noChangeAspect="1" noChangeArrowheads="1"/>
                        </p:cNvPicPr>
                        <p:nvPr/>
                      </p:nvPicPr>
                      <p:blipFill>
                        <a:blip r:embed="rId23">
                          <a:extLst>
                            <a:ext uri="{28A0092B-C50C-407E-A947-70E740481C1C}">
                              <a14:useLocalDpi xmlns:a14="http://schemas.microsoft.com/office/drawing/2010/main" val="0"/>
                            </a:ext>
                          </a:extLst>
                        </a:blip>
                        <a:srcRect t="12546" b="51045"/>
                        <a:stretch>
                          <a:fillRect/>
                        </a:stretch>
                      </p:blipFill>
                      <p:spPr bwMode="auto">
                        <a:xfrm>
                          <a:off x="0" y="0"/>
                          <a:ext cx="4267200" cy="15795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7" name="Object 12"/>
            <p:cNvGraphicFramePr>
              <a:graphicFrameLocks noChangeAspect="1"/>
            </p:cNvGraphicFramePr>
            <p:nvPr/>
          </p:nvGraphicFramePr>
          <p:xfrm>
            <a:off x="0" y="4114800"/>
            <a:ext cx="1676400" cy="1563688"/>
          </p:xfrm>
          <a:graphic>
            <a:graphicData uri="http://schemas.openxmlformats.org/presentationml/2006/ole">
              <mc:AlternateContent xmlns:mc="http://schemas.openxmlformats.org/markup-compatibility/2006">
                <mc:Choice xmlns:v="urn:schemas-microsoft-com:vml" Requires="v">
                  <p:oleObj name="Photo Editor Photo" r:id="rId24" imgW="4544059" imgH="4571429" progId="MSPhotoEd.3">
                    <p:embed/>
                  </p:oleObj>
                </mc:Choice>
                <mc:Fallback>
                  <p:oleObj name="Photo Editor Photo" r:id="rId24" imgW="4544059" imgH="4571429" progId="MSPhotoEd.3">
                    <p:embed/>
                    <p:pic>
                      <p:nvPicPr>
                        <p:cNvPr id="150547" name="Object 12"/>
                        <p:cNvPicPr>
                          <a:picLocks noChangeAspect="1" noChangeArrowheads="1"/>
                        </p:cNvPicPr>
                        <p:nvPr/>
                      </p:nvPicPr>
                      <p:blipFill>
                        <a:blip r:embed="rId25">
                          <a:extLst>
                            <a:ext uri="{28A0092B-C50C-407E-A947-70E740481C1C}">
                              <a14:useLocalDpi xmlns:a14="http://schemas.microsoft.com/office/drawing/2010/main" val="0"/>
                            </a:ext>
                          </a:extLst>
                        </a:blip>
                        <a:srcRect l="7362" t="6747" r="41670" b="46017"/>
                        <a:stretch>
                          <a:fillRect/>
                        </a:stretch>
                      </p:blipFill>
                      <p:spPr bwMode="auto">
                        <a:xfrm>
                          <a:off x="0" y="4114800"/>
                          <a:ext cx="1676400" cy="1563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8" name="Object 13"/>
            <p:cNvGraphicFramePr>
              <a:graphicFrameLocks noChangeAspect="1"/>
            </p:cNvGraphicFramePr>
            <p:nvPr/>
          </p:nvGraphicFramePr>
          <p:xfrm>
            <a:off x="0" y="5486400"/>
            <a:ext cx="1905000" cy="1371600"/>
          </p:xfrm>
          <a:graphic>
            <a:graphicData uri="http://schemas.openxmlformats.org/presentationml/2006/ole">
              <mc:AlternateContent xmlns:mc="http://schemas.openxmlformats.org/markup-compatibility/2006">
                <mc:Choice xmlns:v="urn:schemas-microsoft-com:vml" Requires="v">
                  <p:oleObj name="Photo Editor Photo" r:id="rId26" imgW="4552381" imgH="4571429" progId="MSPhotoEd.3">
                    <p:embed/>
                  </p:oleObj>
                </mc:Choice>
                <mc:Fallback>
                  <p:oleObj name="Photo Editor Photo" r:id="rId26" imgW="4552381" imgH="4571429" progId="MSPhotoEd.3">
                    <p:embed/>
                    <p:pic>
                      <p:nvPicPr>
                        <p:cNvPr id="150548" name="Object 13"/>
                        <p:cNvPicPr>
                          <a:picLocks noChangeAspect="1" noChangeArrowheads="1"/>
                        </p:cNvPicPr>
                        <p:nvPr/>
                      </p:nvPicPr>
                      <p:blipFill>
                        <a:blip r:embed="rId27">
                          <a:extLst>
                            <a:ext uri="{28A0092B-C50C-407E-A947-70E740481C1C}">
                              <a14:useLocalDpi xmlns:a14="http://schemas.microsoft.com/office/drawing/2010/main" val="0"/>
                            </a:ext>
                          </a:extLst>
                        </a:blip>
                        <a:srcRect l="22728" t="37428" r="31819" b="29976"/>
                        <a:stretch>
                          <a:fillRect/>
                        </a:stretch>
                      </p:blipFill>
                      <p:spPr bwMode="auto">
                        <a:xfrm>
                          <a:off x="0" y="5486400"/>
                          <a:ext cx="1905000" cy="137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pSp>
      <p:sp>
        <p:nvSpPr>
          <p:cNvPr id="27" name="WordArt 53"/>
          <p:cNvSpPr>
            <a:spLocks noChangeArrowheads="1" noChangeShapeType="1" noTextEdit="1"/>
          </p:cNvSpPr>
          <p:nvPr/>
        </p:nvSpPr>
        <p:spPr bwMode="auto">
          <a:xfrm>
            <a:off x="2748928" y="2276872"/>
            <a:ext cx="4191000" cy="2114550"/>
          </a:xfrm>
          <a:prstGeom prst="rect">
            <a:avLst/>
          </a:prstGeom>
        </p:spPr>
        <p:txBody>
          <a:bodyPr wrap="none" numCol="1"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w="12700">
                  <a:solidFill>
                    <a:srgbClr val="EAEAEA"/>
                  </a:solidFill>
                  <a:round/>
                  <a:headEnd/>
                  <a:tailEnd/>
                </a:ln>
                <a:gradFill flip="none" rotWithShape="1">
                  <a:gsLst>
                    <a:gs pos="69000">
                      <a:srgbClr val="FFFFFF"/>
                    </a:gs>
                    <a:gs pos="100000">
                      <a:srgbClr val="000090"/>
                    </a:gs>
                  </a:gsLst>
                  <a:path path="rect">
                    <a:fillToRect l="50000" t="50000" r="50000" b="50000"/>
                  </a:path>
                  <a:tileRect/>
                </a:gradFill>
                <a:effectLst>
                  <a:outerShdw blurRad="63500" dist="35921" dir="2700000" sy="50000" kx="2115830" algn="bl" rotWithShape="0">
                    <a:srgbClr val="C0C0C0"/>
                  </a:outerShdw>
                </a:effectLst>
                <a:uLnTx/>
                <a:uFillTx/>
                <a:latin typeface="Arial Black"/>
                <a:ea typeface="Arial Black"/>
                <a:cs typeface="Arial Black"/>
              </a:rPr>
              <a:t>Unity</a:t>
            </a:r>
          </a:p>
        </p:txBody>
      </p:sp>
      <p:sp>
        <p:nvSpPr>
          <p:cNvPr id="1517570" name="Rectangle 2"/>
          <p:cNvSpPr>
            <a:spLocks noGrp="1" noChangeArrowheads="1"/>
          </p:cNvSpPr>
          <p:nvPr>
            <p:ph type="title"/>
          </p:nvPr>
        </p:nvSpPr>
        <p:spPr>
          <a:xfrm>
            <a:off x="-1860" y="4185146"/>
            <a:ext cx="9144000" cy="863600"/>
          </a:xfrm>
          <a:effectLst>
            <a:outerShdw blurRad="63500" dist="35921" dir="2700000" algn="ctr" rotWithShape="0">
              <a:schemeClr val="tx2">
                <a:alpha val="74998"/>
              </a:schemeClr>
            </a:outerShdw>
          </a:effectLst>
        </p:spPr>
        <p:txBody>
          <a:bodyPr/>
          <a:lstStyle/>
          <a:p>
            <a:pPr>
              <a:defRPr/>
            </a:pPr>
            <a:r>
              <a:rPr lang="en-US" b="1" dirty="0">
                <a:solidFill>
                  <a:schemeClr val="bg1"/>
                </a:solidFill>
                <a:effectLst>
                  <a:glow rad="228600">
                    <a:schemeClr val="tx1"/>
                  </a:glow>
                  <a:outerShdw blurRad="50800" dist="38100" dir="2700000" algn="tl" rotWithShape="0">
                    <a:prstClr val="black">
                      <a:alpha val="40000"/>
                    </a:prstClr>
                  </a:outerShdw>
                </a:effectLst>
              </a:rPr>
              <a:t>I. Unity grows the church (20-23). </a:t>
            </a:r>
            <a:endParaRPr lang="en-US" dirty="0">
              <a:effectLst>
                <a:glow rad="228600">
                  <a:schemeClr val="tx1"/>
                </a:glow>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369776111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7" name="Picture 4" descr="colossians1_16-so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572" y="-109703"/>
            <a:ext cx="9144000" cy="55750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70466" name="Rectangle 2"/>
          <p:cNvSpPr>
            <a:spLocks noGrp="1" noChangeArrowheads="1"/>
          </p:cNvSpPr>
          <p:nvPr>
            <p:ph type="ctrTitle"/>
          </p:nvPr>
        </p:nvSpPr>
        <p:spPr>
          <a:xfrm>
            <a:off x="0" y="836712"/>
            <a:ext cx="4788024" cy="4896544"/>
          </a:xfrm>
          <a:noFill/>
          <a:effectLst/>
        </p:spPr>
        <p:txBody>
          <a:bodyPr/>
          <a:lstStyle/>
          <a:p>
            <a:pPr marL="714375" indent="-714375" algn="l" eaLnBrk="1" hangingPunct="1">
              <a:defRPr/>
            </a:pPr>
            <a:r>
              <a:rPr lang="en-US" b="1" dirty="0">
                <a:solidFill>
                  <a:schemeClr val="bg1"/>
                </a:solidFill>
                <a:effectLst>
                  <a:glow rad="228600">
                    <a:schemeClr val="tx1"/>
                  </a:glow>
                </a:effectLst>
                <a:latin typeface="Arial" charset="0"/>
              </a:rPr>
              <a:t>II.  We</a:t>
            </a:r>
            <a:r>
              <a:rPr lang="uk-UA" b="1" dirty="0">
                <a:solidFill>
                  <a:schemeClr val="bg1"/>
                </a:solidFill>
                <a:effectLst>
                  <a:glow rad="228600">
                    <a:schemeClr val="tx1"/>
                  </a:glow>
                </a:effectLst>
                <a:latin typeface="Arial" charset="0"/>
              </a:rPr>
              <a:t>'</a:t>
            </a:r>
            <a:r>
              <a:rPr lang="en-US" b="1" dirty="0">
                <a:solidFill>
                  <a:schemeClr val="bg1"/>
                </a:solidFill>
                <a:effectLst>
                  <a:glow rad="228600">
                    <a:schemeClr val="tx1"/>
                  </a:glow>
                </a:effectLst>
                <a:latin typeface="Arial" charset="0"/>
              </a:rPr>
              <a:t>ll be united in heaven forever</a:t>
            </a:r>
            <a:br>
              <a:rPr lang="en-US" b="1" dirty="0">
                <a:solidFill>
                  <a:schemeClr val="bg1"/>
                </a:solidFill>
                <a:effectLst>
                  <a:glow rad="228600">
                    <a:schemeClr val="tx1"/>
                  </a:glow>
                </a:effectLst>
                <a:latin typeface="Arial" charset="0"/>
              </a:rPr>
            </a:br>
            <a:r>
              <a:rPr lang="en-US" b="1" dirty="0">
                <a:solidFill>
                  <a:schemeClr val="bg1"/>
                </a:solidFill>
                <a:effectLst>
                  <a:glow rad="228600">
                    <a:schemeClr val="tx1"/>
                  </a:glow>
                </a:effectLst>
                <a:latin typeface="Arial" charset="0"/>
              </a:rPr>
              <a:t>—so let</a:t>
            </a:r>
            <a:r>
              <a:rPr lang="uk-UA" b="1" dirty="0">
                <a:solidFill>
                  <a:schemeClr val="bg1"/>
                </a:solidFill>
                <a:effectLst>
                  <a:glow rad="228600">
                    <a:schemeClr val="tx1"/>
                  </a:glow>
                </a:effectLst>
                <a:latin typeface="Arial" charset="0"/>
              </a:rPr>
              <a:t>'</a:t>
            </a:r>
            <a:r>
              <a:rPr lang="en-US" b="1" dirty="0">
                <a:solidFill>
                  <a:schemeClr val="bg1"/>
                </a:solidFill>
                <a:effectLst>
                  <a:glow rad="228600">
                    <a:schemeClr val="tx1"/>
                  </a:glow>
                </a:effectLst>
                <a:latin typeface="Arial" charset="0"/>
              </a:rPr>
              <a:t>s start agreeing now (24). </a:t>
            </a:r>
            <a:endParaRPr lang="en-US" dirty="0">
              <a:solidFill>
                <a:schemeClr val="bg1"/>
              </a:solidFill>
              <a:effectLst>
                <a:glow rad="228600">
                  <a:schemeClr val="tx1"/>
                </a:glow>
              </a:effectLst>
              <a:latin typeface="Arial" charset="0"/>
            </a:endParaRPr>
          </a:p>
        </p:txBody>
      </p:sp>
    </p:spTree>
    <p:extLst>
      <p:ext uri="{BB962C8B-B14F-4D97-AF65-F5344CB8AC3E}">
        <p14:creationId xmlns:p14="http://schemas.microsoft.com/office/powerpoint/2010/main" val="3830850414"/>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857250"/>
            <a:ext cx="5292080" cy="5150958"/>
          </a:xfrm>
          <a:prstGeom prst="rect">
            <a:avLst/>
          </a:prstGeom>
        </p:spPr>
      </p:pic>
      <p:sp>
        <p:nvSpPr>
          <p:cNvPr id="3" name="Title 2"/>
          <p:cNvSpPr>
            <a:spLocks noGrp="1"/>
          </p:cNvSpPr>
          <p:nvPr>
            <p:ph type="ctrTitle"/>
          </p:nvPr>
        </p:nvSpPr>
        <p:spPr>
          <a:xfrm>
            <a:off x="4644008" y="857250"/>
            <a:ext cx="4499992" cy="5143500"/>
          </a:xfrm>
          <a:solidFill>
            <a:schemeClr val="tx1"/>
          </a:solidFill>
        </p:spPr>
        <p:txBody>
          <a:bodyPr/>
          <a:lstStyle/>
          <a:p>
            <a:r>
              <a:rPr lang="ru-RU" altLang="ja-JP" sz="3200" b="1" dirty="0">
                <a:solidFill>
                  <a:schemeClr val="bg1"/>
                </a:solidFill>
                <a:effectLst>
                  <a:glow rad="228600">
                    <a:schemeClr val="tx1"/>
                  </a:glow>
                </a:effectLst>
                <a:latin typeface="Arial" charset="0"/>
                <a:ea typeface="ＭＳ Ｐゴシック" charset="0"/>
                <a:cs typeface="ＭＳ Ｐゴシック" charset="0"/>
              </a:rPr>
              <a:t>"</a:t>
            </a:r>
            <a:r>
              <a:rPr lang="en-US" altLang="ja-JP" sz="3200" b="1" dirty="0">
                <a:solidFill>
                  <a:schemeClr val="bg1"/>
                </a:solidFill>
                <a:effectLst>
                  <a:glow rad="228600">
                    <a:schemeClr val="tx1"/>
                  </a:glow>
                </a:effectLst>
                <a:latin typeface="Arial" charset="0"/>
                <a:ea typeface="ＭＳ Ｐゴシック" charset="0"/>
                <a:cs typeface="ＭＳ Ｐゴシック" charset="0"/>
              </a:rPr>
              <a:t>Father, I want those </a:t>
            </a:r>
            <a:r>
              <a:rPr lang="en-US" altLang="ja-JP" sz="3200" b="1" dirty="0">
                <a:solidFill>
                  <a:schemeClr val="accent3"/>
                </a:solidFill>
                <a:effectLst>
                  <a:glow rad="228600">
                    <a:schemeClr val="tx1"/>
                  </a:glow>
                </a:effectLst>
                <a:latin typeface="Arial" charset="0"/>
                <a:ea typeface="ＭＳ Ｐゴシック" charset="0"/>
                <a:cs typeface="ＭＳ Ｐゴシック" charset="0"/>
              </a:rPr>
              <a:t>you have given me</a:t>
            </a:r>
            <a:r>
              <a:rPr lang="en-US" altLang="ja-JP" sz="3200" b="1" dirty="0">
                <a:solidFill>
                  <a:srgbClr val="FFFF00"/>
                </a:solidFill>
                <a:effectLst>
                  <a:glow rad="228600">
                    <a:schemeClr val="tx1"/>
                  </a:glow>
                </a:effectLst>
                <a:latin typeface="Arial" charset="0"/>
                <a:ea typeface="ＭＳ Ｐゴシック" charset="0"/>
                <a:cs typeface="ＭＳ Ｐゴシック" charset="0"/>
              </a:rPr>
              <a:t> to be with me where I am</a:t>
            </a:r>
            <a:r>
              <a:rPr lang="en-US" altLang="ja-JP" sz="3200" b="1" dirty="0">
                <a:solidFill>
                  <a:schemeClr val="bg1"/>
                </a:solidFill>
                <a:effectLst>
                  <a:glow rad="228600">
                    <a:schemeClr val="tx1"/>
                  </a:glow>
                </a:effectLst>
                <a:latin typeface="Arial" charset="0"/>
                <a:ea typeface="ＭＳ Ｐゴシック" charset="0"/>
                <a:cs typeface="ＭＳ Ｐゴシック" charset="0"/>
              </a:rPr>
              <a:t>, and to see my glory, the glory you have given me because you loved me before the creation of the world</a:t>
            </a:r>
            <a:r>
              <a:rPr lang="ru-RU" altLang="ja-JP" sz="3200" b="1" dirty="0">
                <a:solidFill>
                  <a:schemeClr val="bg1"/>
                </a:solidFill>
                <a:effectLst>
                  <a:glow rad="228600">
                    <a:schemeClr val="tx1"/>
                  </a:glow>
                </a:effectLst>
                <a:latin typeface="Arial" charset="0"/>
                <a:ea typeface="ＭＳ Ｐゴシック" charset="0"/>
                <a:cs typeface="ＭＳ Ｐゴシック" charset="0"/>
              </a:rPr>
              <a:t>"</a:t>
            </a:r>
            <a:r>
              <a:rPr lang="en-US" altLang="ja-JP" sz="3200" b="1" dirty="0">
                <a:solidFill>
                  <a:schemeClr val="bg1"/>
                </a:solidFill>
                <a:effectLst>
                  <a:glow rad="228600">
                    <a:schemeClr val="tx1"/>
                  </a:glow>
                </a:effectLst>
                <a:latin typeface="Arial" charset="0"/>
                <a:ea typeface="ＭＳ Ｐゴシック" charset="0"/>
                <a:cs typeface="ＭＳ Ｐゴシック" charset="0"/>
              </a:rPr>
              <a:t> (17:24 </a:t>
            </a:r>
            <a:r>
              <a:rPr lang="en-US" altLang="ja-JP" sz="2400" b="1" dirty="0">
                <a:solidFill>
                  <a:schemeClr val="bg1"/>
                </a:solidFill>
                <a:effectLst>
                  <a:glow rad="228600">
                    <a:schemeClr val="tx1"/>
                  </a:glow>
                </a:effectLst>
                <a:latin typeface="Arial" charset="0"/>
                <a:ea typeface="ＭＳ Ｐゴシック" charset="0"/>
                <a:cs typeface="ＭＳ Ｐゴシック" charset="0"/>
              </a:rPr>
              <a:t>NIV</a:t>
            </a:r>
            <a:r>
              <a:rPr lang="en-US" altLang="ja-JP" sz="3200" b="1" dirty="0">
                <a:solidFill>
                  <a:schemeClr val="bg1"/>
                </a:solidFill>
                <a:effectLst>
                  <a:glow rad="228600">
                    <a:schemeClr val="tx1"/>
                  </a:glow>
                </a:effectLst>
                <a:latin typeface="Arial" charset="0"/>
                <a:ea typeface="ＭＳ Ｐゴシック" charset="0"/>
                <a:cs typeface="ＭＳ Ｐゴシック" charset="0"/>
              </a:rPr>
              <a:t>).</a:t>
            </a:r>
            <a:endParaRPr lang="en-US" sz="3200" dirty="0"/>
          </a:p>
        </p:txBody>
      </p:sp>
    </p:spTree>
    <p:extLst>
      <p:ext uri="{BB962C8B-B14F-4D97-AF65-F5344CB8AC3E}">
        <p14:creationId xmlns:p14="http://schemas.microsoft.com/office/powerpoint/2010/main" val="3232876957"/>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5497" y="887578"/>
            <a:ext cx="3056085" cy="5143500"/>
          </a:xfrm>
          <a:prstGeom prst="rect">
            <a:avLst/>
          </a:prstGeom>
        </p:spPr>
      </p:pic>
      <p:sp>
        <p:nvSpPr>
          <p:cNvPr id="3" name="Title 2"/>
          <p:cNvSpPr>
            <a:spLocks noGrp="1"/>
          </p:cNvSpPr>
          <p:nvPr>
            <p:ph type="ctrTitle"/>
          </p:nvPr>
        </p:nvSpPr>
        <p:spPr>
          <a:xfrm>
            <a:off x="2987824" y="980728"/>
            <a:ext cx="6156176" cy="3312368"/>
          </a:xfrm>
        </p:spPr>
        <p:txBody>
          <a:bodyPr/>
          <a:lstStyle/>
          <a:p>
            <a:r>
              <a:rPr lang="en-US" altLang="ja-JP" b="1" dirty="0">
                <a:solidFill>
                  <a:schemeClr val="bg1"/>
                </a:solidFill>
                <a:effectLst>
                  <a:glow rad="228600">
                    <a:schemeClr val="tx1"/>
                  </a:glow>
                </a:effectLst>
                <a:latin typeface="Arial" charset="0"/>
                <a:ea typeface="ＭＳ Ｐゴシック" charset="0"/>
                <a:cs typeface="ＭＳ Ｐゴシック" charset="0"/>
              </a:rPr>
              <a:t>Finding Directions in Heaven?</a:t>
            </a:r>
            <a:endParaRPr lang="en-US" dirty="0"/>
          </a:p>
        </p:txBody>
      </p:sp>
    </p:spTree>
    <p:extLst>
      <p:ext uri="{BB962C8B-B14F-4D97-AF65-F5344CB8AC3E}">
        <p14:creationId xmlns:p14="http://schemas.microsoft.com/office/powerpoint/2010/main" val="28958977"/>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5" name="Picture 2" descr="SBC - Block 7 - SE Corne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73572"/>
            <a:ext cx="9144000" cy="6002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69411" name="Rectangle 3"/>
          <p:cNvSpPr>
            <a:spLocks noGrp="1" noChangeArrowheads="1"/>
          </p:cNvSpPr>
          <p:nvPr>
            <p:ph type="title"/>
          </p:nvPr>
        </p:nvSpPr>
        <p:spPr>
          <a:xfrm>
            <a:off x="0" y="6076542"/>
            <a:ext cx="9144000" cy="707886"/>
          </a:xfrm>
          <a:solidFill>
            <a:srgbClr val="000066"/>
          </a:solidFill>
          <a:extLst>
            <a:ext uri="{91240B29-F687-4f45-9708-019B960494DF}">
              <a14:hiddenLine xmlns:a14="http://schemas.microsoft.com/office/drawing/2010/main" xmlns="" w="9525" cap="flat" cmpd="sng">
                <a:solidFill>
                  <a:schemeClr val="tx1"/>
                </a:solidFill>
                <a:prstDash val="solid"/>
                <a:miter lim="800000"/>
                <a:headEnd/>
                <a:tailEnd/>
              </a14:hiddenLine>
            </a:ext>
          </a:extLst>
        </p:spPr>
        <p:txBody>
          <a:bodyPr anchor="t">
            <a:spAutoFit/>
          </a:bodyPr>
          <a:lstStyle/>
          <a:p>
            <a:pPr>
              <a:defRPr/>
            </a:pPr>
            <a:r>
              <a:rPr lang="en-US" sz="4000" b="1">
                <a:solidFill>
                  <a:schemeClr val="bg1"/>
                </a:solidFill>
                <a:latin typeface="Arial"/>
                <a:cs typeface="Arial"/>
              </a:rPr>
              <a:t>SINGAPORE BIBLE COLLEGE</a:t>
            </a:r>
          </a:p>
        </p:txBody>
      </p:sp>
    </p:spTree>
    <p:extLst>
      <p:ext uri="{BB962C8B-B14F-4D97-AF65-F5344CB8AC3E}">
        <p14:creationId xmlns:p14="http://schemas.microsoft.com/office/powerpoint/2010/main" val="3475620898"/>
      </p:ext>
    </p:extLst>
  </p:cSld>
  <p:clrMapOvr>
    <a:masterClrMapping/>
  </p:clrMapOvr>
  <p:transition/>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8754" name="Picture 2"/>
          <p:cNvPicPr>
            <a:picLocks noChangeArrowheads="1"/>
          </p:cNvPicPr>
          <p:nvPr/>
        </p:nvPicPr>
        <p:blipFill>
          <a:blip r:embed="rId3">
            <a:lum bright="-78000" contrast="-6000"/>
          </a:blip>
          <a:srcRect/>
          <a:stretch>
            <a:fillRect/>
          </a:stretch>
        </p:blipFill>
        <p:spPr bwMode="auto">
          <a:xfrm>
            <a:off x="0" y="2057400"/>
            <a:ext cx="9144000" cy="3943350"/>
          </a:xfrm>
          <a:prstGeom prst="rect">
            <a:avLst/>
          </a:prstGeom>
          <a:noFill/>
          <a:ln w="12700">
            <a:noFill/>
            <a:miter lim="800000"/>
            <a:headEnd/>
            <a:tailEnd/>
          </a:ln>
          <a:effectLst>
            <a:outerShdw blurRad="63500" dist="53882" dir="2700000" algn="ctr" rotWithShape="0">
              <a:schemeClr val="tx1">
                <a:alpha val="74998"/>
              </a:schemeClr>
            </a:outerShdw>
          </a:effectLst>
        </p:spPr>
      </p:pic>
      <p:sp>
        <p:nvSpPr>
          <p:cNvPr id="1098755" name="Rectangle 3"/>
          <p:cNvSpPr>
            <a:spLocks noGrp="1" noChangeArrowheads="1"/>
          </p:cNvSpPr>
          <p:nvPr>
            <p:ph type="title"/>
          </p:nvPr>
        </p:nvSpPr>
        <p:spPr>
          <a:xfrm>
            <a:off x="1512673" y="727890"/>
            <a:ext cx="7086600" cy="957263"/>
          </a:xfrm>
          <a:effectLst>
            <a:outerShdw blurRad="63500" dist="53882" dir="2700000" algn="ctr" rotWithShape="0">
              <a:schemeClr val="tx1">
                <a:alpha val="74998"/>
              </a:schemeClr>
            </a:outerShdw>
          </a:effectLst>
        </p:spPr>
        <p:txBody>
          <a:bodyPr vert="horz" wrap="square" lIns="90488" tIns="44450" rIns="90488" bIns="44450" numCol="1" anchor="ctr" anchorCtr="0" compatLnSpc="1">
            <a:prstTxWarp prst="textNoShape">
              <a:avLst/>
            </a:prstTxWarp>
          </a:bodyPr>
          <a:lstStyle/>
          <a:p>
            <a:pPr eaLnBrk="1" hangingPunct="1">
              <a:defRPr/>
            </a:pPr>
            <a:r>
              <a:rPr lang="en-US" sz="7200" b="1" i="1" dirty="0">
                <a:solidFill>
                  <a:schemeClr val="accent1"/>
                </a:solidFill>
                <a:latin typeface="Arial" charset="0"/>
                <a:ea typeface="ＭＳ Ｐゴシック" charset="0"/>
                <a:cs typeface="Arial" charset="0"/>
              </a:rPr>
              <a:t>SBC Schools</a:t>
            </a:r>
            <a:endParaRPr lang="en-US" dirty="0">
              <a:solidFill>
                <a:schemeClr val="bg1"/>
              </a:solidFill>
              <a:latin typeface="Arial" charset="0"/>
              <a:ea typeface="ＭＳ Ｐゴシック" charset="0"/>
              <a:cs typeface="Arial" charset="0"/>
            </a:endParaRPr>
          </a:p>
        </p:txBody>
      </p:sp>
      <p:sp>
        <p:nvSpPr>
          <p:cNvPr id="1098756" name="Rectangle 4"/>
          <p:cNvSpPr>
            <a:spLocks noChangeArrowheads="1"/>
          </p:cNvSpPr>
          <p:nvPr/>
        </p:nvSpPr>
        <p:spPr bwMode="auto">
          <a:xfrm>
            <a:off x="533400" y="2628900"/>
            <a:ext cx="5943600" cy="514350"/>
          </a:xfrm>
          <a:prstGeom prst="rect">
            <a:avLst/>
          </a:prstGeom>
          <a:noFill/>
          <a:ln w="12700">
            <a:noFill/>
            <a:miter lim="800000"/>
            <a:headEnd/>
            <a:tailEnd/>
          </a:ln>
          <a:effectLst>
            <a:outerShdw blurRad="63500" dist="53882" dir="2700000" algn="ctr" rotWithShape="0">
              <a:schemeClr val="tx1">
                <a:alpha val="74998"/>
              </a:schemeClr>
            </a:outerShdw>
          </a:effectLst>
        </p:spPr>
        <p:txBody>
          <a:bodyPr lIns="90488" tIns="44450" rIns="90488" bIns="44450"/>
          <a:lstStyle/>
          <a:p>
            <a:pPr marL="342900" marR="0" lvl="0" indent="-342900" algn="l" defTabSz="914400" rtl="0" eaLnBrk="0" fontAlgn="base" latinLnBrk="0" hangingPunct="0">
              <a:lnSpc>
                <a:spcPct val="100000"/>
              </a:lnSpc>
              <a:spcBef>
                <a:spcPct val="20000"/>
              </a:spcBef>
              <a:spcAft>
                <a:spcPct val="0"/>
              </a:spcAft>
              <a:buClr>
                <a:srgbClr val="000000"/>
              </a:buClr>
              <a:buSzPct val="75000"/>
              <a:buFont typeface="Zapf Dingbats" pitchFamily="-112" charset="2"/>
              <a:buChar char="o"/>
              <a:tabLst/>
              <a:defRPr/>
            </a:pPr>
            <a:r>
              <a:rPr kumimoji="0" lang="en-US" sz="3600" b="1" i="0" u="none" strike="noStrike" kern="1200" cap="none" spc="0" normalizeH="0" baseline="0" noProof="0">
                <a:ln>
                  <a:noFill/>
                </a:ln>
                <a:solidFill>
                  <a:srgbClr val="FFFFFF"/>
                </a:solidFill>
                <a:effectLst/>
                <a:uLnTx/>
                <a:uFillTx/>
                <a:latin typeface="Arial"/>
                <a:ea typeface="ＭＳ Ｐゴシック"/>
                <a:cs typeface="Arial"/>
              </a:rPr>
              <a:t>Established 1952</a:t>
            </a:r>
          </a:p>
        </p:txBody>
      </p:sp>
      <p:sp>
        <p:nvSpPr>
          <p:cNvPr id="1098757" name="Text Box 5" descr="Wide upward diagonal"/>
          <p:cNvSpPr txBox="1">
            <a:spLocks noChangeArrowheads="1"/>
          </p:cNvSpPr>
          <p:nvPr/>
        </p:nvSpPr>
        <p:spPr bwMode="auto">
          <a:xfrm>
            <a:off x="228600" y="2000251"/>
            <a:ext cx="2057400" cy="646331"/>
          </a:xfrm>
          <a:prstGeom prst="rect">
            <a:avLst/>
          </a:prstGeom>
          <a:noFill/>
          <a:ln w="76200">
            <a:solidFill>
              <a:srgbClr val="CC0066"/>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Arial" charset="0"/>
                <a:ea typeface="ＭＳ Ｐゴシック" charset="0"/>
                <a:cs typeface="Arial" charset="0"/>
              </a:rPr>
              <a:t>Chinese</a:t>
            </a:r>
            <a:endParaRPr kumimoji="0" lang="en-US" sz="36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098758" name="Text Box 6" descr="Wide downward diagonal"/>
          <p:cNvSpPr txBox="1">
            <a:spLocks noChangeArrowheads="1"/>
          </p:cNvSpPr>
          <p:nvPr/>
        </p:nvSpPr>
        <p:spPr bwMode="auto">
          <a:xfrm>
            <a:off x="6934200" y="2000251"/>
            <a:ext cx="2057400" cy="646331"/>
          </a:xfrm>
          <a:prstGeom prst="rect">
            <a:avLst/>
          </a:prstGeom>
          <a:noFill/>
          <a:ln w="76200">
            <a:solidFill>
              <a:srgbClr val="CC0066"/>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Arial" charset="0"/>
                <a:ea typeface="ＭＳ Ｐゴシック" charset="0"/>
                <a:cs typeface="Arial" charset="0"/>
              </a:rPr>
              <a:t>English</a:t>
            </a:r>
            <a:endParaRPr kumimoji="0" lang="en-US" sz="36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1098759" name="Text Box 7"/>
          <p:cNvSpPr txBox="1">
            <a:spLocks noChangeArrowheads="1"/>
          </p:cNvSpPr>
          <p:nvPr/>
        </p:nvSpPr>
        <p:spPr bwMode="auto">
          <a:xfrm>
            <a:off x="2286000" y="2000251"/>
            <a:ext cx="1905000" cy="646331"/>
          </a:xfrm>
          <a:prstGeom prst="rect">
            <a:avLst/>
          </a:prstGeom>
          <a:noFill/>
          <a:ln w="76200">
            <a:solidFill>
              <a:srgbClr val="CC0066"/>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Arial" charset="0"/>
                <a:ea typeface="ＭＳ Ｐゴシック" charset="0"/>
                <a:cs typeface="Arial" charset="0"/>
              </a:rPr>
              <a:t>Music</a:t>
            </a:r>
            <a:endParaRPr kumimoji="0" lang="en-US" sz="36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1098760" name="Rectangle 8"/>
          <p:cNvSpPr>
            <a:spLocks noChangeArrowheads="1"/>
          </p:cNvSpPr>
          <p:nvPr/>
        </p:nvSpPr>
        <p:spPr bwMode="auto">
          <a:xfrm>
            <a:off x="533400" y="3143250"/>
            <a:ext cx="5943600" cy="514350"/>
          </a:xfrm>
          <a:prstGeom prst="rect">
            <a:avLst/>
          </a:prstGeom>
          <a:noFill/>
          <a:ln w="12700">
            <a:noFill/>
            <a:miter lim="800000"/>
            <a:headEnd/>
            <a:tailEnd/>
          </a:ln>
          <a:effectLst>
            <a:outerShdw blurRad="63500" dist="53882" dir="2700000" algn="ctr" rotWithShape="0">
              <a:schemeClr val="tx1">
                <a:alpha val="74998"/>
              </a:schemeClr>
            </a:outerShdw>
          </a:effectLst>
        </p:spPr>
        <p:txBody>
          <a:bodyPr lIns="90488" tIns="44450" rIns="90488" bIns="44450"/>
          <a:lstStyle/>
          <a:p>
            <a:pPr marL="342900" marR="0" lvl="0" indent="-342900" algn="l" defTabSz="914400" rtl="0" eaLnBrk="0" fontAlgn="base" latinLnBrk="0" hangingPunct="0">
              <a:lnSpc>
                <a:spcPct val="100000"/>
              </a:lnSpc>
              <a:spcBef>
                <a:spcPct val="20000"/>
              </a:spcBef>
              <a:spcAft>
                <a:spcPct val="0"/>
              </a:spcAft>
              <a:buClr>
                <a:srgbClr val="000000"/>
              </a:buClr>
              <a:buSzPct val="75000"/>
              <a:buFont typeface="Zapf Dingbats" pitchFamily="-112" charset="2"/>
              <a:buChar char="o"/>
              <a:tabLst/>
              <a:defRPr/>
            </a:pPr>
            <a:r>
              <a:rPr kumimoji="0" lang="en-US" sz="3600" b="1" i="0" u="none" strike="noStrike" kern="1200" cap="none" spc="0" normalizeH="0" baseline="0" noProof="0">
                <a:ln>
                  <a:noFill/>
                </a:ln>
                <a:solidFill>
                  <a:srgbClr val="FFFFFF"/>
                </a:solidFill>
                <a:effectLst/>
                <a:uLnTx/>
                <a:uFillTx/>
                <a:latin typeface="Arial"/>
                <a:ea typeface="ＭＳ Ｐゴシック"/>
                <a:cs typeface="Arial"/>
              </a:rPr>
              <a:t>31 Full-time Faculty</a:t>
            </a:r>
          </a:p>
        </p:txBody>
      </p:sp>
      <p:sp>
        <p:nvSpPr>
          <p:cNvPr id="1098761" name="Rectangle 9"/>
          <p:cNvSpPr>
            <a:spLocks noChangeArrowheads="1"/>
          </p:cNvSpPr>
          <p:nvPr/>
        </p:nvSpPr>
        <p:spPr bwMode="auto">
          <a:xfrm>
            <a:off x="533400" y="3657600"/>
            <a:ext cx="5943600" cy="514350"/>
          </a:xfrm>
          <a:prstGeom prst="rect">
            <a:avLst/>
          </a:prstGeom>
          <a:noFill/>
          <a:ln w="12700">
            <a:noFill/>
            <a:miter lim="800000"/>
            <a:headEnd/>
            <a:tailEnd/>
          </a:ln>
          <a:effectLst>
            <a:outerShdw blurRad="63500" dist="53882" dir="2700000" algn="ctr" rotWithShape="0">
              <a:schemeClr val="tx1">
                <a:alpha val="74998"/>
              </a:schemeClr>
            </a:outerShdw>
          </a:effectLst>
        </p:spPr>
        <p:txBody>
          <a:bodyPr lIns="90488" tIns="44450" rIns="90488" bIns="44450"/>
          <a:lstStyle/>
          <a:p>
            <a:pPr marL="342900" marR="0" lvl="0" indent="-342900" algn="l" defTabSz="914400" rtl="0" eaLnBrk="0" fontAlgn="base" latinLnBrk="0" hangingPunct="0">
              <a:lnSpc>
                <a:spcPct val="100000"/>
              </a:lnSpc>
              <a:spcBef>
                <a:spcPct val="20000"/>
              </a:spcBef>
              <a:spcAft>
                <a:spcPct val="0"/>
              </a:spcAft>
              <a:buClr>
                <a:srgbClr val="000000"/>
              </a:buClr>
              <a:buSzPct val="75000"/>
              <a:buFont typeface="Zapf Dingbats" pitchFamily="-112" charset="2"/>
              <a:buChar char="o"/>
              <a:tabLst/>
              <a:defRPr/>
            </a:pPr>
            <a:r>
              <a:rPr kumimoji="0" lang="en-US" sz="3600" b="1" i="0" u="none" strike="noStrike" kern="1200" cap="none" spc="0" normalizeH="0" baseline="0" noProof="0" dirty="0">
                <a:ln>
                  <a:noFill/>
                </a:ln>
                <a:solidFill>
                  <a:srgbClr val="FFFFFF"/>
                </a:solidFill>
                <a:effectLst/>
                <a:uLnTx/>
                <a:uFillTx/>
                <a:latin typeface="Arial"/>
                <a:ea typeface="ＭＳ Ｐゴシック"/>
                <a:cs typeface="Arial"/>
              </a:rPr>
              <a:t>500 Students</a:t>
            </a:r>
          </a:p>
        </p:txBody>
      </p:sp>
      <p:sp>
        <p:nvSpPr>
          <p:cNvPr id="1098762" name="Rectangle 10"/>
          <p:cNvSpPr>
            <a:spLocks noChangeArrowheads="1"/>
          </p:cNvSpPr>
          <p:nvPr/>
        </p:nvSpPr>
        <p:spPr bwMode="auto">
          <a:xfrm>
            <a:off x="533400" y="4171950"/>
            <a:ext cx="5943600" cy="571500"/>
          </a:xfrm>
          <a:prstGeom prst="rect">
            <a:avLst/>
          </a:prstGeom>
          <a:noFill/>
          <a:ln w="12700">
            <a:noFill/>
            <a:miter lim="800000"/>
            <a:headEnd/>
            <a:tailEnd/>
          </a:ln>
          <a:effectLst>
            <a:outerShdw blurRad="63500" dist="53882" dir="2700000" algn="ctr" rotWithShape="0">
              <a:schemeClr val="tx1">
                <a:alpha val="74998"/>
              </a:schemeClr>
            </a:outerShdw>
          </a:effectLst>
        </p:spPr>
        <p:txBody>
          <a:bodyPr lIns="90488" tIns="44450" rIns="90488" bIns="44450"/>
          <a:lstStyle/>
          <a:p>
            <a:pPr marL="342900" marR="0" lvl="0" indent="-342900" algn="l" defTabSz="914400" rtl="0" eaLnBrk="0" fontAlgn="base" latinLnBrk="0" hangingPunct="0">
              <a:lnSpc>
                <a:spcPct val="100000"/>
              </a:lnSpc>
              <a:spcBef>
                <a:spcPct val="20000"/>
              </a:spcBef>
              <a:spcAft>
                <a:spcPct val="0"/>
              </a:spcAft>
              <a:buClr>
                <a:srgbClr val="000000"/>
              </a:buClr>
              <a:buSzPct val="75000"/>
              <a:buFont typeface="Zapf Dingbats" pitchFamily="-112" charset="2"/>
              <a:buChar char="o"/>
              <a:tabLst/>
              <a:defRPr/>
            </a:pPr>
            <a:r>
              <a:rPr kumimoji="0" lang="en-US" sz="3600" b="1" i="0" u="none" strike="noStrike" kern="1200" cap="none" spc="0" normalizeH="0" baseline="0" noProof="0">
                <a:ln>
                  <a:noFill/>
                </a:ln>
                <a:solidFill>
                  <a:srgbClr val="FFFFFF"/>
                </a:solidFill>
                <a:effectLst/>
                <a:uLnTx/>
                <a:uFillTx/>
                <a:latin typeface="Arial"/>
                <a:ea typeface="ＭＳ Ｐゴシック"/>
                <a:cs typeface="Arial"/>
              </a:rPr>
              <a:t>25 Denominations</a:t>
            </a:r>
          </a:p>
        </p:txBody>
      </p:sp>
      <p:sp>
        <p:nvSpPr>
          <p:cNvPr id="1098763" name="Rectangle 11"/>
          <p:cNvSpPr>
            <a:spLocks noChangeArrowheads="1"/>
          </p:cNvSpPr>
          <p:nvPr/>
        </p:nvSpPr>
        <p:spPr bwMode="auto">
          <a:xfrm>
            <a:off x="533400" y="4743450"/>
            <a:ext cx="5943600" cy="514350"/>
          </a:xfrm>
          <a:prstGeom prst="rect">
            <a:avLst/>
          </a:prstGeom>
          <a:noFill/>
          <a:ln w="12700">
            <a:noFill/>
            <a:miter lim="800000"/>
            <a:headEnd/>
            <a:tailEnd/>
          </a:ln>
          <a:effectLst>
            <a:outerShdw blurRad="63500" dist="53882" dir="2700000" algn="ctr" rotWithShape="0">
              <a:schemeClr val="tx1">
                <a:alpha val="74998"/>
              </a:schemeClr>
            </a:outerShdw>
          </a:effectLst>
        </p:spPr>
        <p:txBody>
          <a:bodyPr lIns="90488" tIns="44450" rIns="90488" bIns="44450"/>
          <a:lstStyle/>
          <a:p>
            <a:pPr marL="342900" marR="0" lvl="0" indent="-342900" algn="l" defTabSz="914400" rtl="0" eaLnBrk="0" fontAlgn="base" latinLnBrk="0" hangingPunct="0">
              <a:lnSpc>
                <a:spcPct val="100000"/>
              </a:lnSpc>
              <a:spcBef>
                <a:spcPct val="20000"/>
              </a:spcBef>
              <a:spcAft>
                <a:spcPct val="0"/>
              </a:spcAft>
              <a:buClr>
                <a:srgbClr val="000000"/>
              </a:buClr>
              <a:buSzPct val="75000"/>
              <a:buFont typeface="Zapf Dingbats" pitchFamily="-112" charset="2"/>
              <a:buChar char="o"/>
              <a:tabLst/>
              <a:defRPr/>
            </a:pPr>
            <a:r>
              <a:rPr kumimoji="0" lang="en-US" sz="3600" b="1" i="0" u="none" strike="noStrike" kern="1200" cap="none" spc="0" normalizeH="0" baseline="0" noProof="0" dirty="0">
                <a:ln>
                  <a:noFill/>
                </a:ln>
                <a:solidFill>
                  <a:srgbClr val="FFFFFF"/>
                </a:solidFill>
                <a:effectLst/>
                <a:uLnTx/>
                <a:uFillTx/>
                <a:latin typeface="Arial"/>
                <a:ea typeface="ＭＳ Ｐゴシック"/>
                <a:cs typeface="Arial"/>
              </a:rPr>
              <a:t>25 Countries</a:t>
            </a:r>
          </a:p>
        </p:txBody>
      </p:sp>
      <p:graphicFrame>
        <p:nvGraphicFramePr>
          <p:cNvPr id="166923" name="Object 2">
            <a:hlinkClick r:id="" action="ppaction://ole?verb=0"/>
          </p:cNvPr>
          <p:cNvGraphicFramePr>
            <a:graphicFrameLocks/>
          </p:cNvGraphicFramePr>
          <p:nvPr/>
        </p:nvGraphicFramePr>
        <p:xfrm>
          <a:off x="6888165" y="3058716"/>
          <a:ext cx="2251075" cy="2937272"/>
        </p:xfrm>
        <a:graphic>
          <a:graphicData uri="http://schemas.openxmlformats.org/presentationml/2006/ole">
            <mc:AlternateContent xmlns:mc="http://schemas.openxmlformats.org/markup-compatibility/2006">
              <mc:Choice xmlns:v="urn:schemas-microsoft-com:vml" Requires="v">
                <p:oleObj name="Microsoft ClipArt Gallery" r:id="rId4" imgW="1993900" imgH="3454400" progId="MS_ClipArt_Gallery">
                  <p:embed/>
                </p:oleObj>
              </mc:Choice>
              <mc:Fallback>
                <p:oleObj name="Microsoft ClipArt Gallery" r:id="rId4" imgW="1993900" imgH="3454400" progId="MS_ClipArt_Gallery">
                  <p:embed/>
                  <p:pic>
                    <p:nvPicPr>
                      <p:cNvPr id="166923" name="Object 2">
                        <a:hlinkClick r:id="" action="ppaction://ole?verb=0"/>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8165" y="3058716"/>
                        <a:ext cx="2251075" cy="29372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13" name="Text Box 7"/>
          <p:cNvSpPr txBox="1">
            <a:spLocks noChangeArrowheads="1"/>
          </p:cNvSpPr>
          <p:nvPr/>
        </p:nvSpPr>
        <p:spPr bwMode="auto">
          <a:xfrm>
            <a:off x="4191000" y="2000251"/>
            <a:ext cx="2743200" cy="646331"/>
          </a:xfrm>
          <a:prstGeom prst="rect">
            <a:avLst/>
          </a:prstGeom>
          <a:noFill/>
          <a:ln w="76200">
            <a:solidFill>
              <a:srgbClr val="CC0066"/>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Arial" charset="0"/>
                <a:ea typeface="ＭＳ Ｐゴシック" charset="0"/>
                <a:cs typeface="Arial" charset="0"/>
              </a:rPr>
              <a:t>Counseling</a:t>
            </a:r>
            <a:endParaRPr kumimoji="0" lang="en-US" sz="36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14" name="Rectangle 11"/>
          <p:cNvSpPr>
            <a:spLocks noChangeArrowheads="1"/>
          </p:cNvSpPr>
          <p:nvPr/>
        </p:nvSpPr>
        <p:spPr bwMode="auto">
          <a:xfrm>
            <a:off x="533400" y="5257800"/>
            <a:ext cx="5943600" cy="514350"/>
          </a:xfrm>
          <a:prstGeom prst="rect">
            <a:avLst/>
          </a:prstGeom>
          <a:noFill/>
          <a:ln w="12700">
            <a:noFill/>
            <a:miter lim="800000"/>
            <a:headEnd/>
            <a:tailEnd/>
          </a:ln>
          <a:effectLst>
            <a:outerShdw blurRad="63500" dist="53882" dir="2700000" algn="ctr" rotWithShape="0">
              <a:schemeClr val="tx1">
                <a:alpha val="74998"/>
              </a:schemeClr>
            </a:outerShdw>
          </a:effectLst>
        </p:spPr>
        <p:txBody>
          <a:bodyPr lIns="90488" tIns="44450" rIns="90488" bIns="44450"/>
          <a:lstStyle/>
          <a:p>
            <a:pPr marL="342900" marR="0" lvl="0" indent="-342900" algn="l" defTabSz="914400" rtl="0" eaLnBrk="0" fontAlgn="base" latinLnBrk="0" hangingPunct="0">
              <a:lnSpc>
                <a:spcPct val="100000"/>
              </a:lnSpc>
              <a:spcBef>
                <a:spcPct val="20000"/>
              </a:spcBef>
              <a:spcAft>
                <a:spcPct val="0"/>
              </a:spcAft>
              <a:buClr>
                <a:srgbClr val="000000"/>
              </a:buClr>
              <a:buSzPct val="75000"/>
              <a:buFont typeface="Zapf Dingbats" pitchFamily="-112" charset="2"/>
              <a:buChar char="o"/>
              <a:tabLst/>
              <a:defRPr/>
            </a:pPr>
            <a:r>
              <a:rPr kumimoji="0" lang="en-US" sz="3600" b="1" i="0" u="none" strike="noStrike" kern="1200" cap="none" spc="0" normalizeH="0" baseline="0" noProof="0" dirty="0">
                <a:ln>
                  <a:noFill/>
                </a:ln>
                <a:solidFill>
                  <a:srgbClr val="FFFFFF"/>
                </a:solidFill>
                <a:effectLst/>
                <a:uLnTx/>
                <a:uFillTx/>
                <a:latin typeface="Arial"/>
                <a:ea typeface="ＭＳ Ｐゴシック"/>
                <a:cs typeface="Arial"/>
              </a:rPr>
              <a:t>29 Languages</a:t>
            </a:r>
          </a:p>
        </p:txBody>
      </p:sp>
    </p:spTree>
    <p:extLst>
      <p:ext uri="{BB962C8B-B14F-4D97-AF65-F5344CB8AC3E}">
        <p14:creationId xmlns:p14="http://schemas.microsoft.com/office/powerpoint/2010/main" val="347307278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1098757"/>
                                        </p:tgtEl>
                                        <p:attrNameLst>
                                          <p:attrName>style.visibility</p:attrName>
                                        </p:attrNameLst>
                                      </p:cBhvr>
                                      <p:to>
                                        <p:strVal val="visible"/>
                                      </p:to>
                                    </p:set>
                                    <p:anim calcmode="lin" valueType="num">
                                      <p:cBhvr additive="base">
                                        <p:cTn id="7" dur="500" fill="hold"/>
                                        <p:tgtEl>
                                          <p:spTgt spid="1098757"/>
                                        </p:tgtEl>
                                        <p:attrNameLst>
                                          <p:attrName>ppt_x</p:attrName>
                                        </p:attrNameLst>
                                      </p:cBhvr>
                                      <p:tavLst>
                                        <p:tav tm="0">
                                          <p:val>
                                            <p:strVal val="0-#ppt_w/2"/>
                                          </p:val>
                                        </p:tav>
                                        <p:tav tm="100000">
                                          <p:val>
                                            <p:strVal val="#ppt_x"/>
                                          </p:val>
                                        </p:tav>
                                      </p:tavLst>
                                    </p:anim>
                                    <p:anim calcmode="lin" valueType="num">
                                      <p:cBhvr additive="base">
                                        <p:cTn id="8" dur="500" fill="hold"/>
                                        <p:tgtEl>
                                          <p:spTgt spid="109875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500"/>
                            </p:stCondLst>
                            <p:childTnLst>
                              <p:par>
                                <p:cTn id="10" presetID="2" presetClass="entr" presetSubtype="8" fill="hold" grpId="0" nodeType="afterEffect">
                                  <p:stCondLst>
                                    <p:cond delay="1000"/>
                                  </p:stCondLst>
                                  <p:childTnLst>
                                    <p:set>
                                      <p:cBhvr>
                                        <p:cTn id="11" dur="1" fill="hold">
                                          <p:stCondLst>
                                            <p:cond delay="0"/>
                                          </p:stCondLst>
                                        </p:cTn>
                                        <p:tgtEl>
                                          <p:spTgt spid="1098758"/>
                                        </p:tgtEl>
                                        <p:attrNameLst>
                                          <p:attrName>style.visibility</p:attrName>
                                        </p:attrNameLst>
                                      </p:cBhvr>
                                      <p:to>
                                        <p:strVal val="visible"/>
                                      </p:to>
                                    </p:set>
                                    <p:anim calcmode="lin" valueType="num">
                                      <p:cBhvr additive="base">
                                        <p:cTn id="12" dur="500" fill="hold"/>
                                        <p:tgtEl>
                                          <p:spTgt spid="1098758"/>
                                        </p:tgtEl>
                                        <p:attrNameLst>
                                          <p:attrName>ppt_x</p:attrName>
                                        </p:attrNameLst>
                                      </p:cBhvr>
                                      <p:tavLst>
                                        <p:tav tm="0">
                                          <p:val>
                                            <p:strVal val="0-#ppt_w/2"/>
                                          </p:val>
                                        </p:tav>
                                        <p:tav tm="100000">
                                          <p:val>
                                            <p:strVal val="#ppt_x"/>
                                          </p:val>
                                        </p:tav>
                                      </p:tavLst>
                                    </p:anim>
                                    <p:anim calcmode="lin" valueType="num">
                                      <p:cBhvr additive="base">
                                        <p:cTn id="13" dur="500" fill="hold"/>
                                        <p:tgtEl>
                                          <p:spTgt spid="1098758"/>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3000"/>
                            </p:stCondLst>
                            <p:childTnLst>
                              <p:par>
                                <p:cTn id="15" presetID="23" presetClass="entr" presetSubtype="528" fill="hold" grpId="0" nodeType="afterEffect">
                                  <p:stCondLst>
                                    <p:cond delay="2000"/>
                                  </p:stCondLst>
                                  <p:childTnLst>
                                    <p:set>
                                      <p:cBhvr>
                                        <p:cTn id="16" dur="1" fill="hold">
                                          <p:stCondLst>
                                            <p:cond delay="0"/>
                                          </p:stCondLst>
                                        </p:cTn>
                                        <p:tgtEl>
                                          <p:spTgt spid="1098759"/>
                                        </p:tgtEl>
                                        <p:attrNameLst>
                                          <p:attrName>style.visibility</p:attrName>
                                        </p:attrNameLst>
                                      </p:cBhvr>
                                      <p:to>
                                        <p:strVal val="visible"/>
                                      </p:to>
                                    </p:set>
                                    <p:anim calcmode="lin" valueType="num">
                                      <p:cBhvr>
                                        <p:cTn id="17" dur="500" fill="hold"/>
                                        <p:tgtEl>
                                          <p:spTgt spid="1098759"/>
                                        </p:tgtEl>
                                        <p:attrNameLst>
                                          <p:attrName>ppt_w</p:attrName>
                                        </p:attrNameLst>
                                      </p:cBhvr>
                                      <p:tavLst>
                                        <p:tav tm="0">
                                          <p:val>
                                            <p:fltVal val="0"/>
                                          </p:val>
                                        </p:tav>
                                        <p:tav tm="100000">
                                          <p:val>
                                            <p:strVal val="#ppt_w"/>
                                          </p:val>
                                        </p:tav>
                                      </p:tavLst>
                                    </p:anim>
                                    <p:anim calcmode="lin" valueType="num">
                                      <p:cBhvr>
                                        <p:cTn id="18" dur="500" fill="hold"/>
                                        <p:tgtEl>
                                          <p:spTgt spid="1098759"/>
                                        </p:tgtEl>
                                        <p:attrNameLst>
                                          <p:attrName>ppt_h</p:attrName>
                                        </p:attrNameLst>
                                      </p:cBhvr>
                                      <p:tavLst>
                                        <p:tav tm="0">
                                          <p:val>
                                            <p:fltVal val="0"/>
                                          </p:val>
                                        </p:tav>
                                        <p:tav tm="100000">
                                          <p:val>
                                            <p:strVal val="#ppt_h"/>
                                          </p:val>
                                        </p:tav>
                                      </p:tavLst>
                                    </p:anim>
                                    <p:anim calcmode="lin" valueType="num">
                                      <p:cBhvr>
                                        <p:cTn id="19" dur="500" fill="hold"/>
                                        <p:tgtEl>
                                          <p:spTgt spid="1098759"/>
                                        </p:tgtEl>
                                        <p:attrNameLst>
                                          <p:attrName>ppt_x</p:attrName>
                                        </p:attrNameLst>
                                      </p:cBhvr>
                                      <p:tavLst>
                                        <p:tav tm="0">
                                          <p:val>
                                            <p:fltVal val="0.5"/>
                                          </p:val>
                                        </p:tav>
                                        <p:tav tm="100000">
                                          <p:val>
                                            <p:strVal val="#ppt_x"/>
                                          </p:val>
                                        </p:tav>
                                      </p:tavLst>
                                    </p:anim>
                                    <p:anim calcmode="lin" valueType="num">
                                      <p:cBhvr>
                                        <p:cTn id="20" dur="500" fill="hold"/>
                                        <p:tgtEl>
                                          <p:spTgt spid="1098759"/>
                                        </p:tgtEl>
                                        <p:attrNameLst>
                                          <p:attrName>ppt_y</p:attrName>
                                        </p:attrNameLst>
                                      </p:cBhvr>
                                      <p:tavLst>
                                        <p:tav tm="0">
                                          <p:val>
                                            <p:fltVal val="0.5"/>
                                          </p:val>
                                        </p:tav>
                                        <p:tav tm="100000">
                                          <p:val>
                                            <p:strVal val="#ppt_y"/>
                                          </p:val>
                                        </p:tav>
                                      </p:tavLst>
                                    </p:anim>
                                  </p:childTnLst>
                                </p:cTn>
                              </p:par>
                            </p:childTnLst>
                          </p:cTn>
                        </p:par>
                        <p:par>
                          <p:cTn id="21" fill="hold" nodeType="afterGroup">
                            <p:stCondLst>
                              <p:cond delay="5500"/>
                            </p:stCondLst>
                            <p:childTnLst>
                              <p:par>
                                <p:cTn id="22" presetID="23" presetClass="entr" presetSubtype="528" fill="hold" grpId="0" nodeType="afterEffect">
                                  <p:stCondLst>
                                    <p:cond delay="200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 calcmode="lin" valueType="num">
                                      <p:cBhvr>
                                        <p:cTn id="26" dur="500" fill="hold"/>
                                        <p:tgtEl>
                                          <p:spTgt spid="13"/>
                                        </p:tgtEl>
                                        <p:attrNameLst>
                                          <p:attrName>ppt_x</p:attrName>
                                        </p:attrNameLst>
                                      </p:cBhvr>
                                      <p:tavLst>
                                        <p:tav tm="0">
                                          <p:val>
                                            <p:fltVal val="0.5"/>
                                          </p:val>
                                        </p:tav>
                                        <p:tav tm="100000">
                                          <p:val>
                                            <p:strVal val="#ppt_x"/>
                                          </p:val>
                                        </p:tav>
                                      </p:tavLst>
                                    </p:anim>
                                    <p:anim calcmode="lin" valueType="num">
                                      <p:cBhvr>
                                        <p:cTn id="27" dur="500" fill="hold"/>
                                        <p:tgtEl>
                                          <p:spTgt spid="13"/>
                                        </p:tgtEl>
                                        <p:attrNameLst>
                                          <p:attrName>ppt_y</p:attrName>
                                        </p:attrNameLst>
                                      </p:cBhvr>
                                      <p:tavLst>
                                        <p:tav tm="0">
                                          <p:val>
                                            <p:fltVal val="0.5"/>
                                          </p:val>
                                        </p:tav>
                                        <p:tav tm="100000">
                                          <p:val>
                                            <p:strVal val="#ppt_y"/>
                                          </p:val>
                                        </p:tav>
                                      </p:tavLst>
                                    </p:anim>
                                  </p:childTnLst>
                                </p:cTn>
                              </p:par>
                            </p:childTnLst>
                          </p:cTn>
                        </p:par>
                        <p:par>
                          <p:cTn id="28" fill="hold" nodeType="afterGroup">
                            <p:stCondLst>
                              <p:cond delay="8000"/>
                            </p:stCondLst>
                            <p:childTnLst>
                              <p:par>
                                <p:cTn id="29" presetID="9" presetClass="entr" presetSubtype="0" fill="hold" grpId="0" nodeType="afterEffect">
                                  <p:stCondLst>
                                    <p:cond delay="2000"/>
                                  </p:stCondLst>
                                  <p:iterate type="lt">
                                    <p:tmPct val="100000"/>
                                  </p:iterate>
                                  <p:childTnLst>
                                    <p:set>
                                      <p:cBhvr>
                                        <p:cTn id="30" dur="1" fill="hold">
                                          <p:stCondLst>
                                            <p:cond delay="0"/>
                                          </p:stCondLst>
                                        </p:cTn>
                                        <p:tgtEl>
                                          <p:spTgt spid="1098756"/>
                                        </p:tgtEl>
                                        <p:attrNameLst>
                                          <p:attrName>style.visibility</p:attrName>
                                        </p:attrNameLst>
                                      </p:cBhvr>
                                      <p:to>
                                        <p:strVal val="visible"/>
                                      </p:to>
                                    </p:set>
                                    <p:animEffect transition="in" filter="dissolve">
                                      <p:cBhvr>
                                        <p:cTn id="31" dur="75"/>
                                        <p:tgtEl>
                                          <p:spTgt spid="1098756"/>
                                        </p:tgtEl>
                                      </p:cBhvr>
                                    </p:animEffect>
                                  </p:childTnLst>
                                </p:cTn>
                              </p:par>
                            </p:childTnLst>
                          </p:cTn>
                        </p:par>
                        <p:par>
                          <p:cTn id="32" fill="hold" nodeType="afterGroup">
                            <p:stCondLst>
                              <p:cond delay="11125"/>
                            </p:stCondLst>
                            <p:childTnLst>
                              <p:par>
                                <p:cTn id="33" presetID="9" presetClass="entr" presetSubtype="0" fill="hold" grpId="0" nodeType="afterEffect">
                                  <p:stCondLst>
                                    <p:cond delay="2000"/>
                                  </p:stCondLst>
                                  <p:iterate type="lt">
                                    <p:tmPct val="100000"/>
                                  </p:iterate>
                                  <p:childTnLst>
                                    <p:set>
                                      <p:cBhvr>
                                        <p:cTn id="34" dur="1" fill="hold">
                                          <p:stCondLst>
                                            <p:cond delay="0"/>
                                          </p:stCondLst>
                                        </p:cTn>
                                        <p:tgtEl>
                                          <p:spTgt spid="1098760"/>
                                        </p:tgtEl>
                                        <p:attrNameLst>
                                          <p:attrName>style.visibility</p:attrName>
                                        </p:attrNameLst>
                                      </p:cBhvr>
                                      <p:to>
                                        <p:strVal val="visible"/>
                                      </p:to>
                                    </p:set>
                                    <p:animEffect transition="in" filter="dissolve">
                                      <p:cBhvr>
                                        <p:cTn id="35" dur="75"/>
                                        <p:tgtEl>
                                          <p:spTgt spid="1098760"/>
                                        </p:tgtEl>
                                      </p:cBhvr>
                                    </p:animEffect>
                                  </p:childTnLst>
                                </p:cTn>
                              </p:par>
                            </p:childTnLst>
                          </p:cTn>
                        </p:par>
                        <p:par>
                          <p:cTn id="36" fill="hold" nodeType="afterGroup">
                            <p:stCondLst>
                              <p:cond delay="14475"/>
                            </p:stCondLst>
                            <p:childTnLst>
                              <p:par>
                                <p:cTn id="37" presetID="9" presetClass="entr" presetSubtype="0" fill="hold" grpId="0" nodeType="afterEffect">
                                  <p:stCondLst>
                                    <p:cond delay="2000"/>
                                  </p:stCondLst>
                                  <p:iterate type="lt">
                                    <p:tmPct val="100000"/>
                                  </p:iterate>
                                  <p:childTnLst>
                                    <p:set>
                                      <p:cBhvr>
                                        <p:cTn id="38" dur="1" fill="hold">
                                          <p:stCondLst>
                                            <p:cond delay="0"/>
                                          </p:stCondLst>
                                        </p:cTn>
                                        <p:tgtEl>
                                          <p:spTgt spid="1098761"/>
                                        </p:tgtEl>
                                        <p:attrNameLst>
                                          <p:attrName>style.visibility</p:attrName>
                                        </p:attrNameLst>
                                      </p:cBhvr>
                                      <p:to>
                                        <p:strVal val="visible"/>
                                      </p:to>
                                    </p:set>
                                    <p:animEffect transition="in" filter="dissolve">
                                      <p:cBhvr>
                                        <p:cTn id="39" dur="75"/>
                                        <p:tgtEl>
                                          <p:spTgt spid="1098761"/>
                                        </p:tgtEl>
                                      </p:cBhvr>
                                    </p:animEffect>
                                  </p:childTnLst>
                                </p:cTn>
                              </p:par>
                            </p:childTnLst>
                          </p:cTn>
                        </p:par>
                        <p:par>
                          <p:cTn id="40" fill="hold" nodeType="afterGroup">
                            <p:stCondLst>
                              <p:cond delay="17300"/>
                            </p:stCondLst>
                            <p:childTnLst>
                              <p:par>
                                <p:cTn id="41" presetID="9" presetClass="entr" presetSubtype="0" fill="hold" grpId="0" nodeType="afterEffect">
                                  <p:stCondLst>
                                    <p:cond delay="2000"/>
                                  </p:stCondLst>
                                  <p:iterate type="lt">
                                    <p:tmPct val="100000"/>
                                  </p:iterate>
                                  <p:childTnLst>
                                    <p:set>
                                      <p:cBhvr>
                                        <p:cTn id="42" dur="1" fill="hold">
                                          <p:stCondLst>
                                            <p:cond delay="0"/>
                                          </p:stCondLst>
                                        </p:cTn>
                                        <p:tgtEl>
                                          <p:spTgt spid="1098762"/>
                                        </p:tgtEl>
                                        <p:attrNameLst>
                                          <p:attrName>style.visibility</p:attrName>
                                        </p:attrNameLst>
                                      </p:cBhvr>
                                      <p:to>
                                        <p:strVal val="visible"/>
                                      </p:to>
                                    </p:set>
                                    <p:animEffect transition="in" filter="dissolve">
                                      <p:cBhvr>
                                        <p:cTn id="43" dur="75"/>
                                        <p:tgtEl>
                                          <p:spTgt spid="1098762"/>
                                        </p:tgtEl>
                                      </p:cBhvr>
                                    </p:animEffect>
                                  </p:childTnLst>
                                </p:cTn>
                              </p:par>
                            </p:childTnLst>
                          </p:cTn>
                        </p:par>
                        <p:par>
                          <p:cTn id="44" fill="hold" nodeType="afterGroup">
                            <p:stCondLst>
                              <p:cond delay="20425"/>
                            </p:stCondLst>
                            <p:childTnLst>
                              <p:par>
                                <p:cTn id="45" presetID="9" presetClass="entr" presetSubtype="0" fill="hold" grpId="0" nodeType="afterEffect">
                                  <p:stCondLst>
                                    <p:cond delay="2000"/>
                                  </p:stCondLst>
                                  <p:iterate type="lt">
                                    <p:tmPct val="100000"/>
                                  </p:iterate>
                                  <p:childTnLst>
                                    <p:set>
                                      <p:cBhvr>
                                        <p:cTn id="46" dur="1" fill="hold">
                                          <p:stCondLst>
                                            <p:cond delay="0"/>
                                          </p:stCondLst>
                                        </p:cTn>
                                        <p:tgtEl>
                                          <p:spTgt spid="1098763"/>
                                        </p:tgtEl>
                                        <p:attrNameLst>
                                          <p:attrName>style.visibility</p:attrName>
                                        </p:attrNameLst>
                                      </p:cBhvr>
                                      <p:to>
                                        <p:strVal val="visible"/>
                                      </p:to>
                                    </p:set>
                                    <p:animEffect transition="in" filter="dissolve">
                                      <p:cBhvr>
                                        <p:cTn id="47" dur="75"/>
                                        <p:tgtEl>
                                          <p:spTgt spid="1098763"/>
                                        </p:tgtEl>
                                      </p:cBhvr>
                                    </p:animEffect>
                                  </p:childTnLst>
                                </p:cTn>
                              </p:par>
                            </p:childTnLst>
                          </p:cTn>
                        </p:par>
                        <p:par>
                          <p:cTn id="48" fill="hold" nodeType="afterGroup">
                            <p:stCondLst>
                              <p:cond delay="23250"/>
                            </p:stCondLst>
                            <p:childTnLst>
                              <p:par>
                                <p:cTn id="49" presetID="9" presetClass="entr" presetSubtype="0" fill="hold" grpId="0" nodeType="afterEffect">
                                  <p:stCondLst>
                                    <p:cond delay="2000"/>
                                  </p:stCondLst>
                                  <p:iterate type="lt">
                                    <p:tmPct val="100000"/>
                                  </p:iterate>
                                  <p:childTnLst>
                                    <p:set>
                                      <p:cBhvr>
                                        <p:cTn id="50" dur="1" fill="hold">
                                          <p:stCondLst>
                                            <p:cond delay="0"/>
                                          </p:stCondLst>
                                        </p:cTn>
                                        <p:tgtEl>
                                          <p:spTgt spid="14"/>
                                        </p:tgtEl>
                                        <p:attrNameLst>
                                          <p:attrName>style.visibility</p:attrName>
                                        </p:attrNameLst>
                                      </p:cBhvr>
                                      <p:to>
                                        <p:strVal val="visible"/>
                                      </p:to>
                                    </p:set>
                                    <p:animEffect transition="in" filter="dissolve">
                                      <p:cBhvr>
                                        <p:cTn id="51" dur="75"/>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8756" grpId="0" autoUpdateAnimBg="0"/>
      <p:bldP spid="1098757" grpId="0" animBg="1" autoUpdateAnimBg="0"/>
      <p:bldP spid="1098758" grpId="0" animBg="1" autoUpdateAnimBg="0"/>
      <p:bldP spid="1098759" grpId="0" animBg="1" autoUpdateAnimBg="0"/>
      <p:bldP spid="1098760" grpId="0" autoUpdateAnimBg="0"/>
      <p:bldP spid="1098761" grpId="0" autoUpdateAnimBg="0"/>
      <p:bldP spid="1098762" grpId="0" autoUpdateAnimBg="0"/>
      <p:bldP spid="1098763" grpId="0" autoUpdateAnimBg="0"/>
      <p:bldP spid="13" grpId="0" animBg="1" autoUpdateAnimBg="0"/>
      <p:bldP spid="14" grpId="0" autoUpdateAnimBg="0"/>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2"/>
          <p:cNvSpPr>
            <a:spLocks noGrp="1" noChangeArrowheads="1"/>
          </p:cNvSpPr>
          <p:nvPr>
            <p:ph type="ctrTitle"/>
          </p:nvPr>
        </p:nvSpPr>
        <p:spPr>
          <a:xfrm>
            <a:off x="304800" y="2571750"/>
            <a:ext cx="8153400" cy="857250"/>
          </a:xfrm>
          <a:noFill/>
        </p:spPr>
        <p:txBody>
          <a:bodyPr/>
          <a:lstStyle/>
          <a:p>
            <a:pPr eaLnBrk="1" hangingPunct="1"/>
            <a:r>
              <a:rPr lang="en-US" sz="6000" b="1">
                <a:solidFill>
                  <a:schemeClr val="bg1"/>
                </a:solidFill>
                <a:latin typeface="Arial" charset="0"/>
              </a:rPr>
              <a:t>Church Unity</a:t>
            </a:r>
            <a:endParaRPr lang="en-US" sz="5400">
              <a:solidFill>
                <a:schemeClr val="bg1"/>
              </a:solidFill>
              <a:latin typeface="Arial" charset="0"/>
            </a:endParaRPr>
          </a:p>
        </p:txBody>
      </p:sp>
      <p:sp>
        <p:nvSpPr>
          <p:cNvPr id="1735683" name="Rectangle 3"/>
          <p:cNvSpPr>
            <a:spLocks noGrp="1" noChangeArrowheads="1"/>
          </p:cNvSpPr>
          <p:nvPr>
            <p:ph type="subTitle" idx="1"/>
          </p:nvPr>
        </p:nvSpPr>
        <p:spPr/>
        <p:txBody>
          <a:bodyPr/>
          <a:lstStyle/>
          <a:p>
            <a:pPr eaLnBrk="1" hangingPunct="1"/>
            <a:r>
              <a:rPr lang="en-US" sz="4400" b="1" i="1">
                <a:solidFill>
                  <a:schemeClr val="bg1"/>
                </a:solidFill>
                <a:latin typeface="Arial" charset="0"/>
              </a:rPr>
              <a:t>When should we </a:t>
            </a:r>
            <a:r>
              <a:rPr lang="en-US" sz="4400" b="1" i="1" u="sng">
                <a:solidFill>
                  <a:schemeClr val="bg1"/>
                </a:solidFill>
                <a:latin typeface="Arial" charset="0"/>
              </a:rPr>
              <a:t>not</a:t>
            </a:r>
            <a:r>
              <a:rPr lang="en-US" sz="4400" b="1" i="1">
                <a:solidFill>
                  <a:schemeClr val="bg1"/>
                </a:solidFill>
                <a:latin typeface="Arial" charset="0"/>
              </a:rPr>
              <a:t> work together?</a:t>
            </a:r>
            <a:endParaRPr lang="en-US" sz="4000" b="1">
              <a:solidFill>
                <a:schemeClr val="bg1"/>
              </a:solidFill>
              <a:latin typeface="Arial" charset="0"/>
            </a:endParaRPr>
          </a:p>
        </p:txBody>
      </p:sp>
      <p:sp>
        <p:nvSpPr>
          <p:cNvPr id="1735684" name="Freeform 4"/>
          <p:cNvSpPr>
            <a:spLocks/>
          </p:cNvSpPr>
          <p:nvPr/>
        </p:nvSpPr>
        <p:spPr bwMode="auto">
          <a:xfrm>
            <a:off x="3905252" y="0"/>
            <a:ext cx="854075" cy="6858000"/>
          </a:xfrm>
          <a:custGeom>
            <a:avLst/>
            <a:gdLst>
              <a:gd name="T0" fmla="*/ 2147483647 w 538"/>
              <a:gd name="T1" fmla="*/ 0 h 4473"/>
              <a:gd name="T2" fmla="*/ 2147483647 w 538"/>
              <a:gd name="T3" fmla="*/ 2147483647 h 4473"/>
              <a:gd name="T4" fmla="*/ 2147483647 w 538"/>
              <a:gd name="T5" fmla="*/ 2147483647 h 4473"/>
              <a:gd name="T6" fmla="*/ 2147483647 w 538"/>
              <a:gd name="T7" fmla="*/ 2147483647 h 4473"/>
              <a:gd name="T8" fmla="*/ 2147483647 w 538"/>
              <a:gd name="T9" fmla="*/ 2147483647 h 4473"/>
              <a:gd name="T10" fmla="*/ 2147483647 w 538"/>
              <a:gd name="T11" fmla="*/ 2147483647 h 4473"/>
              <a:gd name="T12" fmla="*/ 2147483647 w 538"/>
              <a:gd name="T13" fmla="*/ 2147483647 h 4473"/>
              <a:gd name="T14" fmla="*/ 2147483647 w 538"/>
              <a:gd name="T15" fmla="*/ 2147483647 h 4473"/>
              <a:gd name="T16" fmla="*/ 2147483647 w 538"/>
              <a:gd name="T17" fmla="*/ 2147483647 h 4473"/>
              <a:gd name="T18" fmla="*/ 2147483647 w 538"/>
              <a:gd name="T19" fmla="*/ 2147483647 h 4473"/>
              <a:gd name="T20" fmla="*/ 2147483647 w 538"/>
              <a:gd name="T21" fmla="*/ 2147483647 h 4473"/>
              <a:gd name="T22" fmla="*/ 2147483647 w 538"/>
              <a:gd name="T23" fmla="*/ 2147483647 h 4473"/>
              <a:gd name="T24" fmla="*/ 2147483647 w 538"/>
              <a:gd name="T25" fmla="*/ 2147483647 h 4473"/>
              <a:gd name="T26" fmla="*/ 2147483647 w 538"/>
              <a:gd name="T27" fmla="*/ 2147483647 h 4473"/>
              <a:gd name="T28" fmla="*/ 2147483647 w 538"/>
              <a:gd name="T29" fmla="*/ 2147483647 h 4473"/>
              <a:gd name="T30" fmla="*/ 2147483647 w 538"/>
              <a:gd name="T31" fmla="*/ 2147483647 h 4473"/>
              <a:gd name="T32" fmla="*/ 2147483647 w 538"/>
              <a:gd name="T33" fmla="*/ 2147483647 h 4473"/>
              <a:gd name="T34" fmla="*/ 2147483647 w 538"/>
              <a:gd name="T35" fmla="*/ 2147483647 h 4473"/>
              <a:gd name="T36" fmla="*/ 2147483647 w 538"/>
              <a:gd name="T37" fmla="*/ 2147483647 h 4473"/>
              <a:gd name="T38" fmla="*/ 2147483647 w 538"/>
              <a:gd name="T39" fmla="*/ 2147483647 h 4473"/>
              <a:gd name="T40" fmla="*/ 2147483647 w 538"/>
              <a:gd name="T41" fmla="*/ 2147483647 h 4473"/>
              <a:gd name="T42" fmla="*/ 2147483647 w 538"/>
              <a:gd name="T43" fmla="*/ 2147483647 h 4473"/>
              <a:gd name="T44" fmla="*/ 2147483647 w 538"/>
              <a:gd name="T45" fmla="*/ 2147483647 h 4473"/>
              <a:gd name="T46" fmla="*/ 2147483647 w 538"/>
              <a:gd name="T47" fmla="*/ 2147483647 h 4473"/>
              <a:gd name="T48" fmla="*/ 2147483647 w 538"/>
              <a:gd name="T49" fmla="*/ 2147483647 h 4473"/>
              <a:gd name="T50" fmla="*/ 2147483647 w 538"/>
              <a:gd name="T51" fmla="*/ 2147483647 h 4473"/>
              <a:gd name="T52" fmla="*/ 2147483647 w 538"/>
              <a:gd name="T53" fmla="*/ 2147483647 h 4473"/>
              <a:gd name="T54" fmla="*/ 2147483647 w 538"/>
              <a:gd name="T55" fmla="*/ 2147483647 h 4473"/>
              <a:gd name="T56" fmla="*/ 2147483647 w 538"/>
              <a:gd name="T57" fmla="*/ 2147483647 h 4473"/>
              <a:gd name="T58" fmla="*/ 2147483647 w 538"/>
              <a:gd name="T59" fmla="*/ 2147483647 h 4473"/>
              <a:gd name="T60" fmla="*/ 2147483647 w 538"/>
              <a:gd name="T61" fmla="*/ 2147483647 h 4473"/>
              <a:gd name="T62" fmla="*/ 2147483647 w 538"/>
              <a:gd name="T63" fmla="*/ 2147483647 h 4473"/>
              <a:gd name="T64" fmla="*/ 2147483647 w 538"/>
              <a:gd name="T65" fmla="*/ 2147483647 h 4473"/>
              <a:gd name="T66" fmla="*/ 2147483647 w 538"/>
              <a:gd name="T67" fmla="*/ 2147483647 h 4473"/>
              <a:gd name="T68" fmla="*/ 2147483647 w 538"/>
              <a:gd name="T69" fmla="*/ 2147483647 h 4473"/>
              <a:gd name="T70" fmla="*/ 2147483647 w 538"/>
              <a:gd name="T71" fmla="*/ 2147483647 h 4473"/>
              <a:gd name="T72" fmla="*/ 2147483647 w 538"/>
              <a:gd name="T73" fmla="*/ 2147483647 h 4473"/>
              <a:gd name="T74" fmla="*/ 2147483647 w 538"/>
              <a:gd name="T75" fmla="*/ 2147483647 h 4473"/>
              <a:gd name="T76" fmla="*/ 2147483647 w 538"/>
              <a:gd name="T77" fmla="*/ 2147483647 h 4473"/>
              <a:gd name="T78" fmla="*/ 2147483647 w 538"/>
              <a:gd name="T79" fmla="*/ 2147483647 h 4473"/>
              <a:gd name="T80" fmla="*/ 2147483647 w 538"/>
              <a:gd name="T81" fmla="*/ 2147483647 h 4473"/>
              <a:gd name="T82" fmla="*/ 2147483647 w 538"/>
              <a:gd name="T83" fmla="*/ 2147483647 h 4473"/>
              <a:gd name="T84" fmla="*/ 2147483647 w 538"/>
              <a:gd name="T85" fmla="*/ 2147483647 h 4473"/>
              <a:gd name="T86" fmla="*/ 2147483647 w 538"/>
              <a:gd name="T87" fmla="*/ 2147483647 h 4473"/>
              <a:gd name="T88" fmla="*/ 2147483647 w 538"/>
              <a:gd name="T89" fmla="*/ 2147483647 h 4473"/>
              <a:gd name="T90" fmla="*/ 2147483647 w 538"/>
              <a:gd name="T91" fmla="*/ 2147483647 h 44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38"/>
              <a:gd name="T139" fmla="*/ 0 h 4473"/>
              <a:gd name="T140" fmla="*/ 538 w 538"/>
              <a:gd name="T141" fmla="*/ 4473 h 447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38" h="4473">
                <a:moveTo>
                  <a:pt x="227" y="0"/>
                </a:moveTo>
                <a:cubicBezTo>
                  <a:pt x="201" y="40"/>
                  <a:pt x="190" y="56"/>
                  <a:pt x="235" y="85"/>
                </a:cubicBezTo>
                <a:cubicBezTo>
                  <a:pt x="205" y="132"/>
                  <a:pt x="201" y="127"/>
                  <a:pt x="212" y="186"/>
                </a:cubicBezTo>
                <a:cubicBezTo>
                  <a:pt x="209" y="196"/>
                  <a:pt x="208" y="207"/>
                  <a:pt x="204" y="217"/>
                </a:cubicBezTo>
                <a:cubicBezTo>
                  <a:pt x="200" y="225"/>
                  <a:pt x="183" y="232"/>
                  <a:pt x="188" y="241"/>
                </a:cubicBezTo>
                <a:cubicBezTo>
                  <a:pt x="193" y="250"/>
                  <a:pt x="209" y="246"/>
                  <a:pt x="220" y="248"/>
                </a:cubicBezTo>
                <a:cubicBezTo>
                  <a:pt x="242" y="251"/>
                  <a:pt x="266" y="253"/>
                  <a:pt x="289" y="256"/>
                </a:cubicBezTo>
                <a:cubicBezTo>
                  <a:pt x="286" y="269"/>
                  <a:pt x="291" y="285"/>
                  <a:pt x="282" y="295"/>
                </a:cubicBezTo>
                <a:cubicBezTo>
                  <a:pt x="270" y="306"/>
                  <a:pt x="235" y="311"/>
                  <a:pt x="235" y="311"/>
                </a:cubicBezTo>
                <a:cubicBezTo>
                  <a:pt x="230" y="334"/>
                  <a:pt x="225" y="357"/>
                  <a:pt x="220" y="380"/>
                </a:cubicBezTo>
                <a:cubicBezTo>
                  <a:pt x="210" y="419"/>
                  <a:pt x="188" y="497"/>
                  <a:pt x="188" y="497"/>
                </a:cubicBezTo>
                <a:cubicBezTo>
                  <a:pt x="181" y="583"/>
                  <a:pt x="168" y="593"/>
                  <a:pt x="204" y="668"/>
                </a:cubicBezTo>
                <a:cubicBezTo>
                  <a:pt x="224" y="710"/>
                  <a:pt x="250" y="750"/>
                  <a:pt x="274" y="792"/>
                </a:cubicBezTo>
                <a:cubicBezTo>
                  <a:pt x="281" y="805"/>
                  <a:pt x="297" y="831"/>
                  <a:pt x="297" y="831"/>
                </a:cubicBezTo>
                <a:cubicBezTo>
                  <a:pt x="299" y="846"/>
                  <a:pt x="298" y="863"/>
                  <a:pt x="305" y="877"/>
                </a:cubicBezTo>
                <a:cubicBezTo>
                  <a:pt x="309" y="885"/>
                  <a:pt x="325" y="883"/>
                  <a:pt x="328" y="893"/>
                </a:cubicBezTo>
                <a:cubicBezTo>
                  <a:pt x="335" y="925"/>
                  <a:pt x="289" y="1001"/>
                  <a:pt x="282" y="1017"/>
                </a:cubicBezTo>
                <a:cubicBezTo>
                  <a:pt x="254" y="1069"/>
                  <a:pt x="223" y="1118"/>
                  <a:pt x="188" y="1165"/>
                </a:cubicBezTo>
                <a:cubicBezTo>
                  <a:pt x="211" y="1170"/>
                  <a:pt x="234" y="1175"/>
                  <a:pt x="258" y="1180"/>
                </a:cubicBezTo>
                <a:cubicBezTo>
                  <a:pt x="304" y="1188"/>
                  <a:pt x="398" y="1204"/>
                  <a:pt x="398" y="1204"/>
                </a:cubicBezTo>
                <a:cubicBezTo>
                  <a:pt x="442" y="1292"/>
                  <a:pt x="400" y="1301"/>
                  <a:pt x="352" y="1367"/>
                </a:cubicBezTo>
                <a:cubicBezTo>
                  <a:pt x="304" y="1431"/>
                  <a:pt x="267" y="1504"/>
                  <a:pt x="220" y="1569"/>
                </a:cubicBezTo>
                <a:cubicBezTo>
                  <a:pt x="0" y="1865"/>
                  <a:pt x="131" y="1670"/>
                  <a:pt x="64" y="1771"/>
                </a:cubicBezTo>
                <a:cubicBezTo>
                  <a:pt x="111" y="1801"/>
                  <a:pt x="175" y="1809"/>
                  <a:pt x="227" y="1833"/>
                </a:cubicBezTo>
                <a:cubicBezTo>
                  <a:pt x="283" y="1858"/>
                  <a:pt x="212" y="1836"/>
                  <a:pt x="282" y="1879"/>
                </a:cubicBezTo>
                <a:cubicBezTo>
                  <a:pt x="333" y="1910"/>
                  <a:pt x="472" y="1935"/>
                  <a:pt x="538" y="1949"/>
                </a:cubicBezTo>
                <a:cubicBezTo>
                  <a:pt x="431" y="2098"/>
                  <a:pt x="372" y="2283"/>
                  <a:pt x="289" y="2446"/>
                </a:cubicBezTo>
                <a:cubicBezTo>
                  <a:pt x="299" y="2448"/>
                  <a:pt x="313" y="2445"/>
                  <a:pt x="320" y="2454"/>
                </a:cubicBezTo>
                <a:cubicBezTo>
                  <a:pt x="324" y="2460"/>
                  <a:pt x="316" y="2469"/>
                  <a:pt x="313" y="2477"/>
                </a:cubicBezTo>
                <a:cubicBezTo>
                  <a:pt x="293" y="2516"/>
                  <a:pt x="278" y="2526"/>
                  <a:pt x="251" y="2563"/>
                </a:cubicBezTo>
                <a:cubicBezTo>
                  <a:pt x="191" y="2640"/>
                  <a:pt x="119" y="2708"/>
                  <a:pt x="64" y="2788"/>
                </a:cubicBezTo>
                <a:cubicBezTo>
                  <a:pt x="100" y="2798"/>
                  <a:pt x="135" y="2816"/>
                  <a:pt x="173" y="2819"/>
                </a:cubicBezTo>
                <a:cubicBezTo>
                  <a:pt x="245" y="2824"/>
                  <a:pt x="317" y="2811"/>
                  <a:pt x="390" y="2811"/>
                </a:cubicBezTo>
                <a:cubicBezTo>
                  <a:pt x="405" y="2811"/>
                  <a:pt x="421" y="2816"/>
                  <a:pt x="437" y="2819"/>
                </a:cubicBezTo>
                <a:cubicBezTo>
                  <a:pt x="470" y="2836"/>
                  <a:pt x="502" y="2837"/>
                  <a:pt x="538" y="2850"/>
                </a:cubicBezTo>
                <a:cubicBezTo>
                  <a:pt x="505" y="3022"/>
                  <a:pt x="401" y="3173"/>
                  <a:pt x="313" y="3324"/>
                </a:cubicBezTo>
                <a:cubicBezTo>
                  <a:pt x="341" y="3326"/>
                  <a:pt x="511" y="3344"/>
                  <a:pt x="515" y="3347"/>
                </a:cubicBezTo>
                <a:cubicBezTo>
                  <a:pt x="517" y="3349"/>
                  <a:pt x="481" y="3477"/>
                  <a:pt x="476" y="3495"/>
                </a:cubicBezTo>
                <a:cubicBezTo>
                  <a:pt x="504" y="3576"/>
                  <a:pt x="483" y="3630"/>
                  <a:pt x="414" y="3666"/>
                </a:cubicBezTo>
                <a:cubicBezTo>
                  <a:pt x="260" y="3915"/>
                  <a:pt x="437" y="3641"/>
                  <a:pt x="289" y="3836"/>
                </a:cubicBezTo>
                <a:cubicBezTo>
                  <a:pt x="224" y="3920"/>
                  <a:pt x="280" y="3880"/>
                  <a:pt x="227" y="3914"/>
                </a:cubicBezTo>
                <a:cubicBezTo>
                  <a:pt x="218" y="3940"/>
                  <a:pt x="213" y="3936"/>
                  <a:pt x="235" y="3961"/>
                </a:cubicBezTo>
                <a:cubicBezTo>
                  <a:pt x="249" y="3977"/>
                  <a:pt x="282" y="4007"/>
                  <a:pt x="282" y="4007"/>
                </a:cubicBezTo>
                <a:cubicBezTo>
                  <a:pt x="272" y="4138"/>
                  <a:pt x="245" y="4265"/>
                  <a:pt x="150" y="4365"/>
                </a:cubicBezTo>
                <a:cubicBezTo>
                  <a:pt x="159" y="4396"/>
                  <a:pt x="177" y="4400"/>
                  <a:pt x="204" y="4419"/>
                </a:cubicBezTo>
                <a:cubicBezTo>
                  <a:pt x="237" y="4468"/>
                  <a:pt x="221" y="4451"/>
                  <a:pt x="243" y="4473"/>
                </a:cubicBezTo>
              </a:path>
            </a:pathLst>
          </a:custGeom>
          <a:noFill/>
          <a:ln w="7620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39689973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735684"/>
                                        </p:tgtEl>
                                        <p:attrNameLst>
                                          <p:attrName>style.visibility</p:attrName>
                                        </p:attrNameLst>
                                      </p:cBhvr>
                                      <p:to>
                                        <p:strVal val="visible"/>
                                      </p:to>
                                    </p:set>
                                    <p:animEffect transition="in" filter="wipe(up)">
                                      <p:cBhvr>
                                        <p:cTn id="7" dur="500"/>
                                        <p:tgtEl>
                                          <p:spTgt spid="1735684"/>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735683">
                                            <p:txEl>
                                              <p:pRg st="0" end="0"/>
                                            </p:txEl>
                                          </p:spTgt>
                                        </p:tgtEl>
                                        <p:attrNameLst>
                                          <p:attrName>style.visibility</p:attrName>
                                        </p:attrNameLst>
                                      </p:cBhvr>
                                      <p:to>
                                        <p:strVal val="visible"/>
                                      </p:to>
                                    </p:set>
                                    <p:animEffect transition="in" filter="wipe(down)">
                                      <p:cBhvr>
                                        <p:cTn id="11" dur="500"/>
                                        <p:tgtEl>
                                          <p:spTgt spid="17356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5683" grpId="0" build="p"/>
      <p:bldP spid="1735684" grpId="0" animBg="1"/>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descr="Green marble"/>
          <p:cNvSpPr>
            <a:spLocks noChangeArrowheads="1"/>
          </p:cNvSpPr>
          <p:nvPr/>
        </p:nvSpPr>
        <p:spPr bwMode="auto">
          <a:xfrm>
            <a:off x="0" y="0"/>
            <a:ext cx="9144000" cy="6858000"/>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0" i="0" u="none" strike="noStrike" kern="1200" cap="none" spc="0" normalizeH="0" baseline="0" noProof="0">
                <a:ln>
                  <a:noFill/>
                </a:ln>
                <a:solidFill>
                  <a:srgbClr val="000000"/>
                </a:solidFill>
                <a:effectLst/>
                <a:uLnTx/>
                <a:uFillTx/>
                <a:latin typeface="Arial" charset="0"/>
                <a:ea typeface="ＭＳ Ｐゴシック" charset="0"/>
              </a:rPr>
              <a:t>“</a:t>
            </a: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9222" name="Rectangle 6"/>
          <p:cNvSpPr>
            <a:spLocks noGrp="1" noChangeArrowheads="1"/>
          </p:cNvSpPr>
          <p:nvPr>
            <p:ph type="title" idx="4294967295"/>
          </p:nvPr>
        </p:nvSpPr>
        <p:spPr>
          <a:xfrm>
            <a:off x="457200" y="274638"/>
            <a:ext cx="7467600" cy="701675"/>
          </a:xfrm>
          <a:gradFill rotWithShape="0">
            <a:gsLst>
              <a:gs pos="0">
                <a:srgbClr val="660066">
                  <a:gamma/>
                  <a:shade val="17255"/>
                  <a:invGamma/>
                </a:srgbClr>
              </a:gs>
              <a:gs pos="50000">
                <a:srgbClr val="660066"/>
              </a:gs>
              <a:gs pos="100000">
                <a:srgbClr val="660066">
                  <a:gamma/>
                  <a:shade val="17255"/>
                  <a:invGamma/>
                </a:srgbClr>
              </a:gs>
            </a:gsLst>
            <a:lin ang="5400000" scaled="1"/>
          </a:gradFill>
          <a:effectLst>
            <a:outerShdw blurRad="63500" dist="107763" dir="2700000" algn="ctr" rotWithShape="0">
              <a:schemeClr val="tx1">
                <a:alpha val="74998"/>
              </a:schemeClr>
            </a:outerShdw>
          </a:effectLst>
          <a:extLst>
            <a:ext uri="{91240B29-F687-4f45-9708-019B960494DF}">
              <a14:hiddenLine xmlns="" xmlns:a14="http://schemas.microsoft.com/office/drawing/2010/main" w="9525" cap="flat" cmpd="sng">
                <a:solidFill>
                  <a:schemeClr val="tx1"/>
                </a:solidFill>
                <a:prstDash val="solid"/>
                <a:miter lim="800000"/>
                <a:headEnd/>
                <a:tailEnd/>
              </a14:hiddenLine>
            </a:ext>
          </a:extLst>
        </p:spPr>
        <p:txBody>
          <a:bodyPr anchor="t">
            <a:spAutoFit/>
          </a:bodyPr>
          <a:lstStyle/>
          <a:p>
            <a:pPr algn="l">
              <a:spcBef>
                <a:spcPct val="50000"/>
              </a:spcBef>
              <a:defRPr/>
            </a:pPr>
            <a:r>
              <a:rPr lang="en-US" sz="4000" b="1" i="1">
                <a:solidFill>
                  <a:schemeClr val="bg1"/>
                </a:solidFill>
                <a:latin typeface="Times New Roman" charset="0"/>
              </a:rPr>
              <a:t>What does 2 Cor. 6:14-7:1 mean?</a:t>
            </a:r>
          </a:p>
        </p:txBody>
      </p:sp>
      <p:sp>
        <p:nvSpPr>
          <p:cNvPr id="9227" name="Text Box 11"/>
          <p:cNvSpPr txBox="1">
            <a:spLocks noChangeArrowheads="1"/>
          </p:cNvSpPr>
          <p:nvPr/>
        </p:nvSpPr>
        <p:spPr bwMode="auto">
          <a:xfrm>
            <a:off x="8077200" y="76200"/>
            <a:ext cx="990600" cy="457200"/>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chemeClr val="tx2"/>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Times New Roman" charset="0"/>
                <a:ea typeface="ＭＳ Ｐゴシック" charset="0"/>
              </a:rPr>
              <a:t>136</a:t>
            </a:r>
            <a:endParaRPr kumimoji="0" lang="en-US" sz="2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endParaRPr>
          </a:p>
        </p:txBody>
      </p:sp>
      <p:sp>
        <p:nvSpPr>
          <p:cNvPr id="171012" name="Text Box 5"/>
          <p:cNvSpPr txBox="1">
            <a:spLocks noChangeArrowheads="1"/>
          </p:cNvSpPr>
          <p:nvPr/>
        </p:nvSpPr>
        <p:spPr bwMode="auto">
          <a:xfrm>
            <a:off x="323850" y="1412875"/>
            <a:ext cx="8280400" cy="5016500"/>
          </a:xfrm>
          <a:prstGeom prst="rect">
            <a:avLst/>
          </a:prstGeom>
          <a:solidFill>
            <a:schemeClr val="tx1"/>
          </a:solidFill>
          <a:ln>
            <a:noFill/>
          </a:ln>
          <a:extLst>
            <a:ext uri="{91240B29-F687-4f45-9708-019B960494DF}">
              <a14:hiddenLine xmlns="" xmlns:a14="http://schemas.microsoft.com/office/drawing/2010/main" w="9525">
                <a:solidFill>
                  <a:schemeClr val="tx1"/>
                </a:solidFill>
                <a:miter lim="800000"/>
                <a:headEnd/>
                <a:tailEnd/>
              </a14:hiddenLine>
            </a:ext>
          </a:extLst>
        </p:spPr>
        <p:txBody>
          <a:bodyPr>
            <a:spAutoFit/>
          </a:bodyPr>
          <a:lstStyle>
            <a:lvl1pPr marL="173038" indent="-173038">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173038" marR="0" lvl="0" indent="-173038" algn="l"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“Don</a:t>
            </a:r>
            <a:r>
              <a:rPr kumimoji="0" lang="uk-UA" altLang="ja-JP" sz="32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t team up with those who are unbelievers. How can righteousness be a partner with wickedness? How can light live with darkness? </a:t>
            </a:r>
            <a:r>
              <a:rPr kumimoji="0" lang="en-US" altLang="ja-JP" sz="3200" b="1" i="0" u="none" strike="noStrike" kern="1200" cap="none" spc="0" normalizeH="0" baseline="30000" noProof="0" dirty="0">
                <a:ln>
                  <a:noFill/>
                </a:ln>
                <a:solidFill>
                  <a:srgbClr val="FFFFFF"/>
                </a:solidFill>
                <a:effectLst/>
                <a:uLnTx/>
                <a:uFillTx/>
                <a:latin typeface="Arial" charset="0"/>
                <a:ea typeface="ＭＳ Ｐゴシック" charset="0"/>
              </a:rPr>
              <a:t>15</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What harmony can there be between Christ and the devil? How can a believer be a partner with an unbeliever? </a:t>
            </a:r>
            <a:r>
              <a:rPr kumimoji="0" lang="en-US" altLang="ja-JP" sz="3200" b="1" i="0" u="none" strike="noStrike" kern="1200" cap="none" spc="0" normalizeH="0" baseline="30000" noProof="0" dirty="0">
                <a:ln>
                  <a:noFill/>
                </a:ln>
                <a:solidFill>
                  <a:srgbClr val="FFFFFF"/>
                </a:solidFill>
                <a:effectLst/>
                <a:uLnTx/>
                <a:uFillTx/>
                <a:latin typeface="Arial" charset="0"/>
                <a:ea typeface="ＭＳ Ｐゴシック" charset="0"/>
              </a:rPr>
              <a:t>16</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And what union can there be between God</a:t>
            </a:r>
            <a:r>
              <a:rPr kumimoji="0" lang="uk-UA" altLang="ja-JP" sz="32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s temple and idols? For we are the temple of the living God.”</a:t>
            </a:r>
          </a:p>
        </p:txBody>
      </p:sp>
    </p:spTree>
  </p:cSld>
  <p:clrMapOvr>
    <a:masterClrMapping/>
  </p:clrMapOvr>
  <p:transition/>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descr="Green marble"/>
          <p:cNvSpPr>
            <a:spLocks noChangeArrowheads="1"/>
          </p:cNvSpPr>
          <p:nvPr/>
        </p:nvSpPr>
        <p:spPr bwMode="auto">
          <a:xfrm>
            <a:off x="0" y="0"/>
            <a:ext cx="9144000" cy="6858000"/>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0" i="0" u="none" strike="noStrike" kern="1200" cap="none" spc="0" normalizeH="0" baseline="0" noProof="0">
                <a:ln>
                  <a:noFill/>
                </a:ln>
                <a:solidFill>
                  <a:srgbClr val="000000"/>
                </a:solidFill>
                <a:effectLst/>
                <a:uLnTx/>
                <a:uFillTx/>
                <a:latin typeface="Arial" charset="0"/>
                <a:ea typeface="ＭＳ Ｐゴシック" charset="0"/>
              </a:rPr>
              <a:t>“</a:t>
            </a: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9222" name="Rectangle 6"/>
          <p:cNvSpPr>
            <a:spLocks noGrp="1" noChangeArrowheads="1"/>
          </p:cNvSpPr>
          <p:nvPr>
            <p:ph type="title" idx="4294967295"/>
          </p:nvPr>
        </p:nvSpPr>
        <p:spPr>
          <a:xfrm>
            <a:off x="457200" y="274638"/>
            <a:ext cx="7467600" cy="701675"/>
          </a:xfrm>
          <a:gradFill rotWithShape="0">
            <a:gsLst>
              <a:gs pos="0">
                <a:srgbClr val="660066">
                  <a:gamma/>
                  <a:shade val="17255"/>
                  <a:invGamma/>
                </a:srgbClr>
              </a:gs>
              <a:gs pos="50000">
                <a:srgbClr val="660066"/>
              </a:gs>
              <a:gs pos="100000">
                <a:srgbClr val="660066">
                  <a:gamma/>
                  <a:shade val="17255"/>
                  <a:invGamma/>
                </a:srgbClr>
              </a:gs>
            </a:gsLst>
            <a:lin ang="5400000" scaled="1"/>
          </a:gradFill>
          <a:effectLst>
            <a:outerShdw blurRad="63500" dist="107763" dir="2700000" algn="ctr" rotWithShape="0">
              <a:schemeClr val="tx1">
                <a:alpha val="74998"/>
              </a:schemeClr>
            </a:outerShdw>
          </a:effectLst>
          <a:extLst>
            <a:ext uri="{91240B29-F687-4f45-9708-019B960494DF}">
              <a14:hiddenLine xmlns="" xmlns:a14="http://schemas.microsoft.com/office/drawing/2010/main" w="9525" cap="flat" cmpd="sng">
                <a:solidFill>
                  <a:schemeClr val="tx1"/>
                </a:solidFill>
                <a:prstDash val="solid"/>
                <a:miter lim="800000"/>
                <a:headEnd/>
                <a:tailEnd/>
              </a14:hiddenLine>
            </a:ext>
          </a:extLst>
        </p:spPr>
        <p:txBody>
          <a:bodyPr anchor="t">
            <a:spAutoFit/>
          </a:bodyPr>
          <a:lstStyle/>
          <a:p>
            <a:pPr algn="l">
              <a:spcBef>
                <a:spcPct val="50000"/>
              </a:spcBef>
              <a:defRPr/>
            </a:pPr>
            <a:r>
              <a:rPr lang="en-US" sz="4000" b="1" i="1">
                <a:solidFill>
                  <a:schemeClr val="bg1"/>
                </a:solidFill>
                <a:latin typeface="Times New Roman" charset="0"/>
              </a:rPr>
              <a:t>What does 2 Cor. 6:14-7:1 mean?</a:t>
            </a:r>
          </a:p>
        </p:txBody>
      </p:sp>
      <p:sp>
        <p:nvSpPr>
          <p:cNvPr id="9227" name="Text Box 11"/>
          <p:cNvSpPr txBox="1">
            <a:spLocks noChangeArrowheads="1"/>
          </p:cNvSpPr>
          <p:nvPr/>
        </p:nvSpPr>
        <p:spPr bwMode="auto">
          <a:xfrm>
            <a:off x="8077200" y="76200"/>
            <a:ext cx="990600" cy="457200"/>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chemeClr val="tx2"/>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Times New Roman" charset="0"/>
                <a:ea typeface="ＭＳ Ｐゴシック" charset="0"/>
              </a:rPr>
              <a:t>136</a:t>
            </a:r>
            <a:endParaRPr kumimoji="0" lang="en-US" sz="2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endParaRPr>
          </a:p>
        </p:txBody>
      </p:sp>
      <p:sp>
        <p:nvSpPr>
          <p:cNvPr id="173060" name="Text Box 5"/>
          <p:cNvSpPr txBox="1">
            <a:spLocks noChangeArrowheads="1"/>
          </p:cNvSpPr>
          <p:nvPr/>
        </p:nvSpPr>
        <p:spPr bwMode="auto">
          <a:xfrm>
            <a:off x="323850" y="1412875"/>
            <a:ext cx="8280400" cy="4524375"/>
          </a:xfrm>
          <a:prstGeom prst="rect">
            <a:avLst/>
          </a:prstGeom>
          <a:solidFill>
            <a:schemeClr val="tx1"/>
          </a:solidFill>
          <a:ln>
            <a:noFill/>
          </a:ln>
          <a:extLst>
            <a:ext uri="{91240B29-F687-4f45-9708-019B960494DF}">
              <a14:hiddenLine xmlns="" xmlns:a14="http://schemas.microsoft.com/office/drawing/2010/main" w="9525">
                <a:solidFill>
                  <a:schemeClr val="tx1"/>
                </a:solidFill>
                <a:miter lim="800000"/>
                <a:headEnd/>
                <a:tailEnd/>
              </a14:hiddenLine>
            </a:ext>
          </a:extLst>
        </p:spPr>
        <p:txBody>
          <a:bodyPr>
            <a:spAutoFit/>
          </a:bodyPr>
          <a:lstStyle>
            <a:lvl1pPr marL="173038" indent="-173038">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173038" marR="0" lvl="0" indent="-173038" algn="l"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“As God said:</a:t>
            </a:r>
          </a:p>
          <a:p>
            <a:pPr marL="173038" marR="0" lvl="0" indent="-173038" algn="l"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		</a:t>
            </a:r>
            <a:r>
              <a:rPr kumimoji="0" lang="uk-UA" altLang="ja-JP" sz="32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I will live in them</a:t>
            </a:r>
          </a:p>
          <a:p>
            <a:pPr marL="173038" marR="0" lvl="0" indent="-173038" algn="l"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		and walk among them.</a:t>
            </a:r>
          </a:p>
          <a:p>
            <a:pPr marL="173038" marR="0" lvl="0" indent="-173038" algn="l"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		I will be their God,</a:t>
            </a:r>
          </a:p>
          <a:p>
            <a:pPr marL="173038" marR="0" lvl="0" indent="-173038" algn="l"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		and they will be my people. </a:t>
            </a:r>
          </a:p>
          <a:p>
            <a:pPr marL="173038" marR="0" lvl="0" indent="-173038" algn="l"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30000" noProof="0" dirty="0">
                <a:ln>
                  <a:noFill/>
                </a:ln>
                <a:solidFill>
                  <a:srgbClr val="FFFFFF"/>
                </a:solidFill>
                <a:effectLst/>
                <a:uLnTx/>
                <a:uFillTx/>
                <a:latin typeface="Arial" charset="0"/>
                <a:ea typeface="ＭＳ Ｐゴシック" charset="0"/>
              </a:rPr>
              <a:t>17</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Therefore, come out from among unbelievers, and separate yourselves from them, says the Lord</a:t>
            </a:r>
            <a:r>
              <a:rPr kumimoji="0" lang="uk-UA" altLang="ja-JP" sz="32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 </a:t>
            </a:r>
          </a:p>
          <a:p>
            <a:pPr marL="173038" marR="0" lvl="0" indent="-173038" algn="r"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(2 Cor. 6:16-17)</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descr="12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1"/>
            <a:ext cx="9144000" cy="12192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Autofit/>
          </a:bodyPr>
          <a:lstStyle/>
          <a:p>
            <a:pPr defTabSz="457200" eaLnBrk="0" fontAlgn="base" hangingPunct="0">
              <a:spcAft>
                <a:spcPct val="0"/>
              </a:spcAft>
            </a:pPr>
            <a:r>
              <a:rPr lang="en-US" sz="3600" b="1" dirty="0">
                <a:solidFill>
                  <a:schemeClr val="bg1"/>
                </a:solidFill>
                <a:effectLst>
                  <a:glow rad="127000">
                    <a:schemeClr val="tx1"/>
                  </a:glow>
                </a:effectLst>
                <a:latin typeface="Arial"/>
                <a:ea typeface="ＭＳ Ｐゴシック" charset="0"/>
                <a:cs typeface="Arial"/>
              </a:rPr>
              <a:t>In sweet abandon, let me be spilled out</a:t>
            </a:r>
            <a:br>
              <a:rPr lang="en-US" sz="3600" b="1" dirty="0">
                <a:solidFill>
                  <a:schemeClr val="bg1"/>
                </a:solidFill>
                <a:effectLst>
                  <a:glow rad="127000">
                    <a:schemeClr val="tx1"/>
                  </a:glow>
                </a:effectLst>
                <a:latin typeface="Arial"/>
                <a:ea typeface="ＭＳ Ｐゴシック" charset="0"/>
                <a:cs typeface="Arial"/>
              </a:rPr>
            </a:br>
            <a:r>
              <a:rPr lang="en-US" sz="3600" b="1" dirty="0">
                <a:solidFill>
                  <a:schemeClr val="bg1"/>
                </a:solidFill>
                <a:effectLst>
                  <a:glow rad="127000">
                    <a:schemeClr val="tx1"/>
                  </a:glow>
                </a:effectLst>
                <a:latin typeface="Arial"/>
                <a:ea typeface="ＭＳ Ｐゴシック" charset="0"/>
                <a:cs typeface="Arial"/>
              </a:rPr>
              <a:t>and used up for Thee</a:t>
            </a:r>
          </a:p>
        </p:txBody>
      </p:sp>
    </p:spTree>
    <p:extLst>
      <p:ext uri="{BB962C8B-B14F-4D97-AF65-F5344CB8AC3E}">
        <p14:creationId xmlns:p14="http://schemas.microsoft.com/office/powerpoint/2010/main" val="907696049"/>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descr="Green marble"/>
          <p:cNvSpPr>
            <a:spLocks noChangeArrowheads="1"/>
          </p:cNvSpPr>
          <p:nvPr/>
        </p:nvSpPr>
        <p:spPr bwMode="auto">
          <a:xfrm>
            <a:off x="0" y="0"/>
            <a:ext cx="9144000" cy="6858000"/>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0" i="0" u="none" strike="noStrike" kern="1200" cap="none" spc="0" normalizeH="0" baseline="0" noProof="0">
                <a:ln>
                  <a:noFill/>
                </a:ln>
                <a:solidFill>
                  <a:srgbClr val="000000"/>
                </a:solidFill>
                <a:effectLst/>
                <a:uLnTx/>
                <a:uFillTx/>
                <a:latin typeface="Arial" charset="0"/>
                <a:ea typeface="ＭＳ Ｐゴシック" charset="0"/>
              </a:rPr>
              <a:t>“</a:t>
            </a: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9222" name="Rectangle 6"/>
          <p:cNvSpPr>
            <a:spLocks noGrp="1" noChangeArrowheads="1"/>
          </p:cNvSpPr>
          <p:nvPr>
            <p:ph type="title" idx="4294967295"/>
          </p:nvPr>
        </p:nvSpPr>
        <p:spPr>
          <a:xfrm>
            <a:off x="457200" y="274638"/>
            <a:ext cx="7467600" cy="701675"/>
          </a:xfrm>
          <a:gradFill rotWithShape="0">
            <a:gsLst>
              <a:gs pos="0">
                <a:srgbClr val="660066">
                  <a:gamma/>
                  <a:shade val="17255"/>
                  <a:invGamma/>
                </a:srgbClr>
              </a:gs>
              <a:gs pos="50000">
                <a:srgbClr val="660066"/>
              </a:gs>
              <a:gs pos="100000">
                <a:srgbClr val="660066">
                  <a:gamma/>
                  <a:shade val="17255"/>
                  <a:invGamma/>
                </a:srgbClr>
              </a:gs>
            </a:gsLst>
            <a:lin ang="5400000" scaled="1"/>
          </a:gradFill>
          <a:effectLst>
            <a:outerShdw blurRad="63500" dist="107763" dir="2700000" algn="ctr" rotWithShape="0">
              <a:schemeClr val="tx1">
                <a:alpha val="74998"/>
              </a:schemeClr>
            </a:outerShdw>
          </a:effectLst>
          <a:extLst>
            <a:ext uri="{91240B29-F687-4f45-9708-019B960494DF}">
              <a14:hiddenLine xmlns="" xmlns:a14="http://schemas.microsoft.com/office/drawing/2010/main" w="9525" cap="flat" cmpd="sng">
                <a:solidFill>
                  <a:schemeClr val="tx1"/>
                </a:solidFill>
                <a:prstDash val="solid"/>
                <a:miter lim="800000"/>
                <a:headEnd/>
                <a:tailEnd/>
              </a14:hiddenLine>
            </a:ext>
          </a:extLst>
        </p:spPr>
        <p:txBody>
          <a:bodyPr anchor="t">
            <a:spAutoFit/>
          </a:bodyPr>
          <a:lstStyle/>
          <a:p>
            <a:pPr algn="l">
              <a:spcBef>
                <a:spcPct val="50000"/>
              </a:spcBef>
              <a:defRPr/>
            </a:pPr>
            <a:r>
              <a:rPr lang="en-US" sz="4000" b="1" i="1">
                <a:solidFill>
                  <a:schemeClr val="bg1"/>
                </a:solidFill>
                <a:latin typeface="Times New Roman" charset="0"/>
              </a:rPr>
              <a:t>What does 2 Cor. 6:14-7:1 mean?</a:t>
            </a:r>
          </a:p>
        </p:txBody>
      </p:sp>
      <p:sp>
        <p:nvSpPr>
          <p:cNvPr id="9227" name="Text Box 11"/>
          <p:cNvSpPr txBox="1">
            <a:spLocks noChangeArrowheads="1"/>
          </p:cNvSpPr>
          <p:nvPr/>
        </p:nvSpPr>
        <p:spPr bwMode="auto">
          <a:xfrm>
            <a:off x="8077200" y="76200"/>
            <a:ext cx="990600" cy="457200"/>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chemeClr val="tx2"/>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Times New Roman" charset="0"/>
                <a:ea typeface="ＭＳ Ｐゴシック" charset="0"/>
              </a:rPr>
              <a:t>136</a:t>
            </a:r>
            <a:endParaRPr kumimoji="0" lang="en-US" sz="2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endParaRPr>
          </a:p>
        </p:txBody>
      </p:sp>
      <p:sp>
        <p:nvSpPr>
          <p:cNvPr id="175108" name="Text Box 5"/>
          <p:cNvSpPr txBox="1">
            <a:spLocks noChangeArrowheads="1"/>
          </p:cNvSpPr>
          <p:nvPr/>
        </p:nvSpPr>
        <p:spPr bwMode="auto">
          <a:xfrm>
            <a:off x="323850" y="1412875"/>
            <a:ext cx="8280400" cy="5508625"/>
          </a:xfrm>
          <a:prstGeom prst="rect">
            <a:avLst/>
          </a:prstGeom>
          <a:solidFill>
            <a:schemeClr val="tx1"/>
          </a:solidFill>
          <a:ln>
            <a:noFill/>
          </a:ln>
          <a:extLst>
            <a:ext uri="{91240B29-F687-4f45-9708-019B960494DF}">
              <a14:hiddenLine xmlns="" xmlns:a14="http://schemas.microsoft.com/office/drawing/2010/main" w="9525">
                <a:solidFill>
                  <a:schemeClr val="tx1"/>
                </a:solidFill>
                <a:miter lim="800000"/>
                <a:headEnd/>
                <a:tailEnd/>
              </a14:hiddenLine>
            </a:ext>
          </a:extLst>
        </p:spPr>
        <p:txBody>
          <a:bodyPr>
            <a:spAutoFit/>
          </a:bodyPr>
          <a:lstStyle>
            <a:lvl1pPr marL="173038" indent="-173038">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173038" marR="0" lvl="0" indent="-173038" algn="l"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“Don</a:t>
            </a:r>
            <a:r>
              <a:rPr kumimoji="0" lang="uk-UA" altLang="ja-JP" sz="32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t touch their filthy things,</a:t>
            </a:r>
          </a:p>
          <a:p>
            <a:pPr marL="173038" marR="0" lvl="0" indent="-173038" algn="l"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 and I will welcome you. </a:t>
            </a:r>
            <a:r>
              <a:rPr kumimoji="0" lang="en-US" altLang="ja-JP" sz="3200" b="1" i="0" u="none" strike="noStrike" kern="1200" cap="none" spc="0" normalizeH="0" baseline="30000" noProof="0" dirty="0">
                <a:ln>
                  <a:noFill/>
                </a:ln>
                <a:solidFill>
                  <a:srgbClr val="FFFFFF"/>
                </a:solidFill>
                <a:effectLst/>
                <a:uLnTx/>
                <a:uFillTx/>
                <a:latin typeface="Arial" charset="0"/>
                <a:ea typeface="ＭＳ Ｐゴシック" charset="0"/>
              </a:rPr>
              <a:t>18</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And I will be your Father, and you will be my sons and daughters, says the Lord Almighty.”</a:t>
            </a:r>
          </a:p>
          <a:p>
            <a:pPr marL="173038" marR="0" lvl="0" indent="-173038" algn="l" defTabSz="914400" rtl="0" eaLnBrk="0" fontAlgn="base" latinLnBrk="0" hangingPunct="0">
              <a:lnSpc>
                <a:spcPct val="100000"/>
              </a:lnSpc>
              <a:spcBef>
                <a:spcPct val="0"/>
              </a:spcBef>
              <a:spcAft>
                <a:spcPct val="0"/>
              </a:spcAft>
              <a:buClrTx/>
              <a:buSzTx/>
              <a:buFontTx/>
              <a:buNone/>
              <a:tabLst/>
              <a:defRPr/>
            </a:pPr>
            <a:endPar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endParaRPr>
          </a:p>
          <a:p>
            <a:pPr marL="173038" marR="0" lvl="0" indent="-173038" algn="l"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30000" noProof="0" dirty="0">
                <a:ln>
                  <a:noFill/>
                </a:ln>
                <a:solidFill>
                  <a:srgbClr val="FFFFFF"/>
                </a:solidFill>
                <a:effectLst/>
                <a:uLnTx/>
                <a:uFillTx/>
                <a:latin typeface="Arial" charset="0"/>
                <a:ea typeface="ＭＳ Ｐゴシック" charset="0"/>
              </a:rPr>
              <a:t>1</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Because we have these promises, dear friends, let us cleanse ourselves from everything that can defile our body or spirit. And let us work toward complete holiness because we fear God” </a:t>
            </a:r>
          </a:p>
          <a:p>
            <a:pPr marL="173038" marR="0" lvl="0" indent="-173038" algn="r"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(2 Cor. 6:17–7:1)</a:t>
            </a:r>
          </a:p>
        </p:txBody>
      </p:sp>
    </p:spTree>
  </p:cSld>
  <p:clrMapOvr>
    <a:masterClrMapping/>
  </p:clrMapOvr>
  <p:transition/>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descr="Green marble"/>
          <p:cNvSpPr>
            <a:spLocks noChangeArrowheads="1"/>
          </p:cNvSpPr>
          <p:nvPr/>
        </p:nvSpPr>
        <p:spPr bwMode="auto">
          <a:xfrm>
            <a:off x="0" y="0"/>
            <a:ext cx="9144000" cy="6858000"/>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0" i="0" u="none" strike="noStrike" kern="1200" cap="none" spc="0" normalizeH="0" baseline="0" noProof="0">
                <a:ln>
                  <a:noFill/>
                </a:ln>
                <a:solidFill>
                  <a:srgbClr val="000000"/>
                </a:solidFill>
                <a:effectLst/>
                <a:uLnTx/>
                <a:uFillTx/>
                <a:latin typeface="Arial" charset="0"/>
                <a:ea typeface="ＭＳ Ｐゴシック" charset="0"/>
              </a:rPr>
              <a:t>“</a:t>
            </a: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87043" name="Rectangle 3"/>
          <p:cNvSpPr>
            <a:spLocks noGrp="1" noChangeArrowheads="1"/>
          </p:cNvSpPr>
          <p:nvPr>
            <p:ph type="title" idx="4294967295"/>
          </p:nvPr>
        </p:nvSpPr>
        <p:spPr>
          <a:xfrm>
            <a:off x="457200" y="274638"/>
            <a:ext cx="7467600" cy="701675"/>
          </a:xfrm>
          <a:gradFill rotWithShape="0">
            <a:gsLst>
              <a:gs pos="0">
                <a:srgbClr val="660066">
                  <a:gamma/>
                  <a:shade val="17255"/>
                  <a:invGamma/>
                </a:srgbClr>
              </a:gs>
              <a:gs pos="50000">
                <a:srgbClr val="660066"/>
              </a:gs>
              <a:gs pos="100000">
                <a:srgbClr val="660066">
                  <a:gamma/>
                  <a:shade val="17255"/>
                  <a:invGamma/>
                </a:srgbClr>
              </a:gs>
            </a:gsLst>
            <a:lin ang="5400000" scaled="1"/>
          </a:gradFill>
          <a:effectLst>
            <a:outerShdw blurRad="63500" dist="107763" dir="2700000" algn="ctr" rotWithShape="0">
              <a:schemeClr val="tx1">
                <a:alpha val="74998"/>
              </a:schemeClr>
            </a:outerShdw>
          </a:effectLst>
          <a:extLst>
            <a:ext uri="{91240B29-F687-4f45-9708-019B960494DF}">
              <a14:hiddenLine xmlns="" xmlns:a14="http://schemas.microsoft.com/office/drawing/2010/main" w="9525" cap="flat" cmpd="sng">
                <a:solidFill>
                  <a:schemeClr val="tx1"/>
                </a:solidFill>
                <a:prstDash val="solid"/>
                <a:miter lim="800000"/>
                <a:headEnd/>
                <a:tailEnd/>
              </a14:hiddenLine>
            </a:ext>
          </a:extLst>
        </p:spPr>
        <p:txBody>
          <a:bodyPr anchor="t">
            <a:spAutoFit/>
          </a:bodyPr>
          <a:lstStyle/>
          <a:p>
            <a:pPr algn="l">
              <a:spcBef>
                <a:spcPct val="50000"/>
              </a:spcBef>
              <a:defRPr/>
            </a:pPr>
            <a:r>
              <a:rPr lang="en-US" sz="4000" b="1" i="1">
                <a:solidFill>
                  <a:schemeClr val="bg1"/>
                </a:solidFill>
                <a:latin typeface="Times New Roman" charset="0"/>
              </a:rPr>
              <a:t>What does 2 Cor. 6:14-7:1 mean?</a:t>
            </a:r>
          </a:p>
        </p:txBody>
      </p:sp>
      <p:sp>
        <p:nvSpPr>
          <p:cNvPr id="87044" name="Text Box 4"/>
          <p:cNvSpPr txBox="1">
            <a:spLocks noChangeArrowheads="1"/>
          </p:cNvSpPr>
          <p:nvPr/>
        </p:nvSpPr>
        <p:spPr bwMode="auto">
          <a:xfrm>
            <a:off x="8077200" y="76200"/>
            <a:ext cx="990600" cy="457200"/>
          </a:xfrm>
          <a:prstGeom prst="rect">
            <a:avLst/>
          </a:prstGeom>
          <a:noFill/>
          <a:ln>
            <a:noFill/>
          </a:ln>
          <a:effectLst>
            <a:outerShdw blurRad="63500" dist="107763" dir="2700000" algn="ctr" rotWithShape="0">
              <a:schemeClr val="tx2">
                <a:alpha val="74998"/>
              </a:schemeClr>
            </a:outerShdw>
          </a:effectLst>
          <a:extLst>
            <a:ext uri="{909E8E84-426E-40dd-AFC4-6F175D3DCCD1}">
              <a14:hiddenFill xmlns="" xmlns:a14="http://schemas.microsoft.com/office/drawing/2010/main">
                <a:solidFill>
                  <a:schemeClr val="tx2"/>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outerShdw blurRad="38100" dist="38100" dir="2700000" algn="tl">
                    <a:srgbClr val="808080"/>
                  </a:outerShdw>
                </a:effectLst>
                <a:uLnTx/>
                <a:uFillTx/>
                <a:latin typeface="Times New Roman" charset="0"/>
                <a:ea typeface="ＭＳ Ｐゴシック" charset="0"/>
              </a:rPr>
              <a:t>136</a:t>
            </a:r>
            <a:endParaRPr kumimoji="0" lang="en-US" sz="24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charset="0"/>
              <a:ea typeface="ＭＳ Ｐゴシック" charset="0"/>
            </a:endParaRPr>
          </a:p>
        </p:txBody>
      </p:sp>
      <p:sp>
        <p:nvSpPr>
          <p:cNvPr id="177156" name="Text Box 5"/>
          <p:cNvSpPr txBox="1">
            <a:spLocks noChangeArrowheads="1"/>
          </p:cNvSpPr>
          <p:nvPr/>
        </p:nvSpPr>
        <p:spPr bwMode="auto">
          <a:xfrm>
            <a:off x="323850" y="1458913"/>
            <a:ext cx="7239000" cy="5140325"/>
          </a:xfrm>
          <a:prstGeom prst="rect">
            <a:avLst/>
          </a:prstGeom>
          <a:solidFill>
            <a:schemeClr val="tx1"/>
          </a:solidFill>
          <a:ln>
            <a:noFill/>
          </a:ln>
          <a:extLst>
            <a:ext uri="{91240B29-F687-4f45-9708-019B960494DF}">
              <a14:hiddenLine xmlns="" xmlns:a14="http://schemas.microsoft.com/office/drawing/2010/main" w="9525">
                <a:solidFill>
                  <a:schemeClr val="tx1"/>
                </a:solidFill>
                <a:miter lim="800000"/>
                <a:headEnd/>
                <a:tailEnd/>
              </a14:hiddenLine>
            </a:ext>
          </a:extLst>
        </p:spPr>
        <p:txBody>
          <a:bodyPr>
            <a:spAutoFit/>
          </a:bodyPr>
          <a:lstStyle>
            <a:lvl1pPr marL="173038" indent="-173038">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173038" marR="0" lvl="0" indent="-173038" algn="l" defTabSz="914400" rtl="0" eaLnBrk="0" fontAlgn="base" latinLnBrk="0" hangingPunct="0">
              <a:lnSpc>
                <a:spcPct val="100000"/>
              </a:lnSpc>
              <a:spcBef>
                <a:spcPct val="0"/>
              </a:spcBef>
              <a:spcAft>
                <a:spcPct val="0"/>
              </a:spcAft>
              <a:buClrTx/>
              <a:buSzTx/>
              <a:buFontTx/>
              <a:buNone/>
              <a:tabLst/>
              <a:defRPr/>
            </a:pPr>
            <a:r>
              <a:rPr kumimoji="0" lang="ja-JP" altLang="en-US" sz="2800" b="1" i="0" u="none" strike="noStrike" kern="1200" cap="none" spc="0" normalizeH="0" baseline="0" noProof="0">
                <a:ln>
                  <a:noFill/>
                </a:ln>
                <a:solidFill>
                  <a:srgbClr val="FFFFFF"/>
                </a:solidFill>
                <a:effectLst/>
                <a:uLnTx/>
                <a:uFillTx/>
                <a:latin typeface="Arial" charset="0"/>
                <a:ea typeface="ＭＳ Ｐゴシック" charset="0"/>
              </a:rPr>
              <a:t>“</a:t>
            </a:r>
            <a:r>
              <a:rPr kumimoji="0" lang="en-US" altLang="ja-JP" sz="2800" b="1" i="0" u="none" strike="noStrike" kern="1200" cap="none" spc="0" normalizeH="0" baseline="0" noProof="0">
                <a:ln>
                  <a:noFill/>
                </a:ln>
                <a:solidFill>
                  <a:srgbClr val="FFFFFF"/>
                </a:solidFill>
                <a:effectLst/>
                <a:uLnTx/>
                <a:uFillTx/>
                <a:latin typeface="Arial" charset="0"/>
                <a:ea typeface="ＭＳ Ｐゴシック" charset="0"/>
              </a:rPr>
              <a:t>The direct commands to </a:t>
            </a:r>
            <a:r>
              <a:rPr kumimoji="0" lang="en-US" altLang="ja-JP" sz="2800" b="1" i="1" u="none" strike="noStrike" kern="1200" cap="none" spc="0" normalizeH="0" baseline="0" noProof="0">
                <a:ln>
                  <a:noFill/>
                </a:ln>
                <a:solidFill>
                  <a:srgbClr val="FFFFFF"/>
                </a:solidFill>
                <a:effectLst/>
                <a:uLnTx/>
                <a:uFillTx/>
                <a:latin typeface="Arial" charset="0"/>
                <a:ea typeface="ＭＳ Ｐゴシック" charset="0"/>
              </a:rPr>
              <a:t>separate</a:t>
            </a:r>
            <a:r>
              <a:rPr kumimoji="0" lang="en-US" altLang="ja-JP" sz="2800" b="1" i="0" u="none" strike="noStrike" kern="1200" cap="none" spc="0" normalizeH="0" baseline="0" noProof="0">
                <a:ln>
                  <a:noFill/>
                </a:ln>
                <a:solidFill>
                  <a:srgbClr val="FFFFFF"/>
                </a:solidFill>
                <a:effectLst/>
                <a:uLnTx/>
                <a:uFillTx/>
                <a:latin typeface="Arial" charset="0"/>
                <a:ea typeface="ＭＳ Ｐゴシック" charset="0"/>
              </a:rPr>
              <a:t> from other people are always commands to separate </a:t>
            </a:r>
            <a:r>
              <a:rPr kumimoji="0" lang="en-US" altLang="ja-JP" sz="2800" b="1" i="1" u="none" strike="noStrike" kern="1200" cap="none" spc="0" normalizeH="0" baseline="0" noProof="0">
                <a:ln>
                  <a:noFill/>
                </a:ln>
                <a:solidFill>
                  <a:srgbClr val="FFFFFF"/>
                </a:solidFill>
                <a:effectLst/>
                <a:uLnTx/>
                <a:uFillTx/>
                <a:latin typeface="Arial" charset="0"/>
                <a:ea typeface="ＭＳ Ｐゴシック" charset="0"/>
              </a:rPr>
              <a:t>from unbelievers</a:t>
            </a:r>
            <a:r>
              <a:rPr kumimoji="0" lang="en-US" altLang="ja-JP" sz="2800" b="1" i="0" u="none" strike="noStrike" kern="1200" cap="none" spc="0" normalizeH="0" baseline="0" noProof="0">
                <a:ln>
                  <a:noFill/>
                </a:ln>
                <a:solidFill>
                  <a:srgbClr val="FFFFFF"/>
                </a:solidFill>
                <a:effectLst/>
                <a:uLnTx/>
                <a:uFillTx/>
                <a:latin typeface="Arial" charset="0"/>
                <a:ea typeface="ＭＳ Ｐゴシック" charset="0"/>
              </a:rPr>
              <a:t>, not from Christians with whom one disagrees… The are no direct New Testament commands to separate from Christians with whom one has doctrinal differences (unless those differences involve such serious heresies that the Christian faith itself is denied).</a:t>
            </a:r>
            <a:r>
              <a:rPr kumimoji="0" lang="ja-JP" altLang="en-US" sz="2800" b="1" i="0" u="none" strike="noStrike" kern="1200" cap="none" spc="0" normalizeH="0" baseline="0" noProof="0">
                <a:ln>
                  <a:noFill/>
                </a:ln>
                <a:solidFill>
                  <a:srgbClr val="FFFFFF"/>
                </a:solidFill>
                <a:effectLst/>
                <a:uLnTx/>
                <a:uFillTx/>
                <a:latin typeface="Arial" charset="0"/>
                <a:ea typeface="ＭＳ Ｐゴシック" charset="0"/>
              </a:rPr>
              <a:t>”</a:t>
            </a:r>
            <a:r>
              <a:rPr kumimoji="0" lang="en-US" altLang="ja-JP" sz="2800" b="1" i="0" u="none" strike="noStrike" kern="1200" cap="none" spc="0" normalizeH="0" baseline="0" noProof="0">
                <a:ln>
                  <a:noFill/>
                </a:ln>
                <a:solidFill>
                  <a:srgbClr val="FFFFFF"/>
                </a:solidFill>
                <a:effectLst/>
                <a:uLnTx/>
                <a:uFillTx/>
                <a:latin typeface="Arial" charset="0"/>
                <a:ea typeface="ＭＳ Ｐゴシック" charset="0"/>
              </a:rPr>
              <a:t>	</a:t>
            </a:r>
          </a:p>
          <a:p>
            <a:pPr marL="173038" marR="0" lvl="0" indent="-173038"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1200" cap="none" spc="0" normalizeH="0" baseline="0" noProof="0">
              <a:ln>
                <a:noFill/>
              </a:ln>
              <a:solidFill>
                <a:srgbClr val="FFFFFF"/>
              </a:solidFill>
              <a:effectLst/>
              <a:uLnTx/>
              <a:uFillTx/>
              <a:latin typeface="Arial" charset="0"/>
              <a:ea typeface="ＭＳ Ｐゴシック" charset="0"/>
            </a:endParaRPr>
          </a:p>
          <a:p>
            <a:pPr marL="173038" marR="0" lvl="0" indent="-173038" algn="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charset="0"/>
                <a:ea typeface="ＭＳ Ｐゴシック" charset="0"/>
              </a:rPr>
              <a:t>Wayne Grudem, </a:t>
            </a:r>
            <a:r>
              <a:rPr kumimoji="0" lang="en-US" sz="2000" b="1" i="1" u="none" strike="noStrike" kern="1200" cap="none" spc="0" normalizeH="0" baseline="0" noProof="0">
                <a:ln>
                  <a:noFill/>
                </a:ln>
                <a:solidFill>
                  <a:srgbClr val="FFFFFF"/>
                </a:solidFill>
                <a:effectLst/>
                <a:uLnTx/>
                <a:uFillTx/>
                <a:latin typeface="Arial" charset="0"/>
                <a:ea typeface="ＭＳ Ｐゴシック" charset="0"/>
              </a:rPr>
              <a:t>Systematic Theology</a:t>
            </a:r>
            <a:r>
              <a:rPr kumimoji="0" lang="en-US" sz="2000" b="1" i="0" u="none" strike="noStrike" kern="1200" cap="none" spc="0" normalizeH="0" baseline="0" noProof="0">
                <a:ln>
                  <a:noFill/>
                </a:ln>
                <a:solidFill>
                  <a:srgbClr val="FFFFFF"/>
                </a:solidFill>
                <a:effectLst/>
                <a:uLnTx/>
                <a:uFillTx/>
                <a:latin typeface="Arial" charset="0"/>
                <a:ea typeface="ＭＳ Ｐゴシック" charset="0"/>
              </a:rPr>
              <a:t>, 877</a:t>
            </a:r>
            <a:endParaRPr kumimoji="0" lang="en-US" sz="2800" b="1" i="0" u="none" strike="noStrike" kern="1200" cap="none" spc="0" normalizeH="0" baseline="0" noProof="0">
              <a:ln>
                <a:noFill/>
              </a:ln>
              <a:solidFill>
                <a:srgbClr val="FFFFFF"/>
              </a:solidFill>
              <a:effectLst/>
              <a:uLnTx/>
              <a:uFillTx/>
              <a:latin typeface="Arial" charset="0"/>
              <a:ea typeface="ＭＳ Ｐゴシック" charset="0"/>
            </a:endParaRPr>
          </a:p>
        </p:txBody>
      </p:sp>
      <p:pic>
        <p:nvPicPr>
          <p:cNvPr id="8704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8875" y="4114800"/>
            <a:ext cx="1635125" cy="2044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cSld>
  <p:clrMapOvr>
    <a:masterClrMapping/>
  </p:clrMapOvr>
  <p:transition/>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Title 1"/>
          <p:cNvSpPr>
            <a:spLocks noGrp="1"/>
          </p:cNvSpPr>
          <p:nvPr>
            <p:ph type="title"/>
          </p:nvPr>
        </p:nvSpPr>
        <p:spPr>
          <a:xfrm>
            <a:off x="457200" y="274638"/>
            <a:ext cx="5051425" cy="1143000"/>
          </a:xfrm>
        </p:spPr>
        <p:txBody>
          <a:bodyPr/>
          <a:lstStyle/>
          <a:p>
            <a:r>
              <a:rPr lang="en-US">
                <a:solidFill>
                  <a:srgbClr val="FFFF00"/>
                </a:solidFill>
                <a:latin typeface="Arial" charset="0"/>
              </a:rPr>
              <a:t>World Council of Churches</a:t>
            </a:r>
          </a:p>
        </p:txBody>
      </p:sp>
      <p:pic>
        <p:nvPicPr>
          <p:cNvPr id="179202" name="Picture 2" descr="WCC logo_colour_EN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25" y="30163"/>
            <a:ext cx="5662613" cy="188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9203" name="Picture 3" descr="nurture-our-unity-in-christ-kobia-tells-north-korean-christian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0"/>
            <a:ext cx="3532188" cy="2492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9204" name="Picture 4" descr="WCCFaithOrder.jpg"/>
          <p:cNvPicPr>
            <a:picLocks noChangeAspect="1"/>
          </p:cNvPicPr>
          <p:nvPr/>
        </p:nvPicPr>
        <p:blipFill>
          <a:blip r:embed="rId5">
            <a:extLst>
              <a:ext uri="{28A0092B-C50C-407E-A947-70E740481C1C}">
                <a14:useLocalDpi xmlns:a14="http://schemas.microsoft.com/office/drawing/2010/main" val="0"/>
              </a:ext>
            </a:extLst>
          </a:blip>
          <a:srcRect r="5585"/>
          <a:stretch>
            <a:fillRect/>
          </a:stretch>
        </p:blipFill>
        <p:spPr bwMode="auto">
          <a:xfrm>
            <a:off x="-400050" y="2103438"/>
            <a:ext cx="6051550" cy="4781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9205" name="Picture 5" descr="WCC.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67400" y="2636838"/>
            <a:ext cx="3362325" cy="2684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5993201"/>
          </a:xfrm>
          <a:prstGeom prst="rect">
            <a:avLst/>
          </a:prstGeom>
        </p:spPr>
      </p:pic>
      <p:sp>
        <p:nvSpPr>
          <p:cNvPr id="3" name="Title 2"/>
          <p:cNvSpPr>
            <a:spLocks noGrp="1"/>
          </p:cNvSpPr>
          <p:nvPr>
            <p:ph type="ctrTitle"/>
          </p:nvPr>
        </p:nvSpPr>
        <p:spPr>
          <a:xfrm>
            <a:off x="0" y="980728"/>
            <a:ext cx="9144000" cy="1728192"/>
          </a:xfrm>
        </p:spPr>
        <p:txBody>
          <a:bodyPr/>
          <a:lstStyle/>
          <a:p>
            <a:r>
              <a:rPr lang="en-US" altLang="ja-JP" sz="11500" b="1" dirty="0">
                <a:solidFill>
                  <a:schemeClr val="bg1"/>
                </a:solidFill>
                <a:effectLst>
                  <a:glow rad="228600">
                    <a:schemeClr val="tx1"/>
                  </a:glow>
                </a:effectLst>
                <a:latin typeface="Arial" charset="0"/>
                <a:ea typeface="ＭＳ Ｐゴシック" charset="0"/>
                <a:cs typeface="ＭＳ Ｐゴシック" charset="0"/>
              </a:rPr>
              <a:t>Unity</a:t>
            </a:r>
            <a:endParaRPr lang="en-US" sz="11500" dirty="0"/>
          </a:p>
        </p:txBody>
      </p:sp>
      <p:sp>
        <p:nvSpPr>
          <p:cNvPr id="4" name="Title 2"/>
          <p:cNvSpPr txBox="1">
            <a:spLocks/>
          </p:cNvSpPr>
          <p:nvPr/>
        </p:nvSpPr>
        <p:spPr bwMode="auto">
          <a:xfrm>
            <a:off x="12452" y="4898232"/>
            <a:ext cx="9144000" cy="11025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6pPr>
            <a:lvl7pPr marL="9144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7pPr>
            <a:lvl8pPr marL="13716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8pPr>
            <a:lvl9pPr marL="18288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4800" b="1" i="1" u="none" strike="noStrike" kern="1200" cap="none" spc="0" normalizeH="0" baseline="0" noProof="0" dirty="0">
                <a:ln>
                  <a:noFill/>
                </a:ln>
                <a:solidFill>
                  <a:srgbClr val="FFFFFF"/>
                </a:solidFill>
                <a:effectLst>
                  <a:glow rad="228600">
                    <a:srgbClr val="000000"/>
                  </a:glow>
                </a:effectLst>
                <a:uLnTx/>
                <a:uFillTx/>
                <a:latin typeface="Arial" charset="0"/>
                <a:ea typeface="ＭＳ Ｐゴシック" charset="0"/>
                <a:cs typeface="ＭＳ Ｐゴシック" charset="0"/>
              </a:rPr>
              <a:t>Three reasons for unity</a:t>
            </a:r>
            <a:endParaRPr kumimoji="0" lang="en-US" sz="4800" b="0" i="1" u="none" strike="noStrike" kern="1200" cap="none" spc="0" normalizeH="0" baseline="0" noProof="0" dirty="0">
              <a:ln>
                <a:noFill/>
              </a:ln>
              <a:solidFill>
                <a:srgbClr val="000000"/>
              </a:solidFill>
              <a:effectLst/>
              <a:uLnTx/>
              <a:uFillTx/>
              <a:latin typeface="Arial"/>
              <a:ea typeface="ＭＳ Ｐゴシック"/>
              <a:cs typeface="ＭＳ Ｐゴシック"/>
            </a:endParaRPr>
          </a:p>
        </p:txBody>
      </p:sp>
    </p:spTree>
    <p:extLst>
      <p:ext uri="{BB962C8B-B14F-4D97-AF65-F5344CB8AC3E}">
        <p14:creationId xmlns:p14="http://schemas.microsoft.com/office/powerpoint/2010/main" val="190424390"/>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29" name="Picture 4" descr="TheWordMtl"/>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400" y="-2381"/>
            <a:ext cx="91694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 name="Rectangle 52"/>
          <p:cNvSpPr>
            <a:spLocks noChangeArrowheads="1"/>
          </p:cNvSpPr>
          <p:nvPr/>
        </p:nvSpPr>
        <p:spPr bwMode="auto">
          <a:xfrm>
            <a:off x="1402730" y="2043658"/>
            <a:ext cx="6697663" cy="3257550"/>
          </a:xfrm>
          <a:prstGeom prst="rect">
            <a:avLst/>
          </a:prstGeom>
          <a:gradFill rotWithShape="0">
            <a:gsLst>
              <a:gs pos="0">
                <a:srgbClr val="800080"/>
              </a:gs>
              <a:gs pos="100000">
                <a:schemeClr val="tx2"/>
              </a:gs>
            </a:gsLst>
            <a:path path="shape">
              <a:fillToRect l="50000" t="50000" r="50000" b="50000"/>
            </a:path>
          </a:gra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grpSp>
        <p:nvGrpSpPr>
          <p:cNvPr id="13" name="Group 12"/>
          <p:cNvGrpSpPr>
            <a:grpSpLocks/>
          </p:cNvGrpSpPr>
          <p:nvPr/>
        </p:nvGrpSpPr>
        <p:grpSpPr bwMode="auto">
          <a:xfrm>
            <a:off x="36513" y="0"/>
            <a:ext cx="9144000" cy="6858000"/>
            <a:chOff x="0" y="0"/>
            <a:chExt cx="9144000" cy="6858000"/>
          </a:xfrm>
        </p:grpSpPr>
        <p:graphicFrame>
          <p:nvGraphicFramePr>
            <p:cNvPr id="150537" name="Object 2"/>
            <p:cNvGraphicFramePr>
              <a:graphicFrameLocks noChangeAspect="1"/>
            </p:cNvGraphicFramePr>
            <p:nvPr/>
          </p:nvGraphicFramePr>
          <p:xfrm>
            <a:off x="1752600" y="4876800"/>
            <a:ext cx="1960563" cy="1981200"/>
          </p:xfrm>
          <a:graphic>
            <a:graphicData uri="http://schemas.openxmlformats.org/presentationml/2006/ole">
              <mc:AlternateContent xmlns:mc="http://schemas.openxmlformats.org/markup-compatibility/2006">
                <mc:Choice xmlns:v="urn:schemas-microsoft-com:vml" Requires="v">
                  <p:oleObj name="Photo Editor Photo" r:id="rId4" imgW="3323810" imgH="5038095" progId="MSPhotoEd.3">
                    <p:embed/>
                  </p:oleObj>
                </mc:Choice>
                <mc:Fallback>
                  <p:oleObj name="Photo Editor Photo" r:id="rId4" imgW="3323810" imgH="5038095" progId="MSPhotoEd.3">
                    <p:embed/>
                    <p:pic>
                      <p:nvPicPr>
                        <p:cNvPr id="150537" name="Object 2"/>
                        <p:cNvPicPr>
                          <a:picLocks noChangeAspect="1" noChangeArrowheads="1"/>
                        </p:cNvPicPr>
                        <p:nvPr/>
                      </p:nvPicPr>
                      <p:blipFill>
                        <a:blip r:embed="rId5">
                          <a:extLst>
                            <a:ext uri="{28A0092B-C50C-407E-A947-70E740481C1C}">
                              <a14:useLocalDpi xmlns:a14="http://schemas.microsoft.com/office/drawing/2010/main" val="0"/>
                            </a:ext>
                          </a:extLst>
                        </a:blip>
                        <a:srcRect t="7655" b="25652"/>
                        <a:stretch>
                          <a:fillRect/>
                        </a:stretch>
                      </p:blipFill>
                      <p:spPr bwMode="auto">
                        <a:xfrm>
                          <a:off x="1752600" y="4876800"/>
                          <a:ext cx="1960563" cy="1981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38" name="Object 3"/>
            <p:cNvGraphicFramePr>
              <a:graphicFrameLocks noChangeAspect="1"/>
            </p:cNvGraphicFramePr>
            <p:nvPr/>
          </p:nvGraphicFramePr>
          <p:xfrm>
            <a:off x="3657600" y="5656263"/>
            <a:ext cx="1524000" cy="1201737"/>
          </p:xfrm>
          <a:graphic>
            <a:graphicData uri="http://schemas.openxmlformats.org/presentationml/2006/ole">
              <mc:AlternateContent xmlns:mc="http://schemas.openxmlformats.org/markup-compatibility/2006">
                <mc:Choice xmlns:v="urn:schemas-microsoft-com:vml" Requires="v">
                  <p:oleObj name="Photo Editor Photo" r:id="rId6" imgW="3753374" imgH="4352381" progId="MSPhotoEd.3">
                    <p:embed/>
                  </p:oleObj>
                </mc:Choice>
                <mc:Fallback>
                  <p:oleObj name="Photo Editor Photo" r:id="rId6" imgW="3753374" imgH="4352381" progId="MSPhotoEd.3">
                    <p:embed/>
                    <p:pic>
                      <p:nvPicPr>
                        <p:cNvPr id="150538" name="Object 3"/>
                        <p:cNvPicPr>
                          <a:picLocks noChangeAspect="1" noChangeArrowheads="1"/>
                        </p:cNvPicPr>
                        <p:nvPr/>
                      </p:nvPicPr>
                      <p:blipFill>
                        <a:blip r:embed="rId7">
                          <a:extLst>
                            <a:ext uri="{28A0092B-C50C-407E-A947-70E740481C1C}">
                              <a14:useLocalDpi xmlns:a14="http://schemas.microsoft.com/office/drawing/2010/main" val="0"/>
                            </a:ext>
                          </a:extLst>
                        </a:blip>
                        <a:srcRect l="21951" t="34532" r="29268" b="32300"/>
                        <a:stretch>
                          <a:fillRect/>
                        </a:stretch>
                      </p:blipFill>
                      <p:spPr bwMode="auto">
                        <a:xfrm>
                          <a:off x="3657600" y="5656263"/>
                          <a:ext cx="1524000" cy="12017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39" name="Object 4"/>
            <p:cNvGraphicFramePr>
              <a:graphicFrameLocks noChangeAspect="1"/>
            </p:cNvGraphicFramePr>
            <p:nvPr/>
          </p:nvGraphicFramePr>
          <p:xfrm>
            <a:off x="4343400" y="0"/>
            <a:ext cx="2895600" cy="2466975"/>
          </p:xfrm>
          <a:graphic>
            <a:graphicData uri="http://schemas.openxmlformats.org/presentationml/2006/ole">
              <mc:AlternateContent xmlns:mc="http://schemas.openxmlformats.org/markup-compatibility/2006">
                <mc:Choice xmlns:v="urn:schemas-microsoft-com:vml" Requires="v">
                  <p:oleObj name="Photo Editor Photo" r:id="rId8" imgW="4847619" imgH="3200000" progId="MSPhotoEd.3">
                    <p:embed/>
                  </p:oleObj>
                </mc:Choice>
                <mc:Fallback>
                  <p:oleObj name="Photo Editor Photo" r:id="rId8" imgW="4847619" imgH="3200000" progId="MSPhotoEd.3">
                    <p:embed/>
                    <p:pic>
                      <p:nvPicPr>
                        <p:cNvPr id="150539" name="Object 4"/>
                        <p:cNvPicPr>
                          <a:picLocks noChangeAspect="1" noChangeArrowheads="1"/>
                        </p:cNvPicPr>
                        <p:nvPr/>
                      </p:nvPicPr>
                      <p:blipFill>
                        <a:blip r:embed="rId9">
                          <a:extLst>
                            <a:ext uri="{28A0092B-C50C-407E-A947-70E740481C1C}">
                              <a14:useLocalDpi xmlns:a14="http://schemas.microsoft.com/office/drawing/2010/main" val="0"/>
                            </a:ext>
                          </a:extLst>
                        </a:blip>
                        <a:srcRect l="14166" t="22188" r="37500" b="15410"/>
                        <a:stretch>
                          <a:fillRect/>
                        </a:stretch>
                      </p:blipFill>
                      <p:spPr bwMode="auto">
                        <a:xfrm>
                          <a:off x="4343400" y="0"/>
                          <a:ext cx="2895600" cy="2466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0" name="Object 5"/>
            <p:cNvGraphicFramePr>
              <a:graphicFrameLocks noChangeAspect="1"/>
            </p:cNvGraphicFramePr>
            <p:nvPr/>
          </p:nvGraphicFramePr>
          <p:xfrm>
            <a:off x="0" y="1066800"/>
            <a:ext cx="2209800" cy="2054225"/>
          </p:xfrm>
          <a:graphic>
            <a:graphicData uri="http://schemas.openxmlformats.org/presentationml/2006/ole">
              <mc:AlternateContent xmlns:mc="http://schemas.openxmlformats.org/markup-compatibility/2006">
                <mc:Choice xmlns:v="urn:schemas-microsoft-com:vml" Requires="v">
                  <p:oleObj name="Photo Editor Photo" r:id="rId10" imgW="6095238" imgH="4105848" progId="MSPhotoEd.3">
                    <p:embed/>
                  </p:oleObj>
                </mc:Choice>
                <mc:Fallback>
                  <p:oleObj name="Photo Editor Photo" r:id="rId10" imgW="6095238" imgH="4105848" progId="MSPhotoEd.3">
                    <p:embed/>
                    <p:pic>
                      <p:nvPicPr>
                        <p:cNvPr id="150540" name="Object 5"/>
                        <p:cNvPicPr>
                          <a:picLocks noChangeAspect="1" noChangeArrowheads="1"/>
                        </p:cNvPicPr>
                        <p:nvPr/>
                      </p:nvPicPr>
                      <p:blipFill>
                        <a:blip r:embed="rId11">
                          <a:extLst>
                            <a:ext uri="{28A0092B-C50C-407E-A947-70E740481C1C}">
                              <a14:useLocalDpi xmlns:a14="http://schemas.microsoft.com/office/drawing/2010/main" val="0"/>
                            </a:ext>
                          </a:extLst>
                        </a:blip>
                        <a:srcRect l="20000" t="7309" r="43333" b="42078"/>
                        <a:stretch>
                          <a:fillRect/>
                        </a:stretch>
                      </p:blipFill>
                      <p:spPr bwMode="auto">
                        <a:xfrm>
                          <a:off x="0" y="1066800"/>
                          <a:ext cx="2209800" cy="2054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1" name="Object 6"/>
            <p:cNvGraphicFramePr>
              <a:graphicFrameLocks noChangeAspect="1"/>
            </p:cNvGraphicFramePr>
            <p:nvPr/>
          </p:nvGraphicFramePr>
          <p:xfrm>
            <a:off x="7388225" y="0"/>
            <a:ext cx="1755775" cy="2133600"/>
          </p:xfrm>
          <a:graphic>
            <a:graphicData uri="http://schemas.openxmlformats.org/presentationml/2006/ole">
              <mc:AlternateContent xmlns:mc="http://schemas.openxmlformats.org/markup-compatibility/2006">
                <mc:Choice xmlns:v="urn:schemas-microsoft-com:vml" Requires="v">
                  <p:oleObj name="Photo Editor Photo" r:id="rId12" imgW="3038095" imgH="4571429" progId="MSPhotoEd.3">
                    <p:embed/>
                  </p:oleObj>
                </mc:Choice>
                <mc:Fallback>
                  <p:oleObj name="Photo Editor Photo" r:id="rId12" imgW="3038095" imgH="4571429" progId="MSPhotoEd.3">
                    <p:embed/>
                    <p:pic>
                      <p:nvPicPr>
                        <p:cNvPr id="150541" name="Object 6"/>
                        <p:cNvPicPr>
                          <a:picLocks noChangeAspect="1" noChangeArrowheads="1"/>
                        </p:cNvPicPr>
                        <p:nvPr/>
                      </p:nvPicPr>
                      <p:blipFill>
                        <a:blip r:embed="rId13">
                          <a:extLst>
                            <a:ext uri="{28A0092B-C50C-407E-A947-70E740481C1C}">
                              <a14:useLocalDpi xmlns:a14="http://schemas.microsoft.com/office/drawing/2010/main" val="0"/>
                            </a:ext>
                          </a:extLst>
                        </a:blip>
                        <a:srcRect l="30652" t="8333" b="35690"/>
                        <a:stretch>
                          <a:fillRect/>
                        </a:stretch>
                      </p:blipFill>
                      <p:spPr bwMode="auto">
                        <a:xfrm>
                          <a:off x="7388225" y="0"/>
                          <a:ext cx="1755775" cy="2133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2" name="Object 7"/>
            <p:cNvGraphicFramePr>
              <a:graphicFrameLocks noChangeAspect="1"/>
            </p:cNvGraphicFramePr>
            <p:nvPr/>
          </p:nvGraphicFramePr>
          <p:xfrm>
            <a:off x="215007" y="2564904"/>
            <a:ext cx="2057400" cy="2014539"/>
          </p:xfrm>
          <a:graphic>
            <a:graphicData uri="http://schemas.openxmlformats.org/presentationml/2006/ole">
              <mc:AlternateContent xmlns:mc="http://schemas.openxmlformats.org/markup-compatibility/2006">
                <mc:Choice xmlns:v="urn:schemas-microsoft-com:vml" Requires="v">
                  <p:oleObj name="Photo Editor Photo" r:id="rId14" imgW="3019048" imgH="4571429" progId="MSPhotoEd.3">
                    <p:embed/>
                  </p:oleObj>
                </mc:Choice>
                <mc:Fallback>
                  <p:oleObj name="Photo Editor Photo" r:id="rId14" imgW="3019048" imgH="4571429" progId="MSPhotoEd.3">
                    <p:embed/>
                    <p:pic>
                      <p:nvPicPr>
                        <p:cNvPr id="150542" name="Object 7"/>
                        <p:cNvPicPr>
                          <a:picLocks noChangeAspect="1" noChangeArrowheads="1"/>
                        </p:cNvPicPr>
                        <p:nvPr/>
                      </p:nvPicPr>
                      <p:blipFill>
                        <a:blip r:embed="rId15">
                          <a:extLst>
                            <a:ext uri="{28A0092B-C50C-407E-A947-70E740481C1C}">
                              <a14:useLocalDpi xmlns:a14="http://schemas.microsoft.com/office/drawing/2010/main" val="0"/>
                            </a:ext>
                          </a:extLst>
                        </a:blip>
                        <a:srcRect l="9254" t="8333" r="13625" b="41801"/>
                        <a:stretch>
                          <a:fillRect/>
                        </a:stretch>
                      </p:blipFill>
                      <p:spPr bwMode="auto">
                        <a:xfrm>
                          <a:off x="215007" y="2564904"/>
                          <a:ext cx="2057400" cy="20145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3" name="Object 8"/>
            <p:cNvGraphicFramePr>
              <a:graphicFrameLocks noChangeAspect="1"/>
            </p:cNvGraphicFramePr>
            <p:nvPr/>
          </p:nvGraphicFramePr>
          <p:xfrm>
            <a:off x="7248525" y="3352800"/>
            <a:ext cx="1895475" cy="2667000"/>
          </p:xfrm>
          <a:graphic>
            <a:graphicData uri="http://schemas.openxmlformats.org/presentationml/2006/ole">
              <mc:AlternateContent xmlns:mc="http://schemas.openxmlformats.org/markup-compatibility/2006">
                <mc:Choice xmlns:v="urn:schemas-microsoft-com:vml" Requires="v">
                  <p:oleObj name="Photo Editor Photo" r:id="rId16" imgW="4600000" imgH="4571429" progId="MSPhotoEd.3">
                    <p:embed/>
                  </p:oleObj>
                </mc:Choice>
                <mc:Fallback>
                  <p:oleObj name="Photo Editor Photo" r:id="rId16" imgW="4600000" imgH="4571429" progId="MSPhotoEd.3">
                    <p:embed/>
                    <p:pic>
                      <p:nvPicPr>
                        <p:cNvPr id="150543" name="Object 8"/>
                        <p:cNvPicPr>
                          <a:picLocks noChangeAspect="1" noChangeArrowheads="1"/>
                        </p:cNvPicPr>
                        <p:nvPr/>
                      </p:nvPicPr>
                      <p:blipFill>
                        <a:blip r:embed="rId17">
                          <a:extLst>
                            <a:ext uri="{28A0092B-C50C-407E-A947-70E740481C1C}">
                              <a14:useLocalDpi xmlns:a14="http://schemas.microsoft.com/office/drawing/2010/main" val="0"/>
                            </a:ext>
                          </a:extLst>
                        </a:blip>
                        <a:srcRect l="35577" t="8333" r="10547" b="15384"/>
                        <a:stretch>
                          <a:fillRect/>
                        </a:stretch>
                      </p:blipFill>
                      <p:spPr bwMode="auto">
                        <a:xfrm>
                          <a:off x="7248525" y="3352800"/>
                          <a:ext cx="1895475" cy="2667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4" name="Object 9"/>
            <p:cNvGraphicFramePr>
              <a:graphicFrameLocks noChangeAspect="1"/>
            </p:cNvGraphicFramePr>
            <p:nvPr/>
          </p:nvGraphicFramePr>
          <p:xfrm>
            <a:off x="7467600" y="1981200"/>
            <a:ext cx="1676400" cy="1676400"/>
          </p:xfrm>
          <a:graphic>
            <a:graphicData uri="http://schemas.openxmlformats.org/presentationml/2006/ole">
              <mc:AlternateContent xmlns:mc="http://schemas.openxmlformats.org/markup-compatibility/2006">
                <mc:Choice xmlns:v="urn:schemas-microsoft-com:vml" Requires="v">
                  <p:oleObj name="Photo Editor Photo" r:id="rId18" imgW="4533333" imgH="4571429" progId="MSPhotoEd.3">
                    <p:embed/>
                  </p:oleObj>
                </mc:Choice>
                <mc:Fallback>
                  <p:oleObj name="Photo Editor Photo" r:id="rId18" imgW="4533333" imgH="4571429" progId="MSPhotoEd.3">
                    <p:embed/>
                    <p:pic>
                      <p:nvPicPr>
                        <p:cNvPr id="150544" name="Object 9"/>
                        <p:cNvPicPr>
                          <a:picLocks noChangeAspect="1" noChangeArrowheads="1"/>
                        </p:cNvPicPr>
                        <p:nvPr/>
                      </p:nvPicPr>
                      <p:blipFill>
                        <a:blip r:embed="rId19">
                          <a:extLst>
                            <a:ext uri="{28A0092B-C50C-407E-A947-70E740481C1C}">
                              <a14:useLocalDpi xmlns:a14="http://schemas.microsoft.com/office/drawing/2010/main" val="0"/>
                            </a:ext>
                          </a:extLst>
                        </a:blip>
                        <a:srcRect l="15239" t="20753" r="52380" b="47142"/>
                        <a:stretch>
                          <a:fillRect/>
                        </a:stretch>
                      </p:blipFill>
                      <p:spPr bwMode="auto">
                        <a:xfrm>
                          <a:off x="7467600" y="1981200"/>
                          <a:ext cx="1676400" cy="167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5" name="Object 10"/>
            <p:cNvGraphicFramePr>
              <a:graphicFrameLocks noChangeAspect="1"/>
            </p:cNvGraphicFramePr>
            <p:nvPr/>
          </p:nvGraphicFramePr>
          <p:xfrm>
            <a:off x="5257800" y="5795963"/>
            <a:ext cx="1905000" cy="1062037"/>
          </p:xfrm>
          <a:graphic>
            <a:graphicData uri="http://schemas.openxmlformats.org/presentationml/2006/ole">
              <mc:AlternateContent xmlns:mc="http://schemas.openxmlformats.org/markup-compatibility/2006">
                <mc:Choice xmlns:v="urn:schemas-microsoft-com:vml" Requires="v">
                  <p:oleObj name="Photo Editor Photo" r:id="rId20" imgW="4971429" imgH="3258005" progId="MSPhotoEd.3">
                    <p:embed/>
                  </p:oleObj>
                </mc:Choice>
                <mc:Fallback>
                  <p:oleObj name="Photo Editor Photo" r:id="rId20" imgW="4971429" imgH="3258005" progId="MSPhotoEd.3">
                    <p:embed/>
                    <p:pic>
                      <p:nvPicPr>
                        <p:cNvPr id="150545" name="Object 10"/>
                        <p:cNvPicPr>
                          <a:picLocks noChangeAspect="1" noChangeArrowheads="1"/>
                        </p:cNvPicPr>
                        <p:nvPr/>
                      </p:nvPicPr>
                      <p:blipFill>
                        <a:blip r:embed="rId21">
                          <a:extLst>
                            <a:ext uri="{28A0092B-C50C-407E-A947-70E740481C1C}">
                              <a14:useLocalDpi xmlns:a14="http://schemas.microsoft.com/office/drawing/2010/main" val="0"/>
                            </a:ext>
                          </a:extLst>
                        </a:blip>
                        <a:srcRect b="14912"/>
                        <a:stretch>
                          <a:fillRect/>
                        </a:stretch>
                      </p:blipFill>
                      <p:spPr bwMode="auto">
                        <a:xfrm>
                          <a:off x="5257800" y="5795963"/>
                          <a:ext cx="1905000" cy="1062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6" name="Object 11"/>
            <p:cNvGraphicFramePr>
              <a:graphicFrameLocks noChangeAspect="1"/>
            </p:cNvGraphicFramePr>
            <p:nvPr/>
          </p:nvGraphicFramePr>
          <p:xfrm>
            <a:off x="0" y="0"/>
            <a:ext cx="4267200" cy="1579563"/>
          </p:xfrm>
          <a:graphic>
            <a:graphicData uri="http://schemas.openxmlformats.org/presentationml/2006/ole">
              <mc:AlternateContent xmlns:mc="http://schemas.openxmlformats.org/markup-compatibility/2006">
                <mc:Choice xmlns:v="urn:schemas-microsoft-com:vml" Requires="v">
                  <p:oleObj name="Photo Editor Photo" r:id="rId22" imgW="4105848" imgH="4172532" progId="MSPhotoEd.3">
                    <p:embed/>
                  </p:oleObj>
                </mc:Choice>
                <mc:Fallback>
                  <p:oleObj name="Photo Editor Photo" r:id="rId22" imgW="4105848" imgH="4172532" progId="MSPhotoEd.3">
                    <p:embed/>
                    <p:pic>
                      <p:nvPicPr>
                        <p:cNvPr id="150546" name="Object 11"/>
                        <p:cNvPicPr>
                          <a:picLocks noChangeAspect="1" noChangeArrowheads="1"/>
                        </p:cNvPicPr>
                        <p:nvPr/>
                      </p:nvPicPr>
                      <p:blipFill>
                        <a:blip r:embed="rId23">
                          <a:extLst>
                            <a:ext uri="{28A0092B-C50C-407E-A947-70E740481C1C}">
                              <a14:useLocalDpi xmlns:a14="http://schemas.microsoft.com/office/drawing/2010/main" val="0"/>
                            </a:ext>
                          </a:extLst>
                        </a:blip>
                        <a:srcRect t="12546" b="51045"/>
                        <a:stretch>
                          <a:fillRect/>
                        </a:stretch>
                      </p:blipFill>
                      <p:spPr bwMode="auto">
                        <a:xfrm>
                          <a:off x="0" y="0"/>
                          <a:ext cx="4267200" cy="15795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7" name="Object 12"/>
            <p:cNvGraphicFramePr>
              <a:graphicFrameLocks noChangeAspect="1"/>
            </p:cNvGraphicFramePr>
            <p:nvPr/>
          </p:nvGraphicFramePr>
          <p:xfrm>
            <a:off x="0" y="4114800"/>
            <a:ext cx="1676400" cy="1563688"/>
          </p:xfrm>
          <a:graphic>
            <a:graphicData uri="http://schemas.openxmlformats.org/presentationml/2006/ole">
              <mc:AlternateContent xmlns:mc="http://schemas.openxmlformats.org/markup-compatibility/2006">
                <mc:Choice xmlns:v="urn:schemas-microsoft-com:vml" Requires="v">
                  <p:oleObj name="Photo Editor Photo" r:id="rId24" imgW="4544059" imgH="4571429" progId="MSPhotoEd.3">
                    <p:embed/>
                  </p:oleObj>
                </mc:Choice>
                <mc:Fallback>
                  <p:oleObj name="Photo Editor Photo" r:id="rId24" imgW="4544059" imgH="4571429" progId="MSPhotoEd.3">
                    <p:embed/>
                    <p:pic>
                      <p:nvPicPr>
                        <p:cNvPr id="150547" name="Object 12"/>
                        <p:cNvPicPr>
                          <a:picLocks noChangeAspect="1" noChangeArrowheads="1"/>
                        </p:cNvPicPr>
                        <p:nvPr/>
                      </p:nvPicPr>
                      <p:blipFill>
                        <a:blip r:embed="rId25">
                          <a:extLst>
                            <a:ext uri="{28A0092B-C50C-407E-A947-70E740481C1C}">
                              <a14:useLocalDpi xmlns:a14="http://schemas.microsoft.com/office/drawing/2010/main" val="0"/>
                            </a:ext>
                          </a:extLst>
                        </a:blip>
                        <a:srcRect l="7362" t="6747" r="41670" b="46017"/>
                        <a:stretch>
                          <a:fillRect/>
                        </a:stretch>
                      </p:blipFill>
                      <p:spPr bwMode="auto">
                        <a:xfrm>
                          <a:off x="0" y="4114800"/>
                          <a:ext cx="1676400" cy="1563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0548" name="Object 13"/>
            <p:cNvGraphicFramePr>
              <a:graphicFrameLocks noChangeAspect="1"/>
            </p:cNvGraphicFramePr>
            <p:nvPr/>
          </p:nvGraphicFramePr>
          <p:xfrm>
            <a:off x="0" y="5486400"/>
            <a:ext cx="1905000" cy="1371600"/>
          </p:xfrm>
          <a:graphic>
            <a:graphicData uri="http://schemas.openxmlformats.org/presentationml/2006/ole">
              <mc:AlternateContent xmlns:mc="http://schemas.openxmlformats.org/markup-compatibility/2006">
                <mc:Choice xmlns:v="urn:schemas-microsoft-com:vml" Requires="v">
                  <p:oleObj name="Photo Editor Photo" r:id="rId26" imgW="4552381" imgH="4571429" progId="MSPhotoEd.3">
                    <p:embed/>
                  </p:oleObj>
                </mc:Choice>
                <mc:Fallback>
                  <p:oleObj name="Photo Editor Photo" r:id="rId26" imgW="4552381" imgH="4571429" progId="MSPhotoEd.3">
                    <p:embed/>
                    <p:pic>
                      <p:nvPicPr>
                        <p:cNvPr id="150548" name="Object 13"/>
                        <p:cNvPicPr>
                          <a:picLocks noChangeAspect="1" noChangeArrowheads="1"/>
                        </p:cNvPicPr>
                        <p:nvPr/>
                      </p:nvPicPr>
                      <p:blipFill>
                        <a:blip r:embed="rId27">
                          <a:extLst>
                            <a:ext uri="{28A0092B-C50C-407E-A947-70E740481C1C}">
                              <a14:useLocalDpi xmlns:a14="http://schemas.microsoft.com/office/drawing/2010/main" val="0"/>
                            </a:ext>
                          </a:extLst>
                        </a:blip>
                        <a:srcRect l="22728" t="37428" r="31819" b="29976"/>
                        <a:stretch>
                          <a:fillRect/>
                        </a:stretch>
                      </p:blipFill>
                      <p:spPr bwMode="auto">
                        <a:xfrm>
                          <a:off x="0" y="5486400"/>
                          <a:ext cx="1905000" cy="137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pSp>
      <p:sp>
        <p:nvSpPr>
          <p:cNvPr id="1517570" name="Rectangle 2"/>
          <p:cNvSpPr>
            <a:spLocks noGrp="1" noChangeArrowheads="1"/>
          </p:cNvSpPr>
          <p:nvPr>
            <p:ph type="title"/>
          </p:nvPr>
        </p:nvSpPr>
        <p:spPr>
          <a:xfrm>
            <a:off x="18257" y="4656931"/>
            <a:ext cx="9144000" cy="863600"/>
          </a:xfrm>
          <a:effectLst>
            <a:outerShdw blurRad="63500" dist="35921" dir="2700000" algn="ctr" rotWithShape="0">
              <a:schemeClr val="tx2">
                <a:alpha val="74998"/>
              </a:schemeClr>
            </a:outerShdw>
          </a:effectLst>
        </p:spPr>
        <p:txBody>
          <a:bodyPr/>
          <a:lstStyle/>
          <a:p>
            <a:pPr>
              <a:defRPr/>
            </a:pPr>
            <a:r>
              <a:rPr lang="en-US" b="1" dirty="0">
                <a:solidFill>
                  <a:schemeClr val="bg1"/>
                </a:solidFill>
                <a:effectLst>
                  <a:glow rad="228600">
                    <a:schemeClr val="tx1"/>
                  </a:glow>
                  <a:outerShdw blurRad="50800" dist="38100" dir="2700000" algn="tl" rotWithShape="0">
                    <a:prstClr val="black">
                      <a:alpha val="40000"/>
                    </a:prstClr>
                  </a:outerShdw>
                </a:effectLst>
              </a:rPr>
              <a:t>I. Unity grows the church (20-23). </a:t>
            </a:r>
            <a:endParaRPr lang="en-US" dirty="0">
              <a:effectLst>
                <a:glow rad="228600">
                  <a:schemeClr val="tx1"/>
                </a:glow>
                <a:outerShdw blurRad="50800" dist="38100" dir="2700000" algn="tl" rotWithShape="0">
                  <a:prstClr val="black">
                    <a:alpha val="40000"/>
                  </a:prstClr>
                </a:outerShdw>
              </a:effectLst>
            </a:endParaRPr>
          </a:p>
        </p:txBody>
      </p:sp>
      <p:sp>
        <p:nvSpPr>
          <p:cNvPr id="19" name="WordArt 53"/>
          <p:cNvSpPr>
            <a:spLocks noChangeArrowheads="1" noChangeShapeType="1" noTextEdit="1"/>
          </p:cNvSpPr>
          <p:nvPr/>
        </p:nvSpPr>
        <p:spPr bwMode="auto">
          <a:xfrm>
            <a:off x="2748928" y="1924447"/>
            <a:ext cx="4191000" cy="2819400"/>
          </a:xfrm>
          <a:prstGeom prst="rect">
            <a:avLst/>
          </a:prstGeom>
        </p:spPr>
        <p:txBody>
          <a:bodyPr wrap="none" numCol="1"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w="12700">
                  <a:solidFill>
                    <a:srgbClr val="EAEAEA"/>
                  </a:solidFill>
                  <a:round/>
                  <a:headEnd/>
                  <a:tailEnd/>
                </a:ln>
                <a:gradFill flip="none" rotWithShape="1">
                  <a:gsLst>
                    <a:gs pos="69000">
                      <a:srgbClr val="FFFFFF"/>
                    </a:gs>
                    <a:gs pos="100000">
                      <a:srgbClr val="000090"/>
                    </a:gs>
                  </a:gsLst>
                  <a:path path="rect">
                    <a:fillToRect l="50000" t="50000" r="50000" b="50000"/>
                  </a:path>
                  <a:tileRect/>
                </a:gradFill>
                <a:effectLst>
                  <a:outerShdw blurRad="63500" dist="35921" dir="2700000" sy="50000" kx="2115830" algn="bl" rotWithShape="0">
                    <a:srgbClr val="C0C0C0"/>
                  </a:outerShdw>
                </a:effectLst>
                <a:uLnTx/>
                <a:uFillTx/>
                <a:latin typeface="Arial Black"/>
                <a:ea typeface="Arial Black"/>
                <a:cs typeface="Arial Black"/>
              </a:rPr>
              <a:t>Unity</a:t>
            </a:r>
          </a:p>
        </p:txBody>
      </p:sp>
    </p:spTree>
    <p:extLst>
      <p:ext uri="{BB962C8B-B14F-4D97-AF65-F5344CB8AC3E}">
        <p14:creationId xmlns:p14="http://schemas.microsoft.com/office/powerpoint/2010/main" val="454443496"/>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7" name="Picture 4" descr="colossians1_16-so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572" y="-109703"/>
            <a:ext cx="9144000" cy="55750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70466" name="Rectangle 2"/>
          <p:cNvSpPr>
            <a:spLocks noGrp="1" noChangeArrowheads="1"/>
          </p:cNvSpPr>
          <p:nvPr>
            <p:ph type="ctrTitle"/>
          </p:nvPr>
        </p:nvSpPr>
        <p:spPr>
          <a:xfrm>
            <a:off x="0" y="836712"/>
            <a:ext cx="4788024" cy="4896544"/>
          </a:xfrm>
          <a:noFill/>
          <a:effectLst/>
        </p:spPr>
        <p:txBody>
          <a:bodyPr/>
          <a:lstStyle/>
          <a:p>
            <a:pPr marL="714375" indent="-714375" algn="l" eaLnBrk="1" hangingPunct="1">
              <a:defRPr/>
            </a:pPr>
            <a:r>
              <a:rPr lang="en-US" b="1" dirty="0">
                <a:solidFill>
                  <a:schemeClr val="bg1"/>
                </a:solidFill>
                <a:effectLst>
                  <a:glow rad="228600">
                    <a:schemeClr val="tx1"/>
                  </a:glow>
                </a:effectLst>
                <a:latin typeface="Arial" charset="0"/>
              </a:rPr>
              <a:t>II.  We</a:t>
            </a:r>
            <a:r>
              <a:rPr lang="uk-UA" b="1" dirty="0">
                <a:solidFill>
                  <a:schemeClr val="bg1"/>
                </a:solidFill>
                <a:effectLst>
                  <a:glow rad="228600">
                    <a:schemeClr val="tx1"/>
                  </a:glow>
                </a:effectLst>
                <a:latin typeface="Arial" charset="0"/>
              </a:rPr>
              <a:t>'</a:t>
            </a:r>
            <a:r>
              <a:rPr lang="en-US" b="1" dirty="0">
                <a:solidFill>
                  <a:schemeClr val="bg1"/>
                </a:solidFill>
                <a:effectLst>
                  <a:glow rad="228600">
                    <a:schemeClr val="tx1"/>
                  </a:glow>
                </a:effectLst>
                <a:latin typeface="Arial" charset="0"/>
              </a:rPr>
              <a:t>ll be united in heaven forever</a:t>
            </a:r>
            <a:br>
              <a:rPr lang="en-US" b="1" dirty="0">
                <a:solidFill>
                  <a:schemeClr val="bg1"/>
                </a:solidFill>
                <a:effectLst>
                  <a:glow rad="228600">
                    <a:schemeClr val="tx1"/>
                  </a:glow>
                </a:effectLst>
                <a:latin typeface="Arial" charset="0"/>
              </a:rPr>
            </a:br>
            <a:r>
              <a:rPr lang="en-US" b="1" dirty="0">
                <a:solidFill>
                  <a:schemeClr val="bg1"/>
                </a:solidFill>
                <a:effectLst>
                  <a:glow rad="228600">
                    <a:schemeClr val="tx1"/>
                  </a:glow>
                </a:effectLst>
                <a:latin typeface="Arial" charset="0"/>
              </a:rPr>
              <a:t>—so let</a:t>
            </a:r>
            <a:r>
              <a:rPr lang="uk-UA" b="1" dirty="0">
                <a:solidFill>
                  <a:schemeClr val="bg1"/>
                </a:solidFill>
                <a:effectLst>
                  <a:glow rad="228600">
                    <a:schemeClr val="tx1"/>
                  </a:glow>
                </a:effectLst>
                <a:latin typeface="Arial" charset="0"/>
              </a:rPr>
              <a:t>'</a:t>
            </a:r>
            <a:r>
              <a:rPr lang="en-US" b="1" dirty="0">
                <a:solidFill>
                  <a:schemeClr val="bg1"/>
                </a:solidFill>
                <a:effectLst>
                  <a:glow rad="228600">
                    <a:schemeClr val="tx1"/>
                  </a:glow>
                </a:effectLst>
                <a:latin typeface="Arial" charset="0"/>
              </a:rPr>
              <a:t>s start agreeing now (24). </a:t>
            </a:r>
            <a:endParaRPr lang="en-US" dirty="0">
              <a:solidFill>
                <a:schemeClr val="bg1"/>
              </a:solidFill>
              <a:effectLst>
                <a:glow rad="228600">
                  <a:schemeClr val="tx1"/>
                </a:glow>
              </a:effectLst>
              <a:latin typeface="Arial" charset="0"/>
            </a:endParaRPr>
          </a:p>
        </p:txBody>
      </p:sp>
    </p:spTree>
    <p:extLst>
      <p:ext uri="{BB962C8B-B14F-4D97-AF65-F5344CB8AC3E}">
        <p14:creationId xmlns:p14="http://schemas.microsoft.com/office/powerpoint/2010/main" val="671007307"/>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980728"/>
            <a:ext cx="9144000" cy="1656184"/>
          </a:xfrm>
        </p:spPr>
        <p:txBody>
          <a:bodyPr/>
          <a:lstStyle/>
          <a:p>
            <a:pPr marL="1079500" indent="-1079500" algn="l"/>
            <a:r>
              <a:rPr lang="en-US" altLang="ja-JP" b="1" dirty="0">
                <a:solidFill>
                  <a:schemeClr val="bg1"/>
                </a:solidFill>
                <a:effectLst>
                  <a:glow rad="228600">
                    <a:schemeClr val="tx1"/>
                  </a:glow>
                </a:effectLst>
                <a:latin typeface="Arial" charset="0"/>
                <a:ea typeface="ＭＳ Ｐゴシック" charset="0"/>
                <a:cs typeface="ＭＳ Ｐゴシック" charset="0"/>
              </a:rPr>
              <a:t>III.   Unity shows love that attracts unbelievers (25-26).</a:t>
            </a:r>
            <a:endParaRPr lang="en-US" dirty="0"/>
          </a:p>
        </p:txBody>
      </p:sp>
      <p:pic>
        <p:nvPicPr>
          <p:cNvPr id="2" name="Picture 1"/>
          <p:cNvPicPr>
            <a:picLocks noChangeAspect="1"/>
          </p:cNvPicPr>
          <p:nvPr/>
        </p:nvPicPr>
        <p:blipFill>
          <a:blip r:embed="rId3"/>
          <a:stretch>
            <a:fillRect/>
          </a:stretch>
        </p:blipFill>
        <p:spPr>
          <a:xfrm>
            <a:off x="14635" y="3212976"/>
            <a:ext cx="9159829" cy="2787774"/>
          </a:xfrm>
          <a:prstGeom prst="rect">
            <a:avLst/>
          </a:prstGeom>
        </p:spPr>
      </p:pic>
    </p:spTree>
    <p:extLst>
      <p:ext uri="{BB962C8B-B14F-4D97-AF65-F5344CB8AC3E}">
        <p14:creationId xmlns:p14="http://schemas.microsoft.com/office/powerpoint/2010/main" val="2688657607"/>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7723" y="3501008"/>
            <a:ext cx="9030419" cy="3435820"/>
          </a:xfrm>
          <a:prstGeom prst="rect">
            <a:avLst/>
          </a:prstGeom>
        </p:spPr>
      </p:pic>
      <p:sp>
        <p:nvSpPr>
          <p:cNvPr id="3" name="Title 2"/>
          <p:cNvSpPr>
            <a:spLocks noGrp="1"/>
          </p:cNvSpPr>
          <p:nvPr>
            <p:ph type="ctrTitle"/>
          </p:nvPr>
        </p:nvSpPr>
        <p:spPr>
          <a:xfrm>
            <a:off x="0" y="-84083"/>
            <a:ext cx="9144000" cy="3636561"/>
          </a:xfrm>
          <a:solidFill>
            <a:schemeClr val="tx1"/>
          </a:solidFill>
        </p:spPr>
        <p:txBody>
          <a:bodyPr/>
          <a:lstStyle/>
          <a:p>
            <a:pPr>
              <a:tabLst>
                <a:tab pos="2689225" algn="l"/>
              </a:tabLst>
            </a:pPr>
            <a:r>
              <a:rPr lang="ru-RU" altLang="ja-JP" sz="2800" b="1" dirty="0">
                <a:solidFill>
                  <a:schemeClr val="bg1"/>
                </a:solidFill>
                <a:effectLst>
                  <a:glow rad="228600">
                    <a:schemeClr val="tx1"/>
                  </a:glow>
                </a:effectLst>
                <a:latin typeface="Arial" charset="0"/>
                <a:ea typeface="ＭＳ Ｐゴシック" charset="0"/>
                <a:cs typeface="ＭＳ Ｐゴシック" charset="0"/>
              </a:rPr>
              <a:t>"</a:t>
            </a:r>
            <a:r>
              <a:rPr lang="en-US" altLang="ja-JP" sz="2800" b="1" dirty="0">
                <a:solidFill>
                  <a:schemeClr val="bg1"/>
                </a:solidFill>
                <a:effectLst>
                  <a:glow rad="228600">
                    <a:schemeClr val="tx1"/>
                  </a:glow>
                </a:effectLst>
                <a:latin typeface="Arial" charset="0"/>
                <a:ea typeface="ＭＳ Ｐゴシック" charset="0"/>
                <a:cs typeface="ＭＳ Ｐゴシック" charset="0"/>
              </a:rPr>
              <a:t>Righteous Father, though the world does not know you, I know you, and they know that you have sent me. </a:t>
            </a:r>
            <a:r>
              <a:rPr lang="en-US" altLang="ja-JP" sz="2800" b="1" baseline="30000" dirty="0">
                <a:solidFill>
                  <a:schemeClr val="bg1"/>
                </a:solidFill>
                <a:effectLst>
                  <a:glow rad="228600">
                    <a:schemeClr val="tx1"/>
                  </a:glow>
                </a:effectLst>
                <a:latin typeface="Arial" charset="0"/>
                <a:ea typeface="ＭＳ Ｐゴシック" charset="0"/>
                <a:cs typeface="ＭＳ Ｐゴシック" charset="0"/>
              </a:rPr>
              <a:t>26</a:t>
            </a:r>
            <a:r>
              <a:rPr lang="en-US" altLang="ja-JP" sz="2800" b="1" dirty="0">
                <a:solidFill>
                  <a:schemeClr val="bg1"/>
                </a:solidFill>
                <a:effectLst>
                  <a:glow rad="228600">
                    <a:schemeClr val="tx1"/>
                  </a:glow>
                </a:effectLst>
                <a:latin typeface="Arial" charset="0"/>
                <a:ea typeface="ＭＳ Ｐゴシック" charset="0"/>
                <a:cs typeface="ＭＳ Ｐゴシック" charset="0"/>
              </a:rPr>
              <a:t>I have made you known to them, and will continue to make you known in order that the love you have for me may be in them and that I myself may be in them</a:t>
            </a:r>
            <a:r>
              <a:rPr lang="ru-RU" altLang="ja-JP" sz="2800" b="1" dirty="0">
                <a:solidFill>
                  <a:schemeClr val="bg1"/>
                </a:solidFill>
                <a:effectLst>
                  <a:glow rad="228600">
                    <a:schemeClr val="tx1"/>
                  </a:glow>
                </a:effectLst>
                <a:latin typeface="Arial" charset="0"/>
                <a:ea typeface="ＭＳ Ｐゴシック" charset="0"/>
                <a:cs typeface="ＭＳ Ｐゴシック" charset="0"/>
              </a:rPr>
              <a:t>"</a:t>
            </a:r>
            <a:r>
              <a:rPr lang="en-US" altLang="ja-JP" sz="2800" b="1" dirty="0">
                <a:solidFill>
                  <a:schemeClr val="bg1"/>
                </a:solidFill>
                <a:effectLst>
                  <a:glow rad="228600">
                    <a:schemeClr val="tx1"/>
                  </a:glow>
                </a:effectLst>
                <a:latin typeface="Arial" charset="0"/>
                <a:ea typeface="ＭＳ Ｐゴシック" charset="0"/>
                <a:cs typeface="ＭＳ Ｐゴシック" charset="0"/>
              </a:rPr>
              <a:t> (17:25-26 </a:t>
            </a:r>
            <a:r>
              <a:rPr lang="en-US" altLang="ja-JP" sz="2000" b="1" dirty="0">
                <a:solidFill>
                  <a:schemeClr val="bg1"/>
                </a:solidFill>
                <a:effectLst>
                  <a:glow rad="228600">
                    <a:schemeClr val="tx1"/>
                  </a:glow>
                </a:effectLst>
                <a:latin typeface="Arial" charset="0"/>
                <a:ea typeface="ＭＳ Ｐゴシック" charset="0"/>
                <a:cs typeface="ＭＳ Ｐゴシック" charset="0"/>
              </a:rPr>
              <a:t>NIV</a:t>
            </a:r>
            <a:r>
              <a:rPr lang="en-US" altLang="ja-JP" sz="2800" b="1" dirty="0">
                <a:solidFill>
                  <a:schemeClr val="bg1"/>
                </a:solidFill>
                <a:effectLst>
                  <a:glow rad="228600">
                    <a:schemeClr val="tx1"/>
                  </a:glow>
                </a:effectLst>
                <a:latin typeface="Arial" charset="0"/>
                <a:ea typeface="ＭＳ Ｐゴシック" charset="0"/>
                <a:cs typeface="ＭＳ Ｐゴシック" charset="0"/>
              </a:rPr>
              <a:t>).</a:t>
            </a:r>
            <a:endParaRPr lang="en-US" sz="2800" dirty="0"/>
          </a:p>
        </p:txBody>
      </p:sp>
    </p:spTree>
    <p:extLst>
      <p:ext uri="{BB962C8B-B14F-4D97-AF65-F5344CB8AC3E}">
        <p14:creationId xmlns:p14="http://schemas.microsoft.com/office/powerpoint/2010/main" val="2404538818"/>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School Pics 62-760001"/>
          <p:cNvPicPr>
            <a:picLocks noChangeAspect="1" noChangeArrowheads="1"/>
          </p:cNvPicPr>
          <p:nvPr/>
        </p:nvPicPr>
        <p:blipFill>
          <a:blip r:embed="rId3">
            <a:extLst>
              <a:ext uri="{28A0092B-C50C-407E-A947-70E740481C1C}">
                <a14:useLocalDpi xmlns:a14="http://schemas.microsoft.com/office/drawing/2010/main" val="0"/>
              </a:ext>
            </a:extLst>
          </a:blip>
          <a:srcRect l="66528" t="5702" b="62216"/>
          <a:stretch>
            <a:fillRect/>
          </a:stretch>
        </p:blipFill>
        <p:spPr bwMode="auto">
          <a:xfrm>
            <a:off x="5076825" y="1412875"/>
            <a:ext cx="3743325" cy="5073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2" descr="hindu-Boy.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916113"/>
            <a:ext cx="4157662" cy="3078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3299" name="Title 3"/>
          <p:cNvSpPr>
            <a:spLocks noGrp="1"/>
          </p:cNvSpPr>
          <p:nvPr>
            <p:ph type="title" idx="4294967295"/>
          </p:nvPr>
        </p:nvSpPr>
        <p:spPr>
          <a:xfrm>
            <a:off x="684213" y="115888"/>
            <a:ext cx="7772400" cy="1143000"/>
          </a:xfrm>
        </p:spPr>
        <p:txBody>
          <a:bodyPr/>
          <a:lstStyle/>
          <a:p>
            <a:r>
              <a:rPr lang="en-US">
                <a:solidFill>
                  <a:schemeClr val="bg1"/>
                </a:solidFill>
                <a:latin typeface="Arial" charset="0"/>
                <a:ea typeface="ＭＳ Ｐゴシック" charset="0"/>
                <a:cs typeface="ＭＳ Ｐゴシック" charset="0"/>
              </a:rPr>
              <a:t>Two Boys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3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857250"/>
            <a:ext cx="9144000" cy="5135951"/>
          </a:xfrm>
          <a:prstGeom prst="rect">
            <a:avLst/>
          </a:prstGeom>
        </p:spPr>
      </p:pic>
      <p:sp>
        <p:nvSpPr>
          <p:cNvPr id="3" name="Title 2"/>
          <p:cNvSpPr>
            <a:spLocks noGrp="1"/>
          </p:cNvSpPr>
          <p:nvPr>
            <p:ph type="ctrTitle"/>
          </p:nvPr>
        </p:nvSpPr>
        <p:spPr>
          <a:xfrm>
            <a:off x="0" y="980728"/>
            <a:ext cx="9144000" cy="1728192"/>
          </a:xfrm>
        </p:spPr>
        <p:txBody>
          <a:bodyPr/>
          <a:lstStyle/>
          <a:p>
            <a:r>
              <a:rPr lang="en-US" altLang="ja-JP" sz="11500" b="1" dirty="0">
                <a:solidFill>
                  <a:schemeClr val="bg1"/>
                </a:solidFill>
                <a:effectLst>
                  <a:glow rad="228600">
                    <a:schemeClr val="tx1"/>
                  </a:glow>
                </a:effectLst>
                <a:latin typeface="Arial" charset="0"/>
                <a:ea typeface="ＭＳ Ｐゴシック" charset="0"/>
                <a:cs typeface="ＭＳ Ｐゴシック" charset="0"/>
              </a:rPr>
              <a:t>Unity</a:t>
            </a:r>
            <a:endParaRPr lang="en-US" sz="11500" dirty="0"/>
          </a:p>
        </p:txBody>
      </p:sp>
      <p:sp>
        <p:nvSpPr>
          <p:cNvPr id="4" name="Title 2"/>
          <p:cNvSpPr txBox="1">
            <a:spLocks/>
          </p:cNvSpPr>
          <p:nvPr/>
        </p:nvSpPr>
        <p:spPr bwMode="auto">
          <a:xfrm>
            <a:off x="12452" y="4898232"/>
            <a:ext cx="9144000" cy="11025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6pPr>
            <a:lvl7pPr marL="9144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7pPr>
            <a:lvl8pPr marL="13716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8pPr>
            <a:lvl9pPr marL="18288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4800" b="1" i="0" u="none" strike="noStrike" kern="1200" cap="none" spc="0" normalizeH="0" baseline="0" noProof="0" dirty="0">
                <a:ln>
                  <a:noFill/>
                </a:ln>
                <a:solidFill>
                  <a:srgbClr val="FFFFFF"/>
                </a:solidFill>
                <a:effectLst>
                  <a:glow rad="228600">
                    <a:srgbClr val="000000"/>
                  </a:glow>
                </a:effectLst>
                <a:uLnTx/>
                <a:uFillTx/>
                <a:latin typeface="Arial" charset="0"/>
                <a:ea typeface="ＭＳ Ｐゴシック" charset="0"/>
                <a:cs typeface="ＭＳ Ｐゴシック" charset="0"/>
              </a:rPr>
              <a:t>Why is unity important?</a:t>
            </a:r>
            <a:endParaRPr kumimoji="0" lang="en-US" sz="4800" b="0" i="0" u="none" strike="noStrike" kern="1200" cap="none" spc="0" normalizeH="0" baseline="0" noProof="0" dirty="0">
              <a:ln>
                <a:noFill/>
              </a:ln>
              <a:solidFill>
                <a:srgbClr val="000000"/>
              </a:solidFill>
              <a:effectLst/>
              <a:uLnTx/>
              <a:uFillTx/>
              <a:latin typeface="Arial"/>
              <a:ea typeface="ＭＳ Ｐゴシック"/>
            </a:endParaRPr>
          </a:p>
        </p:txBody>
      </p:sp>
    </p:spTree>
    <p:extLst>
      <p:ext uri="{BB962C8B-B14F-4D97-AF65-F5344CB8AC3E}">
        <p14:creationId xmlns:p14="http://schemas.microsoft.com/office/powerpoint/2010/main" val="2825126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1675515299"/>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a:grpSpLocks/>
          </p:cNvGrpSpPr>
          <p:nvPr/>
        </p:nvGrpSpPr>
        <p:grpSpPr bwMode="auto">
          <a:xfrm>
            <a:off x="-73572" y="0"/>
            <a:ext cx="9217572" cy="6752896"/>
            <a:chOff x="0" y="0"/>
            <a:chExt cx="9144000" cy="6858000"/>
          </a:xfrm>
        </p:grpSpPr>
        <p:graphicFrame>
          <p:nvGraphicFramePr>
            <p:cNvPr id="185384" name="Object 2"/>
            <p:cNvGraphicFramePr>
              <a:graphicFrameLocks noChangeAspect="1"/>
            </p:cNvGraphicFramePr>
            <p:nvPr/>
          </p:nvGraphicFramePr>
          <p:xfrm>
            <a:off x="1752600" y="4876800"/>
            <a:ext cx="1960563" cy="1981200"/>
          </p:xfrm>
          <a:graphic>
            <a:graphicData uri="http://schemas.openxmlformats.org/presentationml/2006/ole">
              <mc:AlternateContent xmlns:mc="http://schemas.openxmlformats.org/markup-compatibility/2006">
                <mc:Choice xmlns:v="urn:schemas-microsoft-com:vml" Requires="v">
                  <p:oleObj name="Photo Editor Photo" r:id="rId3" imgW="3323810" imgH="5038095" progId="MSPhotoEd.3">
                    <p:embed/>
                  </p:oleObj>
                </mc:Choice>
                <mc:Fallback>
                  <p:oleObj name="Photo Editor Photo" r:id="rId3" imgW="3323810" imgH="5038095" progId="MSPhotoEd.3">
                    <p:embed/>
                    <p:pic>
                      <p:nvPicPr>
                        <p:cNvPr id="185384" name="Object 2"/>
                        <p:cNvPicPr>
                          <a:picLocks noChangeAspect="1" noChangeArrowheads="1"/>
                        </p:cNvPicPr>
                        <p:nvPr/>
                      </p:nvPicPr>
                      <p:blipFill>
                        <a:blip r:embed="rId4">
                          <a:extLst>
                            <a:ext uri="{28A0092B-C50C-407E-A947-70E740481C1C}">
                              <a14:useLocalDpi xmlns:a14="http://schemas.microsoft.com/office/drawing/2010/main" val="0"/>
                            </a:ext>
                          </a:extLst>
                        </a:blip>
                        <a:srcRect t="7655" b="25652"/>
                        <a:stretch>
                          <a:fillRect/>
                        </a:stretch>
                      </p:blipFill>
                      <p:spPr bwMode="auto">
                        <a:xfrm>
                          <a:off x="1752600" y="4876800"/>
                          <a:ext cx="1960563" cy="1981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85385" name="Object 3"/>
            <p:cNvGraphicFramePr>
              <a:graphicFrameLocks noChangeAspect="1"/>
            </p:cNvGraphicFramePr>
            <p:nvPr/>
          </p:nvGraphicFramePr>
          <p:xfrm>
            <a:off x="3657600" y="5656263"/>
            <a:ext cx="1524000" cy="1201737"/>
          </p:xfrm>
          <a:graphic>
            <a:graphicData uri="http://schemas.openxmlformats.org/presentationml/2006/ole">
              <mc:AlternateContent xmlns:mc="http://schemas.openxmlformats.org/markup-compatibility/2006">
                <mc:Choice xmlns:v="urn:schemas-microsoft-com:vml" Requires="v">
                  <p:oleObj name="Photo Editor Photo" r:id="rId5" imgW="3753374" imgH="4352381" progId="MSPhotoEd.3">
                    <p:embed/>
                  </p:oleObj>
                </mc:Choice>
                <mc:Fallback>
                  <p:oleObj name="Photo Editor Photo" r:id="rId5" imgW="3753374" imgH="4352381" progId="MSPhotoEd.3">
                    <p:embed/>
                    <p:pic>
                      <p:nvPicPr>
                        <p:cNvPr id="185385" name="Object 3"/>
                        <p:cNvPicPr>
                          <a:picLocks noChangeAspect="1" noChangeArrowheads="1"/>
                        </p:cNvPicPr>
                        <p:nvPr/>
                      </p:nvPicPr>
                      <p:blipFill>
                        <a:blip r:embed="rId6">
                          <a:extLst>
                            <a:ext uri="{28A0092B-C50C-407E-A947-70E740481C1C}">
                              <a14:useLocalDpi xmlns:a14="http://schemas.microsoft.com/office/drawing/2010/main" val="0"/>
                            </a:ext>
                          </a:extLst>
                        </a:blip>
                        <a:srcRect l="21951" t="34532" r="29268" b="32300"/>
                        <a:stretch>
                          <a:fillRect/>
                        </a:stretch>
                      </p:blipFill>
                      <p:spPr bwMode="auto">
                        <a:xfrm>
                          <a:off x="3657600" y="5656263"/>
                          <a:ext cx="1524000" cy="12017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85386" name="Object 4"/>
            <p:cNvGraphicFramePr>
              <a:graphicFrameLocks noChangeAspect="1"/>
            </p:cNvGraphicFramePr>
            <p:nvPr/>
          </p:nvGraphicFramePr>
          <p:xfrm>
            <a:off x="4343400" y="0"/>
            <a:ext cx="2895600" cy="2466975"/>
          </p:xfrm>
          <a:graphic>
            <a:graphicData uri="http://schemas.openxmlformats.org/presentationml/2006/ole">
              <mc:AlternateContent xmlns:mc="http://schemas.openxmlformats.org/markup-compatibility/2006">
                <mc:Choice xmlns:v="urn:schemas-microsoft-com:vml" Requires="v">
                  <p:oleObj name="Photo Editor Photo" r:id="rId7" imgW="4847619" imgH="3200000" progId="MSPhotoEd.3">
                    <p:embed/>
                  </p:oleObj>
                </mc:Choice>
                <mc:Fallback>
                  <p:oleObj name="Photo Editor Photo" r:id="rId7" imgW="4847619" imgH="3200000" progId="MSPhotoEd.3">
                    <p:embed/>
                    <p:pic>
                      <p:nvPicPr>
                        <p:cNvPr id="185386" name="Object 4"/>
                        <p:cNvPicPr>
                          <a:picLocks noChangeAspect="1" noChangeArrowheads="1"/>
                        </p:cNvPicPr>
                        <p:nvPr/>
                      </p:nvPicPr>
                      <p:blipFill>
                        <a:blip r:embed="rId8">
                          <a:extLst>
                            <a:ext uri="{28A0092B-C50C-407E-A947-70E740481C1C}">
                              <a14:useLocalDpi xmlns:a14="http://schemas.microsoft.com/office/drawing/2010/main" val="0"/>
                            </a:ext>
                          </a:extLst>
                        </a:blip>
                        <a:srcRect l="14166" t="22188" r="37500" b="15410"/>
                        <a:stretch>
                          <a:fillRect/>
                        </a:stretch>
                      </p:blipFill>
                      <p:spPr bwMode="auto">
                        <a:xfrm>
                          <a:off x="4343400" y="0"/>
                          <a:ext cx="2895600" cy="2466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85387" name="Object 5"/>
            <p:cNvGraphicFramePr>
              <a:graphicFrameLocks noChangeAspect="1"/>
            </p:cNvGraphicFramePr>
            <p:nvPr/>
          </p:nvGraphicFramePr>
          <p:xfrm>
            <a:off x="0" y="1066800"/>
            <a:ext cx="2209800" cy="2054225"/>
          </p:xfrm>
          <a:graphic>
            <a:graphicData uri="http://schemas.openxmlformats.org/presentationml/2006/ole">
              <mc:AlternateContent xmlns:mc="http://schemas.openxmlformats.org/markup-compatibility/2006">
                <mc:Choice xmlns:v="urn:schemas-microsoft-com:vml" Requires="v">
                  <p:oleObj name="Photo Editor Photo" r:id="rId9" imgW="6095238" imgH="4105848" progId="MSPhotoEd.3">
                    <p:embed/>
                  </p:oleObj>
                </mc:Choice>
                <mc:Fallback>
                  <p:oleObj name="Photo Editor Photo" r:id="rId9" imgW="6095238" imgH="4105848" progId="MSPhotoEd.3">
                    <p:embed/>
                    <p:pic>
                      <p:nvPicPr>
                        <p:cNvPr id="185387" name="Object 5"/>
                        <p:cNvPicPr>
                          <a:picLocks noChangeAspect="1" noChangeArrowheads="1"/>
                        </p:cNvPicPr>
                        <p:nvPr/>
                      </p:nvPicPr>
                      <p:blipFill>
                        <a:blip r:embed="rId10">
                          <a:extLst>
                            <a:ext uri="{28A0092B-C50C-407E-A947-70E740481C1C}">
                              <a14:useLocalDpi xmlns:a14="http://schemas.microsoft.com/office/drawing/2010/main" val="0"/>
                            </a:ext>
                          </a:extLst>
                        </a:blip>
                        <a:srcRect l="20000" t="7309" r="43333" b="42078"/>
                        <a:stretch>
                          <a:fillRect/>
                        </a:stretch>
                      </p:blipFill>
                      <p:spPr bwMode="auto">
                        <a:xfrm>
                          <a:off x="0" y="1066800"/>
                          <a:ext cx="2209800" cy="2054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85388" name="Object 6"/>
            <p:cNvGraphicFramePr>
              <a:graphicFrameLocks noChangeAspect="1"/>
            </p:cNvGraphicFramePr>
            <p:nvPr/>
          </p:nvGraphicFramePr>
          <p:xfrm>
            <a:off x="7388225" y="0"/>
            <a:ext cx="1755775" cy="2133600"/>
          </p:xfrm>
          <a:graphic>
            <a:graphicData uri="http://schemas.openxmlformats.org/presentationml/2006/ole">
              <mc:AlternateContent xmlns:mc="http://schemas.openxmlformats.org/markup-compatibility/2006">
                <mc:Choice xmlns:v="urn:schemas-microsoft-com:vml" Requires="v">
                  <p:oleObj name="Photo Editor Photo" r:id="rId11" imgW="3038095" imgH="4571429" progId="MSPhotoEd.3">
                    <p:embed/>
                  </p:oleObj>
                </mc:Choice>
                <mc:Fallback>
                  <p:oleObj name="Photo Editor Photo" r:id="rId11" imgW="3038095" imgH="4571429" progId="MSPhotoEd.3">
                    <p:embed/>
                    <p:pic>
                      <p:nvPicPr>
                        <p:cNvPr id="185388" name="Object 6"/>
                        <p:cNvPicPr>
                          <a:picLocks noChangeAspect="1" noChangeArrowheads="1"/>
                        </p:cNvPicPr>
                        <p:nvPr/>
                      </p:nvPicPr>
                      <p:blipFill>
                        <a:blip r:embed="rId12">
                          <a:extLst>
                            <a:ext uri="{28A0092B-C50C-407E-A947-70E740481C1C}">
                              <a14:useLocalDpi xmlns:a14="http://schemas.microsoft.com/office/drawing/2010/main" val="0"/>
                            </a:ext>
                          </a:extLst>
                        </a:blip>
                        <a:srcRect l="30652" t="8333" b="35690"/>
                        <a:stretch>
                          <a:fillRect/>
                        </a:stretch>
                      </p:blipFill>
                      <p:spPr bwMode="auto">
                        <a:xfrm>
                          <a:off x="7388225" y="0"/>
                          <a:ext cx="1755775" cy="2133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85389" name="Object 7"/>
            <p:cNvGraphicFramePr>
              <a:graphicFrameLocks noChangeAspect="1"/>
            </p:cNvGraphicFramePr>
            <p:nvPr/>
          </p:nvGraphicFramePr>
          <p:xfrm>
            <a:off x="533400" y="2743200"/>
            <a:ext cx="2057400" cy="2014538"/>
          </p:xfrm>
          <a:graphic>
            <a:graphicData uri="http://schemas.openxmlformats.org/presentationml/2006/ole">
              <mc:AlternateContent xmlns:mc="http://schemas.openxmlformats.org/markup-compatibility/2006">
                <mc:Choice xmlns:v="urn:schemas-microsoft-com:vml" Requires="v">
                  <p:oleObj name="Photo Editor Photo" r:id="rId13" imgW="3019048" imgH="4571429" progId="MSPhotoEd.3">
                    <p:embed/>
                  </p:oleObj>
                </mc:Choice>
                <mc:Fallback>
                  <p:oleObj name="Photo Editor Photo" r:id="rId13" imgW="3019048" imgH="4571429" progId="MSPhotoEd.3">
                    <p:embed/>
                    <p:pic>
                      <p:nvPicPr>
                        <p:cNvPr id="185389" name="Object 7"/>
                        <p:cNvPicPr>
                          <a:picLocks noChangeAspect="1" noChangeArrowheads="1"/>
                        </p:cNvPicPr>
                        <p:nvPr/>
                      </p:nvPicPr>
                      <p:blipFill>
                        <a:blip r:embed="rId14">
                          <a:extLst>
                            <a:ext uri="{28A0092B-C50C-407E-A947-70E740481C1C}">
                              <a14:useLocalDpi xmlns:a14="http://schemas.microsoft.com/office/drawing/2010/main" val="0"/>
                            </a:ext>
                          </a:extLst>
                        </a:blip>
                        <a:srcRect l="9254" t="8333" r="13625" b="41801"/>
                        <a:stretch>
                          <a:fillRect/>
                        </a:stretch>
                      </p:blipFill>
                      <p:spPr bwMode="auto">
                        <a:xfrm>
                          <a:off x="533400" y="2743200"/>
                          <a:ext cx="2057400" cy="20145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85390" name="Object 8"/>
            <p:cNvGraphicFramePr>
              <a:graphicFrameLocks noChangeAspect="1"/>
            </p:cNvGraphicFramePr>
            <p:nvPr/>
          </p:nvGraphicFramePr>
          <p:xfrm>
            <a:off x="7248525" y="3352800"/>
            <a:ext cx="1895475" cy="2667000"/>
          </p:xfrm>
          <a:graphic>
            <a:graphicData uri="http://schemas.openxmlformats.org/presentationml/2006/ole">
              <mc:AlternateContent xmlns:mc="http://schemas.openxmlformats.org/markup-compatibility/2006">
                <mc:Choice xmlns:v="urn:schemas-microsoft-com:vml" Requires="v">
                  <p:oleObj name="Photo Editor Photo" r:id="rId15" imgW="4600000" imgH="4571429" progId="MSPhotoEd.3">
                    <p:embed/>
                  </p:oleObj>
                </mc:Choice>
                <mc:Fallback>
                  <p:oleObj name="Photo Editor Photo" r:id="rId15" imgW="4600000" imgH="4571429" progId="MSPhotoEd.3">
                    <p:embed/>
                    <p:pic>
                      <p:nvPicPr>
                        <p:cNvPr id="185390" name="Object 8"/>
                        <p:cNvPicPr>
                          <a:picLocks noChangeAspect="1" noChangeArrowheads="1"/>
                        </p:cNvPicPr>
                        <p:nvPr/>
                      </p:nvPicPr>
                      <p:blipFill>
                        <a:blip r:embed="rId16">
                          <a:extLst>
                            <a:ext uri="{28A0092B-C50C-407E-A947-70E740481C1C}">
                              <a14:useLocalDpi xmlns:a14="http://schemas.microsoft.com/office/drawing/2010/main" val="0"/>
                            </a:ext>
                          </a:extLst>
                        </a:blip>
                        <a:srcRect l="35577" t="8333" r="10547" b="15384"/>
                        <a:stretch>
                          <a:fillRect/>
                        </a:stretch>
                      </p:blipFill>
                      <p:spPr bwMode="auto">
                        <a:xfrm>
                          <a:off x="7248525" y="3352800"/>
                          <a:ext cx="1895475" cy="2667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85391" name="Object 9"/>
            <p:cNvGraphicFramePr>
              <a:graphicFrameLocks noChangeAspect="1"/>
            </p:cNvGraphicFramePr>
            <p:nvPr/>
          </p:nvGraphicFramePr>
          <p:xfrm>
            <a:off x="7467600" y="1981200"/>
            <a:ext cx="1676400" cy="1676400"/>
          </p:xfrm>
          <a:graphic>
            <a:graphicData uri="http://schemas.openxmlformats.org/presentationml/2006/ole">
              <mc:AlternateContent xmlns:mc="http://schemas.openxmlformats.org/markup-compatibility/2006">
                <mc:Choice xmlns:v="urn:schemas-microsoft-com:vml" Requires="v">
                  <p:oleObj name="Photo Editor Photo" r:id="rId17" imgW="4533333" imgH="4571429" progId="MSPhotoEd.3">
                    <p:embed/>
                  </p:oleObj>
                </mc:Choice>
                <mc:Fallback>
                  <p:oleObj name="Photo Editor Photo" r:id="rId17" imgW="4533333" imgH="4571429" progId="MSPhotoEd.3">
                    <p:embed/>
                    <p:pic>
                      <p:nvPicPr>
                        <p:cNvPr id="185391" name="Object 9"/>
                        <p:cNvPicPr>
                          <a:picLocks noChangeAspect="1" noChangeArrowheads="1"/>
                        </p:cNvPicPr>
                        <p:nvPr/>
                      </p:nvPicPr>
                      <p:blipFill>
                        <a:blip r:embed="rId18">
                          <a:extLst>
                            <a:ext uri="{28A0092B-C50C-407E-A947-70E740481C1C}">
                              <a14:useLocalDpi xmlns:a14="http://schemas.microsoft.com/office/drawing/2010/main" val="0"/>
                            </a:ext>
                          </a:extLst>
                        </a:blip>
                        <a:srcRect l="15239" t="20753" r="52380" b="47142"/>
                        <a:stretch>
                          <a:fillRect/>
                        </a:stretch>
                      </p:blipFill>
                      <p:spPr bwMode="auto">
                        <a:xfrm>
                          <a:off x="7467600" y="1981200"/>
                          <a:ext cx="1676400" cy="167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85392" name="Object 10"/>
            <p:cNvGraphicFramePr>
              <a:graphicFrameLocks noChangeAspect="1"/>
            </p:cNvGraphicFramePr>
            <p:nvPr/>
          </p:nvGraphicFramePr>
          <p:xfrm>
            <a:off x="5257800" y="5795963"/>
            <a:ext cx="1905000" cy="1062037"/>
          </p:xfrm>
          <a:graphic>
            <a:graphicData uri="http://schemas.openxmlformats.org/presentationml/2006/ole">
              <mc:AlternateContent xmlns:mc="http://schemas.openxmlformats.org/markup-compatibility/2006">
                <mc:Choice xmlns:v="urn:schemas-microsoft-com:vml" Requires="v">
                  <p:oleObj name="Photo Editor Photo" r:id="rId19" imgW="4971429" imgH="3258005" progId="MSPhotoEd.3">
                    <p:embed/>
                  </p:oleObj>
                </mc:Choice>
                <mc:Fallback>
                  <p:oleObj name="Photo Editor Photo" r:id="rId19" imgW="4971429" imgH="3258005" progId="MSPhotoEd.3">
                    <p:embed/>
                    <p:pic>
                      <p:nvPicPr>
                        <p:cNvPr id="185392" name="Object 10"/>
                        <p:cNvPicPr>
                          <a:picLocks noChangeAspect="1" noChangeArrowheads="1"/>
                        </p:cNvPicPr>
                        <p:nvPr/>
                      </p:nvPicPr>
                      <p:blipFill>
                        <a:blip r:embed="rId20">
                          <a:extLst>
                            <a:ext uri="{28A0092B-C50C-407E-A947-70E740481C1C}">
                              <a14:useLocalDpi xmlns:a14="http://schemas.microsoft.com/office/drawing/2010/main" val="0"/>
                            </a:ext>
                          </a:extLst>
                        </a:blip>
                        <a:srcRect b="14912"/>
                        <a:stretch>
                          <a:fillRect/>
                        </a:stretch>
                      </p:blipFill>
                      <p:spPr bwMode="auto">
                        <a:xfrm>
                          <a:off x="5257800" y="5795963"/>
                          <a:ext cx="1905000" cy="1062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85393" name="Object 11"/>
            <p:cNvGraphicFramePr>
              <a:graphicFrameLocks noChangeAspect="1"/>
            </p:cNvGraphicFramePr>
            <p:nvPr/>
          </p:nvGraphicFramePr>
          <p:xfrm>
            <a:off x="0" y="0"/>
            <a:ext cx="4267200" cy="1579563"/>
          </p:xfrm>
          <a:graphic>
            <a:graphicData uri="http://schemas.openxmlformats.org/presentationml/2006/ole">
              <mc:AlternateContent xmlns:mc="http://schemas.openxmlformats.org/markup-compatibility/2006">
                <mc:Choice xmlns:v="urn:schemas-microsoft-com:vml" Requires="v">
                  <p:oleObj name="Photo Editor Photo" r:id="rId21" imgW="4105848" imgH="4172532" progId="MSPhotoEd.3">
                    <p:embed/>
                  </p:oleObj>
                </mc:Choice>
                <mc:Fallback>
                  <p:oleObj name="Photo Editor Photo" r:id="rId21" imgW="4105848" imgH="4172532" progId="MSPhotoEd.3">
                    <p:embed/>
                    <p:pic>
                      <p:nvPicPr>
                        <p:cNvPr id="185393" name="Object 11"/>
                        <p:cNvPicPr>
                          <a:picLocks noChangeAspect="1" noChangeArrowheads="1"/>
                        </p:cNvPicPr>
                        <p:nvPr/>
                      </p:nvPicPr>
                      <p:blipFill>
                        <a:blip r:embed="rId22">
                          <a:extLst>
                            <a:ext uri="{28A0092B-C50C-407E-A947-70E740481C1C}">
                              <a14:useLocalDpi xmlns:a14="http://schemas.microsoft.com/office/drawing/2010/main" val="0"/>
                            </a:ext>
                          </a:extLst>
                        </a:blip>
                        <a:srcRect t="12546" b="51045"/>
                        <a:stretch>
                          <a:fillRect/>
                        </a:stretch>
                      </p:blipFill>
                      <p:spPr bwMode="auto">
                        <a:xfrm>
                          <a:off x="0" y="0"/>
                          <a:ext cx="4267200" cy="15795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85394" name="Object 12"/>
            <p:cNvGraphicFramePr>
              <a:graphicFrameLocks noChangeAspect="1"/>
            </p:cNvGraphicFramePr>
            <p:nvPr/>
          </p:nvGraphicFramePr>
          <p:xfrm>
            <a:off x="0" y="4114800"/>
            <a:ext cx="1676400" cy="1563688"/>
          </p:xfrm>
          <a:graphic>
            <a:graphicData uri="http://schemas.openxmlformats.org/presentationml/2006/ole">
              <mc:AlternateContent xmlns:mc="http://schemas.openxmlformats.org/markup-compatibility/2006">
                <mc:Choice xmlns:v="urn:schemas-microsoft-com:vml" Requires="v">
                  <p:oleObj name="Photo Editor Photo" r:id="rId23" imgW="4544059" imgH="4571429" progId="MSPhotoEd.3">
                    <p:embed/>
                  </p:oleObj>
                </mc:Choice>
                <mc:Fallback>
                  <p:oleObj name="Photo Editor Photo" r:id="rId23" imgW="4544059" imgH="4571429" progId="MSPhotoEd.3">
                    <p:embed/>
                    <p:pic>
                      <p:nvPicPr>
                        <p:cNvPr id="185394" name="Object 12"/>
                        <p:cNvPicPr>
                          <a:picLocks noChangeAspect="1" noChangeArrowheads="1"/>
                        </p:cNvPicPr>
                        <p:nvPr/>
                      </p:nvPicPr>
                      <p:blipFill>
                        <a:blip r:embed="rId24">
                          <a:extLst>
                            <a:ext uri="{28A0092B-C50C-407E-A947-70E740481C1C}">
                              <a14:useLocalDpi xmlns:a14="http://schemas.microsoft.com/office/drawing/2010/main" val="0"/>
                            </a:ext>
                          </a:extLst>
                        </a:blip>
                        <a:srcRect l="7362" t="6747" r="41670" b="46017"/>
                        <a:stretch>
                          <a:fillRect/>
                        </a:stretch>
                      </p:blipFill>
                      <p:spPr bwMode="auto">
                        <a:xfrm>
                          <a:off x="0" y="4114800"/>
                          <a:ext cx="1676400" cy="1563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85395" name="Object 13"/>
            <p:cNvGraphicFramePr>
              <a:graphicFrameLocks noChangeAspect="1"/>
            </p:cNvGraphicFramePr>
            <p:nvPr/>
          </p:nvGraphicFramePr>
          <p:xfrm>
            <a:off x="0" y="5486400"/>
            <a:ext cx="1905000" cy="1371600"/>
          </p:xfrm>
          <a:graphic>
            <a:graphicData uri="http://schemas.openxmlformats.org/presentationml/2006/ole">
              <mc:AlternateContent xmlns:mc="http://schemas.openxmlformats.org/markup-compatibility/2006">
                <mc:Choice xmlns:v="urn:schemas-microsoft-com:vml" Requires="v">
                  <p:oleObj name="Photo Editor Photo" r:id="rId25" imgW="4552381" imgH="4571429" progId="MSPhotoEd.3">
                    <p:embed/>
                  </p:oleObj>
                </mc:Choice>
                <mc:Fallback>
                  <p:oleObj name="Photo Editor Photo" r:id="rId25" imgW="4552381" imgH="4571429" progId="MSPhotoEd.3">
                    <p:embed/>
                    <p:pic>
                      <p:nvPicPr>
                        <p:cNvPr id="185395" name="Object 13"/>
                        <p:cNvPicPr>
                          <a:picLocks noChangeAspect="1" noChangeArrowheads="1"/>
                        </p:cNvPicPr>
                        <p:nvPr/>
                      </p:nvPicPr>
                      <p:blipFill>
                        <a:blip r:embed="rId26">
                          <a:extLst>
                            <a:ext uri="{28A0092B-C50C-407E-A947-70E740481C1C}">
                              <a14:useLocalDpi xmlns:a14="http://schemas.microsoft.com/office/drawing/2010/main" val="0"/>
                            </a:ext>
                          </a:extLst>
                        </a:blip>
                        <a:srcRect l="22728" t="37428" r="31819" b="29976"/>
                        <a:stretch>
                          <a:fillRect/>
                        </a:stretch>
                      </p:blipFill>
                      <p:spPr bwMode="auto">
                        <a:xfrm>
                          <a:off x="0" y="5486400"/>
                          <a:ext cx="1905000" cy="137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pSp>
      <p:pic>
        <p:nvPicPr>
          <p:cNvPr id="185346" name="Picture 14" descr="Jesus"/>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2761260" y="2449581"/>
            <a:ext cx="3258540" cy="2205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15"/>
          <p:cNvGrpSpPr>
            <a:grpSpLocks/>
          </p:cNvGrpSpPr>
          <p:nvPr/>
        </p:nvGrpSpPr>
        <p:grpSpPr bwMode="auto">
          <a:xfrm>
            <a:off x="4091312" y="4210524"/>
            <a:ext cx="953763" cy="1275547"/>
            <a:chOff x="1392" y="3216"/>
            <a:chExt cx="980" cy="1104"/>
          </a:xfrm>
        </p:grpSpPr>
        <p:pic>
          <p:nvPicPr>
            <p:cNvPr id="185382" name="Picture 16" descr="Disciples"/>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1392" y="3216"/>
              <a:ext cx="980" cy="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5383" name="Rectangle 17"/>
            <p:cNvSpPr>
              <a:spLocks noChangeArrowheads="1"/>
            </p:cNvSpPr>
            <p:nvPr/>
          </p:nvSpPr>
          <p:spPr bwMode="auto">
            <a:xfrm>
              <a:off x="1392" y="4032"/>
              <a:ext cx="9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Matthew</a:t>
              </a:r>
            </a:p>
          </p:txBody>
        </p:sp>
      </p:grpSp>
      <p:grpSp>
        <p:nvGrpSpPr>
          <p:cNvPr id="3" name="Group 18"/>
          <p:cNvGrpSpPr>
            <a:grpSpLocks/>
          </p:cNvGrpSpPr>
          <p:nvPr/>
        </p:nvGrpSpPr>
        <p:grpSpPr bwMode="auto">
          <a:xfrm>
            <a:off x="5859941" y="2602304"/>
            <a:ext cx="934559" cy="1219273"/>
            <a:chOff x="4656" y="2256"/>
            <a:chExt cx="960" cy="1056"/>
          </a:xfrm>
        </p:grpSpPr>
        <p:pic>
          <p:nvPicPr>
            <p:cNvPr id="185380" name="Picture 19" descr="Disciples"/>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4656" y="2256"/>
              <a:ext cx="960" cy="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5381" name="Rectangle 20"/>
            <p:cNvSpPr>
              <a:spLocks noChangeArrowheads="1"/>
            </p:cNvSpPr>
            <p:nvPr/>
          </p:nvSpPr>
          <p:spPr bwMode="auto">
            <a:xfrm>
              <a:off x="4704" y="3024"/>
              <a:ext cx="9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Andrew</a:t>
              </a:r>
            </a:p>
          </p:txBody>
        </p:sp>
      </p:grpSp>
      <p:grpSp>
        <p:nvGrpSpPr>
          <p:cNvPr id="4" name="Group 21"/>
          <p:cNvGrpSpPr>
            <a:grpSpLocks/>
          </p:cNvGrpSpPr>
          <p:nvPr/>
        </p:nvGrpSpPr>
        <p:grpSpPr bwMode="auto">
          <a:xfrm>
            <a:off x="5156679" y="1981674"/>
            <a:ext cx="934559" cy="1275547"/>
            <a:chOff x="3504" y="912"/>
            <a:chExt cx="960" cy="1104"/>
          </a:xfrm>
        </p:grpSpPr>
        <p:pic>
          <p:nvPicPr>
            <p:cNvPr id="185378" name="Picture 22" descr="High Priest0005"/>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3504" y="912"/>
              <a:ext cx="960" cy="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5379" name="Rectangle 23"/>
            <p:cNvSpPr>
              <a:spLocks noChangeArrowheads="1"/>
            </p:cNvSpPr>
            <p:nvPr/>
          </p:nvSpPr>
          <p:spPr bwMode="auto">
            <a:xfrm>
              <a:off x="3552" y="1728"/>
              <a:ext cx="9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John</a:t>
              </a:r>
            </a:p>
          </p:txBody>
        </p:sp>
      </p:grpSp>
      <p:grpSp>
        <p:nvGrpSpPr>
          <p:cNvPr id="5" name="Group 24"/>
          <p:cNvGrpSpPr>
            <a:grpSpLocks/>
          </p:cNvGrpSpPr>
          <p:nvPr/>
        </p:nvGrpSpPr>
        <p:grpSpPr bwMode="auto">
          <a:xfrm>
            <a:off x="3180241" y="4153374"/>
            <a:ext cx="934559" cy="1275547"/>
            <a:chOff x="1056" y="2304"/>
            <a:chExt cx="960" cy="1104"/>
          </a:xfrm>
        </p:grpSpPr>
        <p:pic>
          <p:nvPicPr>
            <p:cNvPr id="185376" name="Picture 25" descr="High Priest0004"/>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1056" y="2304"/>
              <a:ext cx="960" cy="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5377" name="Rectangle 26"/>
            <p:cNvSpPr>
              <a:spLocks noChangeArrowheads="1"/>
            </p:cNvSpPr>
            <p:nvPr/>
          </p:nvSpPr>
          <p:spPr bwMode="auto">
            <a:xfrm>
              <a:off x="1104" y="3120"/>
              <a:ext cx="9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Thomas</a:t>
              </a:r>
            </a:p>
          </p:txBody>
        </p:sp>
      </p:grpSp>
      <p:grpSp>
        <p:nvGrpSpPr>
          <p:cNvPr id="6" name="Group 27"/>
          <p:cNvGrpSpPr>
            <a:grpSpLocks/>
          </p:cNvGrpSpPr>
          <p:nvPr/>
        </p:nvGrpSpPr>
        <p:grpSpPr bwMode="auto">
          <a:xfrm>
            <a:off x="2565603" y="3359542"/>
            <a:ext cx="1168199" cy="1219273"/>
            <a:chOff x="96" y="1872"/>
            <a:chExt cx="1200" cy="1056"/>
          </a:xfrm>
        </p:grpSpPr>
        <p:pic>
          <p:nvPicPr>
            <p:cNvPr id="185374" name="Picture 28" descr="High Priest0005"/>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240" y="1872"/>
              <a:ext cx="960" cy="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5375" name="Rectangle 29"/>
            <p:cNvSpPr>
              <a:spLocks noChangeArrowheads="1"/>
            </p:cNvSpPr>
            <p:nvPr/>
          </p:nvSpPr>
          <p:spPr bwMode="auto">
            <a:xfrm>
              <a:off x="96" y="2640"/>
              <a:ext cx="1200"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Bartholomew</a:t>
              </a:r>
            </a:p>
          </p:txBody>
        </p:sp>
      </p:grpSp>
      <p:grpSp>
        <p:nvGrpSpPr>
          <p:cNvPr id="7" name="Group 30"/>
          <p:cNvGrpSpPr>
            <a:grpSpLocks/>
          </p:cNvGrpSpPr>
          <p:nvPr/>
        </p:nvGrpSpPr>
        <p:grpSpPr bwMode="auto">
          <a:xfrm>
            <a:off x="5783370" y="4096224"/>
            <a:ext cx="980968" cy="1275547"/>
            <a:chOff x="2496" y="2496"/>
            <a:chExt cx="1008" cy="1104"/>
          </a:xfrm>
        </p:grpSpPr>
        <p:pic>
          <p:nvPicPr>
            <p:cNvPr id="185372" name="Picture 31" descr="Disciples"/>
            <p:cNvPicPr>
              <a:picLocks noChangeAspect="1" noChangeArrowheads="1"/>
            </p:cNvPicPr>
            <p:nvPr/>
          </p:nvPicPr>
          <p:blipFill>
            <a:blip r:embed="rId33" cstate="screen">
              <a:extLst>
                <a:ext uri="{28A0092B-C50C-407E-A947-70E740481C1C}">
                  <a14:useLocalDpi xmlns:a14="http://schemas.microsoft.com/office/drawing/2010/main"/>
                </a:ext>
              </a:extLst>
            </a:blip>
            <a:srcRect/>
            <a:stretch>
              <a:fillRect/>
            </a:stretch>
          </p:blipFill>
          <p:spPr bwMode="auto">
            <a:xfrm>
              <a:off x="2496" y="2496"/>
              <a:ext cx="980" cy="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5373" name="Rectangle 32"/>
            <p:cNvSpPr>
              <a:spLocks noChangeArrowheads="1"/>
            </p:cNvSpPr>
            <p:nvPr/>
          </p:nvSpPr>
          <p:spPr bwMode="auto">
            <a:xfrm>
              <a:off x="2592" y="3312"/>
              <a:ext cx="9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Philip</a:t>
              </a:r>
            </a:p>
          </p:txBody>
        </p:sp>
      </p:grpSp>
      <p:grpSp>
        <p:nvGrpSpPr>
          <p:cNvPr id="8" name="Group 33"/>
          <p:cNvGrpSpPr>
            <a:grpSpLocks/>
          </p:cNvGrpSpPr>
          <p:nvPr/>
        </p:nvGrpSpPr>
        <p:grpSpPr bwMode="auto">
          <a:xfrm>
            <a:off x="3345341" y="1981674"/>
            <a:ext cx="934559" cy="1275547"/>
            <a:chOff x="1824" y="1776"/>
            <a:chExt cx="960" cy="1104"/>
          </a:xfrm>
        </p:grpSpPr>
        <p:pic>
          <p:nvPicPr>
            <p:cNvPr id="185370" name="Picture 34" descr="High Priest0005"/>
            <p:cNvPicPr>
              <a:picLocks noChangeAspect="1" noChangeArrowheads="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1824" y="1776"/>
              <a:ext cx="960" cy="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5371" name="Rectangle 35"/>
            <p:cNvSpPr>
              <a:spLocks noChangeArrowheads="1"/>
            </p:cNvSpPr>
            <p:nvPr/>
          </p:nvSpPr>
          <p:spPr bwMode="auto">
            <a:xfrm>
              <a:off x="1824" y="2592"/>
              <a:ext cx="9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Arial" charset="0"/>
                  <a:ea typeface="ＭＳ Ｐゴシック" charset="0"/>
                </a:rPr>
                <a:t>Thaddeus</a:t>
              </a:r>
            </a:p>
          </p:txBody>
        </p:sp>
      </p:grpSp>
      <p:grpSp>
        <p:nvGrpSpPr>
          <p:cNvPr id="9" name="Group 36"/>
          <p:cNvGrpSpPr>
            <a:grpSpLocks/>
          </p:cNvGrpSpPr>
          <p:nvPr/>
        </p:nvGrpSpPr>
        <p:grpSpPr bwMode="auto">
          <a:xfrm>
            <a:off x="5701577" y="3416692"/>
            <a:ext cx="1681887" cy="1219273"/>
            <a:chOff x="3264" y="2016"/>
            <a:chExt cx="1728" cy="1056"/>
          </a:xfrm>
        </p:grpSpPr>
        <p:pic>
          <p:nvPicPr>
            <p:cNvPr id="185368" name="Picture 37" descr="Disciples"/>
            <p:cNvPicPr>
              <a:picLocks noChangeAspect="1" noChangeArrowheads="1"/>
            </p:cNvPicPr>
            <p:nvPr/>
          </p:nvPicPr>
          <p:blipFill>
            <a:blip r:embed="rId35" cstate="screen">
              <a:extLst>
                <a:ext uri="{28A0092B-C50C-407E-A947-70E740481C1C}">
                  <a14:useLocalDpi xmlns:a14="http://schemas.microsoft.com/office/drawing/2010/main"/>
                </a:ext>
              </a:extLst>
            </a:blip>
            <a:srcRect/>
            <a:stretch>
              <a:fillRect/>
            </a:stretch>
          </p:blipFill>
          <p:spPr bwMode="auto">
            <a:xfrm>
              <a:off x="3552" y="2016"/>
              <a:ext cx="980" cy="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5369" name="Rectangle 38"/>
            <p:cNvSpPr>
              <a:spLocks noChangeArrowheads="1"/>
            </p:cNvSpPr>
            <p:nvPr/>
          </p:nvSpPr>
          <p:spPr bwMode="auto">
            <a:xfrm>
              <a:off x="3264" y="2784"/>
              <a:ext cx="1728"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James bar Alphaeus</a:t>
              </a:r>
            </a:p>
          </p:txBody>
        </p:sp>
      </p:grpSp>
      <p:grpSp>
        <p:nvGrpSpPr>
          <p:cNvPr id="10" name="Group 39"/>
          <p:cNvGrpSpPr>
            <a:grpSpLocks/>
          </p:cNvGrpSpPr>
          <p:nvPr/>
        </p:nvGrpSpPr>
        <p:grpSpPr bwMode="auto">
          <a:xfrm>
            <a:off x="4259370" y="1867374"/>
            <a:ext cx="980968" cy="1275547"/>
            <a:chOff x="2400" y="1008"/>
            <a:chExt cx="1008" cy="1104"/>
          </a:xfrm>
        </p:grpSpPr>
        <p:pic>
          <p:nvPicPr>
            <p:cNvPr id="185366" name="Picture 40" descr="High Priest0004"/>
            <p:cNvPicPr>
              <a:picLocks noChangeAspect="1" noChangeArrowheads="1"/>
            </p:cNvPicPr>
            <p:nvPr/>
          </p:nvPicPr>
          <p:blipFill>
            <a:blip r:embed="rId36" cstate="screen">
              <a:extLst>
                <a:ext uri="{28A0092B-C50C-407E-A947-70E740481C1C}">
                  <a14:useLocalDpi xmlns:a14="http://schemas.microsoft.com/office/drawing/2010/main"/>
                </a:ext>
              </a:extLst>
            </a:blip>
            <a:srcRect/>
            <a:stretch>
              <a:fillRect/>
            </a:stretch>
          </p:blipFill>
          <p:spPr bwMode="auto">
            <a:xfrm>
              <a:off x="2400" y="1008"/>
              <a:ext cx="960" cy="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5367" name="Rectangle 41"/>
            <p:cNvSpPr>
              <a:spLocks noChangeArrowheads="1"/>
            </p:cNvSpPr>
            <p:nvPr/>
          </p:nvSpPr>
          <p:spPr bwMode="auto">
            <a:xfrm>
              <a:off x="2496" y="1824"/>
              <a:ext cx="9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James</a:t>
              </a:r>
            </a:p>
          </p:txBody>
        </p:sp>
      </p:grpSp>
      <p:grpSp>
        <p:nvGrpSpPr>
          <p:cNvPr id="11" name="Group 42"/>
          <p:cNvGrpSpPr>
            <a:grpSpLocks/>
          </p:cNvGrpSpPr>
          <p:nvPr/>
        </p:nvGrpSpPr>
        <p:grpSpPr bwMode="auto">
          <a:xfrm>
            <a:off x="2506987" y="2553174"/>
            <a:ext cx="953763" cy="1275547"/>
            <a:chOff x="1248" y="912"/>
            <a:chExt cx="980" cy="1104"/>
          </a:xfrm>
        </p:grpSpPr>
        <p:pic>
          <p:nvPicPr>
            <p:cNvPr id="185364" name="Picture 43" descr="Disciples"/>
            <p:cNvPicPr>
              <a:picLocks noChangeAspect="1" noChangeArrowheads="1"/>
            </p:cNvPicPr>
            <p:nvPr/>
          </p:nvPicPr>
          <p:blipFill>
            <a:blip r:embed="rId37" cstate="screen">
              <a:extLst>
                <a:ext uri="{28A0092B-C50C-407E-A947-70E740481C1C}">
                  <a14:useLocalDpi xmlns:a14="http://schemas.microsoft.com/office/drawing/2010/main"/>
                </a:ext>
              </a:extLst>
            </a:blip>
            <a:srcRect/>
            <a:stretch>
              <a:fillRect/>
            </a:stretch>
          </p:blipFill>
          <p:spPr bwMode="auto">
            <a:xfrm>
              <a:off x="1248" y="912"/>
              <a:ext cx="980" cy="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5365" name="Rectangle 44"/>
            <p:cNvSpPr>
              <a:spLocks noChangeArrowheads="1"/>
            </p:cNvSpPr>
            <p:nvPr/>
          </p:nvSpPr>
          <p:spPr bwMode="auto">
            <a:xfrm>
              <a:off x="1248" y="1728"/>
              <a:ext cx="9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Peter</a:t>
              </a:r>
            </a:p>
          </p:txBody>
        </p:sp>
      </p:grpSp>
      <p:grpSp>
        <p:nvGrpSpPr>
          <p:cNvPr id="12" name="Group 47"/>
          <p:cNvGrpSpPr>
            <a:grpSpLocks/>
          </p:cNvGrpSpPr>
          <p:nvPr/>
        </p:nvGrpSpPr>
        <p:grpSpPr bwMode="auto">
          <a:xfrm>
            <a:off x="4559702" y="4096224"/>
            <a:ext cx="1541063" cy="1275547"/>
            <a:chOff x="2928" y="3216"/>
            <a:chExt cx="1584" cy="1104"/>
          </a:xfrm>
        </p:grpSpPr>
        <p:pic>
          <p:nvPicPr>
            <p:cNvPr id="185362" name="Picture 48" descr="Disciples"/>
            <p:cNvPicPr>
              <a:picLocks noChangeAspect="1" noChangeArrowheads="1"/>
            </p:cNvPicPr>
            <p:nvPr/>
          </p:nvPicPr>
          <p:blipFill>
            <a:blip r:embed="rId38" cstate="screen">
              <a:extLst>
                <a:ext uri="{28A0092B-C50C-407E-A947-70E740481C1C}">
                  <a14:useLocalDpi xmlns:a14="http://schemas.microsoft.com/office/drawing/2010/main"/>
                </a:ext>
              </a:extLst>
            </a:blip>
            <a:srcRect/>
            <a:stretch>
              <a:fillRect/>
            </a:stretch>
          </p:blipFill>
          <p:spPr bwMode="auto">
            <a:xfrm>
              <a:off x="3264" y="3216"/>
              <a:ext cx="980" cy="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5363" name="Rectangle 49"/>
            <p:cNvSpPr>
              <a:spLocks noChangeArrowheads="1"/>
            </p:cNvSpPr>
            <p:nvPr/>
          </p:nvSpPr>
          <p:spPr bwMode="auto">
            <a:xfrm>
              <a:off x="2928" y="4032"/>
              <a:ext cx="1584"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charset="0"/>
                  <a:ea typeface="ＭＳ Ｐゴシック" charset="0"/>
                </a:rPr>
                <a:t>Simon the Zealot</a:t>
              </a:r>
            </a:p>
          </p:txBody>
        </p:sp>
      </p:grpSp>
      <p:sp>
        <p:nvSpPr>
          <p:cNvPr id="1725491" name="Rectangle 51"/>
          <p:cNvSpPr>
            <a:spLocks noGrp="1" noChangeArrowheads="1"/>
          </p:cNvSpPr>
          <p:nvPr>
            <p:ph type="title"/>
          </p:nvPr>
        </p:nvSpPr>
        <p:spPr>
          <a:xfrm>
            <a:off x="2303252" y="626309"/>
            <a:ext cx="4573004" cy="945392"/>
          </a:xfrm>
          <a:gradFill flip="none" rotWithShape="1">
            <a:gsLst>
              <a:gs pos="0">
                <a:srgbClr val="000090"/>
              </a:gs>
              <a:gs pos="100000">
                <a:schemeClr val="tx1"/>
              </a:gs>
            </a:gsLst>
            <a:path path="rect">
              <a:fillToRect l="50000" t="50000" r="50000" b="50000"/>
            </a:path>
            <a:tileRect/>
          </a:gradFill>
          <a:effectLst>
            <a:outerShdw blurRad="63500" dist="35921" dir="2700000" algn="ctr" rotWithShape="0">
              <a:srgbClr val="000000">
                <a:alpha val="74998"/>
              </a:srgbClr>
            </a:outerShdw>
          </a:effectLst>
        </p:spPr>
        <p:txBody>
          <a:bodyPr/>
          <a:lstStyle/>
          <a:p>
            <a:pPr eaLnBrk="1" hangingPunct="1">
              <a:defRPr/>
            </a:pPr>
            <a:r>
              <a:rPr lang="en-US" sz="4000" b="1" dirty="0">
                <a:solidFill>
                  <a:schemeClr val="bg1"/>
                </a:solidFill>
                <a:latin typeface="Arial" charset="0"/>
                <a:ea typeface="ＭＳ Ｐゴシック" charset="0"/>
                <a:cs typeface="ＭＳ Ｐゴシック" charset="0"/>
              </a:rPr>
              <a:t>Main Idea</a:t>
            </a:r>
            <a:endParaRPr lang="en-US" b="1" dirty="0">
              <a:solidFill>
                <a:schemeClr val="bg1"/>
              </a:solidFill>
              <a:latin typeface="Arial" charset="0"/>
              <a:ea typeface="ＭＳ Ｐゴシック" charset="0"/>
              <a:cs typeface="ＭＳ Ｐゴシック" charset="0"/>
            </a:endParaRPr>
          </a:p>
        </p:txBody>
      </p:sp>
      <p:sp>
        <p:nvSpPr>
          <p:cNvPr id="53" name="Rectangle 51"/>
          <p:cNvSpPr txBox="1">
            <a:spLocks noChangeArrowheads="1"/>
          </p:cNvSpPr>
          <p:nvPr/>
        </p:nvSpPr>
        <p:spPr bwMode="auto">
          <a:xfrm>
            <a:off x="-103139" y="2487987"/>
            <a:ext cx="9217572" cy="1039932"/>
          </a:xfrm>
          <a:prstGeom prst="rect">
            <a:avLst/>
          </a:prstGeom>
          <a:gradFill flip="none" rotWithShape="1">
            <a:gsLst>
              <a:gs pos="0">
                <a:srgbClr val="000090"/>
              </a:gs>
              <a:gs pos="100000">
                <a:schemeClr val="tx1"/>
              </a:gs>
            </a:gsLst>
            <a:path path="rect">
              <a:fillToRect l="50000" t="50000" r="50000" b="50000"/>
            </a:path>
            <a:tileRect/>
          </a:gradFill>
          <a:ln>
            <a:noFill/>
          </a:ln>
          <a:effectLst/>
          <a:extLs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6pPr>
            <a:lvl7pPr marL="9144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7pPr>
            <a:lvl8pPr marL="13716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8pPr>
            <a:lvl9pPr marL="18288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charset="0"/>
                <a:ea typeface="ＭＳ Ｐゴシック" charset="0"/>
                <a:cs typeface="ＭＳ Ｐゴシック" charset="0"/>
              </a:rPr>
              <a:t>Christian unity is evangelistic!</a:t>
            </a:r>
            <a:endParaRPr kumimoji="0" lang="en-US" sz="4400" b="1" i="0" u="none" strike="noStrike" kern="1200" cap="none" spc="0" normalizeH="0" baseline="0" noProof="0" dirty="0">
              <a:ln>
                <a:noFill/>
              </a:ln>
              <a:solidFill>
                <a:srgbClr val="FFFFFF"/>
              </a:solidFill>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34955143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0"/>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4"/>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1000" fill="hold"/>
                                        <p:tgtEl>
                                          <p:spTgt spid="3"/>
                                        </p:tgtEl>
                                        <p:attrNameLst>
                                          <p:attrName>ppt_w</p:attrName>
                                        </p:attrNameLst>
                                      </p:cBhvr>
                                      <p:tavLst>
                                        <p:tav tm="0">
                                          <p:val>
                                            <p:fltVal val="0"/>
                                          </p:val>
                                        </p:tav>
                                        <p:tav tm="100000">
                                          <p:val>
                                            <p:strVal val="#ppt_w"/>
                                          </p:val>
                                        </p:tav>
                                      </p:tavLst>
                                    </p:anim>
                                    <p:anim calcmode="lin" valueType="num">
                                      <p:cBhvr>
                                        <p:cTn id="26" dur="1000" fill="hold"/>
                                        <p:tgtEl>
                                          <p:spTgt spid="3"/>
                                        </p:tgtEl>
                                        <p:attrNameLst>
                                          <p:attrName>ppt_h</p:attrName>
                                        </p:attrNameLst>
                                      </p:cBhvr>
                                      <p:tavLst>
                                        <p:tav tm="0">
                                          <p:val>
                                            <p:fltVal val="0"/>
                                          </p:val>
                                        </p:tav>
                                        <p:tav tm="100000">
                                          <p:val>
                                            <p:strVal val="#ppt_h"/>
                                          </p:val>
                                        </p:tav>
                                      </p:tavLst>
                                    </p:anim>
                                    <p:anim calcmode="lin" valueType="num">
                                      <p:cBhvr>
                                        <p:cTn id="27"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3"/>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1000" fill="hold"/>
                                        <p:tgtEl>
                                          <p:spTgt spid="5"/>
                                        </p:tgtEl>
                                        <p:attrNameLst>
                                          <p:attrName>ppt_w</p:attrName>
                                        </p:attrNameLst>
                                      </p:cBhvr>
                                      <p:tavLst>
                                        <p:tav tm="0">
                                          <p:val>
                                            <p:fltVal val="0"/>
                                          </p:val>
                                        </p:tav>
                                        <p:tav tm="100000">
                                          <p:val>
                                            <p:strVal val="#ppt_w"/>
                                          </p:val>
                                        </p:tav>
                                      </p:tavLst>
                                    </p:anim>
                                    <p:anim calcmode="lin" valueType="num">
                                      <p:cBhvr>
                                        <p:cTn id="32" dur="1000" fill="hold"/>
                                        <p:tgtEl>
                                          <p:spTgt spid="5"/>
                                        </p:tgtEl>
                                        <p:attrNameLst>
                                          <p:attrName>ppt_h</p:attrName>
                                        </p:attrNameLst>
                                      </p:cBhvr>
                                      <p:tavLst>
                                        <p:tav tm="0">
                                          <p:val>
                                            <p:fltVal val="0"/>
                                          </p:val>
                                        </p:tav>
                                        <p:tav tm="100000">
                                          <p:val>
                                            <p:strVal val="#ppt_h"/>
                                          </p:val>
                                        </p:tav>
                                      </p:tavLst>
                                    </p:anim>
                                    <p:anim calcmode="lin" valueType="num">
                                      <p:cBhvr>
                                        <p:cTn id="33"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5"/>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1000" fill="hold"/>
                                        <p:tgtEl>
                                          <p:spTgt spid="6"/>
                                        </p:tgtEl>
                                        <p:attrNameLst>
                                          <p:attrName>ppt_w</p:attrName>
                                        </p:attrNameLst>
                                      </p:cBhvr>
                                      <p:tavLst>
                                        <p:tav tm="0">
                                          <p:val>
                                            <p:fltVal val="0"/>
                                          </p:val>
                                        </p:tav>
                                        <p:tav tm="100000">
                                          <p:val>
                                            <p:strVal val="#ppt_w"/>
                                          </p:val>
                                        </p:tav>
                                      </p:tavLst>
                                    </p:anim>
                                    <p:anim calcmode="lin" valueType="num">
                                      <p:cBhvr>
                                        <p:cTn id="38" dur="1000" fill="hold"/>
                                        <p:tgtEl>
                                          <p:spTgt spid="6"/>
                                        </p:tgtEl>
                                        <p:attrNameLst>
                                          <p:attrName>ppt_h</p:attrName>
                                        </p:attrNameLst>
                                      </p:cBhvr>
                                      <p:tavLst>
                                        <p:tav tm="0">
                                          <p:val>
                                            <p:fltVal val="0"/>
                                          </p:val>
                                        </p:tav>
                                        <p:tav tm="100000">
                                          <p:val>
                                            <p:strVal val="#ppt_h"/>
                                          </p:val>
                                        </p:tav>
                                      </p:tavLst>
                                    </p:anim>
                                    <p:anim calcmode="lin" valueType="num">
                                      <p:cBhvr>
                                        <p:cTn id="3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6"/>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p:cTn id="43" dur="1000" fill="hold"/>
                                        <p:tgtEl>
                                          <p:spTgt spid="7"/>
                                        </p:tgtEl>
                                        <p:attrNameLst>
                                          <p:attrName>ppt_w</p:attrName>
                                        </p:attrNameLst>
                                      </p:cBhvr>
                                      <p:tavLst>
                                        <p:tav tm="0">
                                          <p:val>
                                            <p:fltVal val="0"/>
                                          </p:val>
                                        </p:tav>
                                        <p:tav tm="100000">
                                          <p:val>
                                            <p:strVal val="#ppt_w"/>
                                          </p:val>
                                        </p:tav>
                                      </p:tavLst>
                                    </p:anim>
                                    <p:anim calcmode="lin" valueType="num">
                                      <p:cBhvr>
                                        <p:cTn id="44" dur="1000" fill="hold"/>
                                        <p:tgtEl>
                                          <p:spTgt spid="7"/>
                                        </p:tgtEl>
                                        <p:attrNameLst>
                                          <p:attrName>ppt_h</p:attrName>
                                        </p:attrNameLst>
                                      </p:cBhvr>
                                      <p:tavLst>
                                        <p:tav tm="0">
                                          <p:val>
                                            <p:fltVal val="0"/>
                                          </p:val>
                                        </p:tav>
                                        <p:tav tm="100000">
                                          <p:val>
                                            <p:strVal val="#ppt_h"/>
                                          </p:val>
                                        </p:tav>
                                      </p:tavLst>
                                    </p:anim>
                                    <p:anim calcmode="lin" valueType="num">
                                      <p:cBhvr>
                                        <p:cTn id="45"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7"/>
                                        </p:tgtEl>
                                        <p:attrNameLst>
                                          <p:attrName>ppt_y</p:attrName>
                                        </p:attrNameLst>
                                      </p:cBhvr>
                                      <p:tavLst>
                                        <p:tav tm="0" fmla="#ppt_y+(sin(-2*pi*(1-$))*-#ppt_x+cos(-2*pi*(1-$))*(1-#ppt_y))*(1-$)">
                                          <p:val>
                                            <p:fltVal val="0"/>
                                          </p:val>
                                        </p:tav>
                                        <p:tav tm="100000">
                                          <p:val>
                                            <p:fltVal val="1"/>
                                          </p:val>
                                        </p:tav>
                                      </p:tavLst>
                                    </p:anim>
                                  </p:childTnLst>
                                </p:cTn>
                              </p:par>
                              <p:par>
                                <p:cTn id="47" presetID="15"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ppt_w</p:attrName>
                                        </p:attrNameLst>
                                      </p:cBhvr>
                                      <p:tavLst>
                                        <p:tav tm="0">
                                          <p:val>
                                            <p:fltVal val="0"/>
                                          </p:val>
                                        </p:tav>
                                        <p:tav tm="100000">
                                          <p:val>
                                            <p:strVal val="#ppt_w"/>
                                          </p:val>
                                        </p:tav>
                                      </p:tavLst>
                                    </p:anim>
                                    <p:anim calcmode="lin" valueType="num">
                                      <p:cBhvr>
                                        <p:cTn id="50" dur="1000" fill="hold"/>
                                        <p:tgtEl>
                                          <p:spTgt spid="9"/>
                                        </p:tgtEl>
                                        <p:attrNameLst>
                                          <p:attrName>ppt_h</p:attrName>
                                        </p:attrNameLst>
                                      </p:cBhvr>
                                      <p:tavLst>
                                        <p:tav tm="0">
                                          <p:val>
                                            <p:fltVal val="0"/>
                                          </p:val>
                                        </p:tav>
                                        <p:tav tm="100000">
                                          <p:val>
                                            <p:strVal val="#ppt_h"/>
                                          </p:val>
                                        </p:tav>
                                      </p:tavLst>
                                    </p:anim>
                                    <p:anim calcmode="lin" valueType="num">
                                      <p:cBhvr>
                                        <p:cTn id="51"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9"/>
                                        </p:tgtEl>
                                        <p:attrNameLst>
                                          <p:attrName>ppt_y</p:attrName>
                                        </p:attrNameLst>
                                      </p:cBhvr>
                                      <p:tavLst>
                                        <p:tav tm="0" fmla="#ppt_y+(sin(-2*pi*(1-$))*-#ppt_x+cos(-2*pi*(1-$))*(1-#ppt_y))*(1-$)">
                                          <p:val>
                                            <p:fltVal val="0"/>
                                          </p:val>
                                        </p:tav>
                                        <p:tav tm="100000">
                                          <p:val>
                                            <p:fltVal val="1"/>
                                          </p:val>
                                        </p:tav>
                                      </p:tavLst>
                                    </p:anim>
                                  </p:childTnLst>
                                </p:cTn>
                              </p:par>
                              <p:par>
                                <p:cTn id="53" presetID="15" presetClass="entr" presetSubtype="0" fill="hold" nodeType="with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p:cTn id="55" dur="1000" fill="hold"/>
                                        <p:tgtEl>
                                          <p:spTgt spid="8"/>
                                        </p:tgtEl>
                                        <p:attrNameLst>
                                          <p:attrName>ppt_w</p:attrName>
                                        </p:attrNameLst>
                                      </p:cBhvr>
                                      <p:tavLst>
                                        <p:tav tm="0">
                                          <p:val>
                                            <p:fltVal val="0"/>
                                          </p:val>
                                        </p:tav>
                                        <p:tav tm="100000">
                                          <p:val>
                                            <p:strVal val="#ppt_w"/>
                                          </p:val>
                                        </p:tav>
                                      </p:tavLst>
                                    </p:anim>
                                    <p:anim calcmode="lin" valueType="num">
                                      <p:cBhvr>
                                        <p:cTn id="56" dur="1000" fill="hold"/>
                                        <p:tgtEl>
                                          <p:spTgt spid="8"/>
                                        </p:tgtEl>
                                        <p:attrNameLst>
                                          <p:attrName>ppt_h</p:attrName>
                                        </p:attrNameLst>
                                      </p:cBhvr>
                                      <p:tavLst>
                                        <p:tav tm="0">
                                          <p:val>
                                            <p:fltVal val="0"/>
                                          </p:val>
                                        </p:tav>
                                        <p:tav tm="100000">
                                          <p:val>
                                            <p:strVal val="#ppt_h"/>
                                          </p:val>
                                        </p:tav>
                                      </p:tavLst>
                                    </p:anim>
                                    <p:anim calcmode="lin" valueType="num">
                                      <p:cBhvr>
                                        <p:cTn id="57"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8"/>
                                        </p:tgtEl>
                                        <p:attrNameLst>
                                          <p:attrName>ppt_y</p:attrName>
                                        </p:attrNameLst>
                                      </p:cBhvr>
                                      <p:tavLst>
                                        <p:tav tm="0" fmla="#ppt_y+(sin(-2*pi*(1-$))*-#ppt_x+cos(-2*pi*(1-$))*(1-#ppt_y))*(1-$)">
                                          <p:val>
                                            <p:fltVal val="0"/>
                                          </p:val>
                                        </p:tav>
                                        <p:tav tm="100000">
                                          <p:val>
                                            <p:fltVal val="1"/>
                                          </p:val>
                                        </p:tav>
                                      </p:tavLst>
                                    </p:anim>
                                  </p:childTnLst>
                                </p:cTn>
                              </p:par>
                              <p:par>
                                <p:cTn id="59" presetID="15" presetClass="entr" presetSubtype="0" fill="hold" nodeType="withEffect">
                                  <p:stCondLst>
                                    <p:cond delay="0"/>
                                  </p:stCondLst>
                                  <p:childTnLst>
                                    <p:set>
                                      <p:cBhvr>
                                        <p:cTn id="60" dur="1" fill="hold">
                                          <p:stCondLst>
                                            <p:cond delay="0"/>
                                          </p:stCondLst>
                                        </p:cTn>
                                        <p:tgtEl>
                                          <p:spTgt spid="2"/>
                                        </p:tgtEl>
                                        <p:attrNameLst>
                                          <p:attrName>style.visibility</p:attrName>
                                        </p:attrNameLst>
                                      </p:cBhvr>
                                      <p:to>
                                        <p:strVal val="visible"/>
                                      </p:to>
                                    </p:set>
                                    <p:anim calcmode="lin" valueType="num">
                                      <p:cBhvr>
                                        <p:cTn id="61" dur="1000" fill="hold"/>
                                        <p:tgtEl>
                                          <p:spTgt spid="2"/>
                                        </p:tgtEl>
                                        <p:attrNameLst>
                                          <p:attrName>ppt_w</p:attrName>
                                        </p:attrNameLst>
                                      </p:cBhvr>
                                      <p:tavLst>
                                        <p:tav tm="0">
                                          <p:val>
                                            <p:fltVal val="0"/>
                                          </p:val>
                                        </p:tav>
                                        <p:tav tm="100000">
                                          <p:val>
                                            <p:strVal val="#ppt_w"/>
                                          </p:val>
                                        </p:tav>
                                      </p:tavLst>
                                    </p:anim>
                                    <p:anim calcmode="lin" valueType="num">
                                      <p:cBhvr>
                                        <p:cTn id="62" dur="1000" fill="hold"/>
                                        <p:tgtEl>
                                          <p:spTgt spid="2"/>
                                        </p:tgtEl>
                                        <p:attrNameLst>
                                          <p:attrName>ppt_h</p:attrName>
                                        </p:attrNameLst>
                                      </p:cBhvr>
                                      <p:tavLst>
                                        <p:tav tm="0">
                                          <p:val>
                                            <p:fltVal val="0"/>
                                          </p:val>
                                        </p:tav>
                                        <p:tav tm="100000">
                                          <p:val>
                                            <p:strVal val="#ppt_h"/>
                                          </p:val>
                                        </p:tav>
                                      </p:tavLst>
                                    </p:anim>
                                    <p:anim calcmode="lin" valueType="num">
                                      <p:cBhvr>
                                        <p:cTn id="63"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64" dur="1000" fill="hold"/>
                                        <p:tgtEl>
                                          <p:spTgt spid="2"/>
                                        </p:tgtEl>
                                        <p:attrNameLst>
                                          <p:attrName>ppt_y</p:attrName>
                                        </p:attrNameLst>
                                      </p:cBhvr>
                                      <p:tavLst>
                                        <p:tav tm="0" fmla="#ppt_y+(sin(-2*pi*(1-$))*-#ppt_x+cos(-2*pi*(1-$))*(1-#ppt_y))*(1-$)">
                                          <p:val>
                                            <p:fltVal val="0"/>
                                          </p:val>
                                        </p:tav>
                                        <p:tav tm="100000">
                                          <p:val>
                                            <p:fltVal val="1"/>
                                          </p:val>
                                        </p:tav>
                                      </p:tavLst>
                                    </p:anim>
                                  </p:childTnLst>
                                </p:cTn>
                              </p:par>
                              <p:par>
                                <p:cTn id="65" presetID="15" presetClass="entr" presetSubtype="0" fill="hold" nodeType="with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p:cTn id="67" dur="1000" fill="hold"/>
                                        <p:tgtEl>
                                          <p:spTgt spid="12"/>
                                        </p:tgtEl>
                                        <p:attrNameLst>
                                          <p:attrName>ppt_w</p:attrName>
                                        </p:attrNameLst>
                                      </p:cBhvr>
                                      <p:tavLst>
                                        <p:tav tm="0">
                                          <p:val>
                                            <p:fltVal val="0"/>
                                          </p:val>
                                        </p:tav>
                                        <p:tav tm="100000">
                                          <p:val>
                                            <p:strVal val="#ppt_w"/>
                                          </p:val>
                                        </p:tav>
                                      </p:tavLst>
                                    </p:anim>
                                    <p:anim calcmode="lin" valueType="num">
                                      <p:cBhvr>
                                        <p:cTn id="68" dur="1000" fill="hold"/>
                                        <p:tgtEl>
                                          <p:spTgt spid="12"/>
                                        </p:tgtEl>
                                        <p:attrNameLst>
                                          <p:attrName>ppt_h</p:attrName>
                                        </p:attrNameLst>
                                      </p:cBhvr>
                                      <p:tavLst>
                                        <p:tav tm="0">
                                          <p:val>
                                            <p:fltVal val="0"/>
                                          </p:val>
                                        </p:tav>
                                        <p:tav tm="100000">
                                          <p:val>
                                            <p:strVal val="#ppt_h"/>
                                          </p:val>
                                        </p:tav>
                                      </p:tavLst>
                                    </p:anim>
                                    <p:anim calcmode="lin" valueType="num">
                                      <p:cBhvr>
                                        <p:cTn id="69"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70"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par>
                          <p:cTn id="71" fill="hold" nodeType="afterGroup">
                            <p:stCondLst>
                              <p:cond delay="1000"/>
                            </p:stCondLst>
                            <p:childTnLst>
                              <p:par>
                                <p:cTn id="72" presetID="1" presetClass="entr" presetSubtype="0" fill="hold" nodeType="afterEffect">
                                  <p:stCondLst>
                                    <p:cond delay="0"/>
                                  </p:stCondLst>
                                  <p:childTnLst>
                                    <p:set>
                                      <p:cBhvr>
                                        <p:cTn id="7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Title 1"/>
          <p:cNvSpPr>
            <a:spLocks noGrp="1"/>
          </p:cNvSpPr>
          <p:nvPr>
            <p:ph type="title"/>
          </p:nvPr>
        </p:nvSpPr>
        <p:spPr/>
        <p:txBody>
          <a:bodyPr/>
          <a:lstStyle/>
          <a:p>
            <a:r>
              <a:rPr lang="en-US">
                <a:solidFill>
                  <a:schemeClr val="bg1"/>
                </a:solidFill>
                <a:latin typeface="Arial" charset="0"/>
                <a:ea typeface="ＭＳ Ｐゴシック" charset="0"/>
                <a:cs typeface="ＭＳ Ｐゴシック" charset="0"/>
              </a:rPr>
              <a:t>Mahatma Gandhi (1869-1948)</a:t>
            </a:r>
          </a:p>
        </p:txBody>
      </p:sp>
      <p:pic>
        <p:nvPicPr>
          <p:cNvPr id="189442" name="Picture 2" descr="gandhi.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3724" y="2240757"/>
            <a:ext cx="3003964" cy="35819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itle 1"/>
          <p:cNvSpPr txBox="1">
            <a:spLocks/>
          </p:cNvSpPr>
          <p:nvPr/>
        </p:nvSpPr>
        <p:spPr bwMode="auto">
          <a:xfrm>
            <a:off x="2987675" y="2564607"/>
            <a:ext cx="6048821" cy="648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nchor="ct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32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I would become a Christian</a:t>
            </a:r>
          </a:p>
        </p:txBody>
      </p:sp>
      <p:sp>
        <p:nvSpPr>
          <p:cNvPr id="5" name="Title 1"/>
          <p:cNvSpPr txBox="1">
            <a:spLocks/>
          </p:cNvSpPr>
          <p:nvPr/>
        </p:nvSpPr>
        <p:spPr bwMode="auto">
          <a:xfrm>
            <a:off x="3276600" y="3141340"/>
            <a:ext cx="6047154"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nchor="ct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—if it weren't for Christians.</a:t>
            </a:r>
            <a:r>
              <a:rPr kumimoji="0" lang="ru-RU" sz="32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 </a:t>
            </a:r>
          </a:p>
        </p:txBody>
      </p:sp>
    </p:spTree>
    <p:extLst>
      <p:ext uri="{BB962C8B-B14F-4D97-AF65-F5344CB8AC3E}">
        <p14:creationId xmlns:p14="http://schemas.microsoft.com/office/powerpoint/2010/main" val="31246049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5" name="Picture 3" descr="panels2.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1697" y="885826"/>
            <a:ext cx="3359515" cy="36966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2124077" y="1431132"/>
            <a:ext cx="6791325" cy="1863329"/>
          </a:xfrm>
        </p:spPr>
        <p:txBody>
          <a:bodyPr/>
          <a:lstStyle/>
          <a:p>
            <a:pPr algn="r">
              <a:defRPr/>
            </a:pPr>
            <a:r>
              <a:rPr lang="ru-RU" sz="3600" b="1" i="1" dirty="0">
                <a:solidFill>
                  <a:schemeClr val="bg1"/>
                </a:solidFill>
                <a:latin typeface="Arial"/>
                <a:ea typeface="ＭＳ Ｐゴシック" charset="0"/>
                <a:cs typeface="Arial"/>
              </a:rPr>
              <a:t>"</a:t>
            </a:r>
            <a:r>
              <a:rPr lang="en-US" sz="3600" b="1" i="1" dirty="0">
                <a:solidFill>
                  <a:schemeClr val="bg1"/>
                </a:solidFill>
                <a:latin typeface="Arial"/>
                <a:ea typeface="ＭＳ Ｐゴシック" charset="0"/>
                <a:cs typeface="Arial"/>
              </a:rPr>
              <a:t>In essentials, unity;</a:t>
            </a:r>
            <a:br>
              <a:rPr lang="en-US" sz="3600" b="1" i="1" dirty="0">
                <a:solidFill>
                  <a:schemeClr val="bg1"/>
                </a:solidFill>
                <a:latin typeface="Arial"/>
                <a:ea typeface="ＭＳ Ｐゴシック" charset="0"/>
                <a:cs typeface="Arial"/>
              </a:rPr>
            </a:br>
            <a:r>
              <a:rPr lang="en-US" sz="3600" b="1" i="1" dirty="0">
                <a:solidFill>
                  <a:schemeClr val="bg1"/>
                </a:solidFill>
                <a:latin typeface="Arial"/>
                <a:ea typeface="ＭＳ Ｐゴシック" charset="0"/>
                <a:cs typeface="Arial"/>
              </a:rPr>
              <a:t>	In non-essentials, liberty;</a:t>
            </a:r>
            <a:br>
              <a:rPr lang="en-US" sz="3600" b="1" i="1" dirty="0">
                <a:solidFill>
                  <a:schemeClr val="bg1"/>
                </a:solidFill>
                <a:latin typeface="Arial"/>
                <a:ea typeface="ＭＳ Ｐゴシック" charset="0"/>
                <a:cs typeface="Arial"/>
              </a:rPr>
            </a:br>
            <a:r>
              <a:rPr lang="en-US" sz="3600" b="1" i="1" dirty="0">
                <a:solidFill>
                  <a:schemeClr val="bg1"/>
                </a:solidFill>
                <a:latin typeface="Arial"/>
                <a:ea typeface="ＭＳ Ｐゴシック" charset="0"/>
                <a:cs typeface="Arial"/>
              </a:rPr>
              <a:t>	In all things, charity.</a:t>
            </a:r>
            <a:r>
              <a:rPr lang="ru-RU" sz="3600" b="1" i="1" dirty="0">
                <a:solidFill>
                  <a:schemeClr val="bg1"/>
                </a:solidFill>
                <a:latin typeface="Arial"/>
                <a:ea typeface="ＭＳ Ｐゴシック" charset="0"/>
                <a:cs typeface="Arial"/>
              </a:rPr>
              <a:t>"</a:t>
            </a:r>
            <a:endParaRPr lang="en-US" sz="3600" b="1" i="1" dirty="0">
              <a:solidFill>
                <a:schemeClr val="bg1"/>
              </a:solidFill>
              <a:latin typeface="Arial"/>
              <a:ea typeface="ＭＳ Ｐゴシック" charset="0"/>
              <a:cs typeface="Arial"/>
            </a:endParaRPr>
          </a:p>
        </p:txBody>
      </p:sp>
      <p:sp>
        <p:nvSpPr>
          <p:cNvPr id="6" name="Title 1"/>
          <p:cNvSpPr txBox="1">
            <a:spLocks/>
          </p:cNvSpPr>
          <p:nvPr/>
        </p:nvSpPr>
        <p:spPr bwMode="auto">
          <a:xfrm>
            <a:off x="2987675" y="3598069"/>
            <a:ext cx="5945188" cy="857250"/>
          </a:xfrm>
          <a:prstGeom prst="rect">
            <a:avLst/>
          </a:prstGeom>
          <a:noFill/>
          <a:ln w="9525">
            <a:noFill/>
            <a:miter lim="800000"/>
            <a:headEnd/>
            <a:tailEnd/>
          </a:ln>
        </p:spPr>
        <p:txBody>
          <a:bodyPr anchor="ct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––Philip Melanchthon </a:t>
            </a:r>
            <a:endPar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2834633861"/>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89" name="Picture 1" descr="redwood_tree.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1490" name="Rectangle 2"/>
          <p:cNvSpPr>
            <a:spLocks noGrp="1" noChangeArrowheads="1"/>
          </p:cNvSpPr>
          <p:nvPr>
            <p:ph type="ctrTitle"/>
          </p:nvPr>
        </p:nvSpPr>
        <p:spPr>
          <a:xfrm>
            <a:off x="0" y="5949280"/>
            <a:ext cx="9144000" cy="908719"/>
          </a:xfrm>
          <a:solidFill>
            <a:schemeClr val="tx1"/>
          </a:solidFill>
          <a:ln>
            <a:noFill/>
          </a:ln>
        </p:spPr>
        <p:txBody>
          <a:bodyPr vert="horz" wrap="square" lIns="91440" tIns="45720" rIns="91440" bIns="45720" numCol="1" anchor="ctr" anchorCtr="0" compatLnSpc="1">
            <a:prstTxWarp prst="textNoShape">
              <a:avLst/>
            </a:prstTxWarp>
          </a:bodyPr>
          <a:lstStyle/>
          <a:p>
            <a:r>
              <a:rPr lang="en-US" sz="4000" b="1" dirty="0">
                <a:solidFill>
                  <a:srgbClr val="FFFFFF"/>
                </a:solidFill>
                <a:latin typeface="Arial" charset="0"/>
              </a:rPr>
              <a:t>The Great Redwood Sequoias</a:t>
            </a:r>
          </a:p>
        </p:txBody>
      </p:sp>
    </p:spTree>
    <p:extLst>
      <p:ext uri="{BB962C8B-B14F-4D97-AF65-F5344CB8AC3E}">
        <p14:creationId xmlns:p14="http://schemas.microsoft.com/office/powerpoint/2010/main" val="1952086638"/>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Rectangle 2"/>
          <p:cNvSpPr>
            <a:spLocks noGrp="1" noChangeArrowheads="1"/>
          </p:cNvSpPr>
          <p:nvPr>
            <p:ph type="ctrTitle"/>
          </p:nvPr>
        </p:nvSpPr>
        <p:spPr>
          <a:xfrm>
            <a:off x="-23017" y="5989581"/>
            <a:ext cx="9144000" cy="695325"/>
          </a:xfrm>
          <a:solidFill>
            <a:schemeClr val="tx1"/>
          </a:solidFill>
          <a:ln>
            <a:noFill/>
          </a:ln>
        </p:spPr>
        <p:txBody>
          <a:bodyPr vert="horz" wrap="square" lIns="91440" tIns="45720" rIns="91440" bIns="45720" numCol="1" anchor="ctr" anchorCtr="0" compatLnSpc="1">
            <a:prstTxWarp prst="textNoShape">
              <a:avLst/>
            </a:prstTxWarp>
          </a:bodyPr>
          <a:lstStyle/>
          <a:p>
            <a:r>
              <a:rPr lang="en-US" sz="4000" b="1" dirty="0">
                <a:solidFill>
                  <a:srgbClr val="FFFFFF"/>
                </a:solidFill>
                <a:latin typeface="Arial" charset="0"/>
              </a:rPr>
              <a:t>The Great Redwood Sequoias</a:t>
            </a:r>
          </a:p>
        </p:txBody>
      </p:sp>
      <p:pic>
        <p:nvPicPr>
          <p:cNvPr id="193538" name="Picture 1" descr="drivethru_redwood.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451945"/>
            <a:ext cx="9100590" cy="54443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222206395"/>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1" descr="giant-sequoia-tree-sequoiadendron-giganteum-image-23258-723061.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
            <a:ext cx="9139237" cy="6564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5585" name="Rectangle 2"/>
          <p:cNvSpPr>
            <a:spLocks noGrp="1" noChangeArrowheads="1"/>
          </p:cNvSpPr>
          <p:nvPr>
            <p:ph type="ctrTitle"/>
          </p:nvPr>
        </p:nvSpPr>
        <p:spPr>
          <a:xfrm>
            <a:off x="0" y="5949281"/>
            <a:ext cx="9144000" cy="908720"/>
          </a:xfrm>
          <a:solidFill>
            <a:schemeClr val="tx1"/>
          </a:solidFill>
        </p:spPr>
        <p:txBody>
          <a:bodyPr/>
          <a:lstStyle/>
          <a:p>
            <a:r>
              <a:rPr lang="en-US" sz="4000" b="1" dirty="0">
                <a:solidFill>
                  <a:srgbClr val="FFFFFF"/>
                </a:solidFill>
                <a:latin typeface="Arial" charset="0"/>
              </a:rPr>
              <a:t>The Great Redwood Sequoias</a:t>
            </a:r>
          </a:p>
        </p:txBody>
      </p:sp>
    </p:spTree>
    <p:extLst>
      <p:ext uri="{BB962C8B-B14F-4D97-AF65-F5344CB8AC3E}">
        <p14:creationId xmlns:p14="http://schemas.microsoft.com/office/powerpoint/2010/main" val="3048953223"/>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Rectangle 2"/>
          <p:cNvSpPr>
            <a:spLocks noGrp="1" noChangeArrowheads="1"/>
          </p:cNvSpPr>
          <p:nvPr>
            <p:ph type="ctrTitle"/>
          </p:nvPr>
        </p:nvSpPr>
        <p:spPr>
          <a:xfrm>
            <a:off x="684213" y="5264945"/>
            <a:ext cx="7772400" cy="695325"/>
          </a:xfrm>
        </p:spPr>
        <p:txBody>
          <a:bodyPr/>
          <a:lstStyle/>
          <a:p>
            <a:r>
              <a:rPr lang="en-US">
                <a:solidFill>
                  <a:srgbClr val="FFFFFF"/>
                </a:solidFill>
                <a:latin typeface="Arial" charset="0"/>
              </a:rPr>
              <a:t>The Great Redwood Sequoias</a:t>
            </a:r>
          </a:p>
        </p:txBody>
      </p:sp>
      <p:pic>
        <p:nvPicPr>
          <p:cNvPr id="197634" name="Picture 1" descr="Redwood circle.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66339046"/>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46" name="Rectangle 1">
            <a:extLst>
              <a:ext uri="{FF2B5EF4-FFF2-40B4-BE49-F238E27FC236}">
                <a16:creationId xmlns:a16="http://schemas.microsoft.com/office/drawing/2014/main" id="{D6FAE4E5-66A8-5E4A-AFD0-0F33AEBD2AA7}"/>
              </a:ext>
            </a:extLst>
          </p:cNvPr>
          <p:cNvSpPr>
            <a:spLocks noChangeArrowheads="1"/>
          </p:cNvSpPr>
          <p:nvPr/>
        </p:nvSpPr>
        <p:spPr bwMode="auto">
          <a:xfrm>
            <a:off x="1327150" y="612775"/>
            <a:ext cx="75946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SG" altLang="en-US" sz="3200" b="0" i="0" u="none" strike="noStrike" kern="1200" cap="none" spc="0" normalizeH="0" baseline="3000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20 </a:t>
            </a:r>
            <a: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“My prayer is not for them </a:t>
            </a:r>
            <a:b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alone. I pray also for those </a:t>
            </a:r>
            <a:b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who will believe in me through </a:t>
            </a:r>
            <a:b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their message, </a:t>
            </a:r>
            <a:r>
              <a:rPr kumimoji="0" lang="en-SG" altLang="en-US" sz="3200" b="0" i="0" u="none" strike="noStrike" kern="1200" cap="none" spc="0" normalizeH="0" baseline="3000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21 </a:t>
            </a:r>
            <a: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that all of them </a:t>
            </a:r>
            <a:b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may be one, Father, just as you </a:t>
            </a:r>
            <a:b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are in me and I am in you. May they </a:t>
            </a:r>
            <a:b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also be in us so that the world may </a:t>
            </a:r>
            <a:b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believe that you have sent me. </a:t>
            </a:r>
          </a:p>
        </p:txBody>
      </p:sp>
      <p:sp>
        <p:nvSpPr>
          <p:cNvPr id="31747" name="Rectangle 3">
            <a:extLst>
              <a:ext uri="{FF2B5EF4-FFF2-40B4-BE49-F238E27FC236}">
                <a16:creationId xmlns:a16="http://schemas.microsoft.com/office/drawing/2014/main" id="{A53EB27D-E4F7-5D48-A4ED-5322F94FD6C3}"/>
              </a:ext>
            </a:extLst>
          </p:cNvPr>
          <p:cNvSpPr>
            <a:spLocks noChangeArrowheads="1"/>
          </p:cNvSpPr>
          <p:nvPr/>
        </p:nvSpPr>
        <p:spPr bwMode="auto">
          <a:xfrm>
            <a:off x="222250" y="612775"/>
            <a:ext cx="2867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SG" altLang="en-US" sz="3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John 17:20-23</a:t>
            </a:r>
            <a:r>
              <a:rPr kumimoji="0" lang="en-SG" alt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a:t>
            </a: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727489054"/>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69B7710C-6304-0C49-9606-513F09A6E7E6}"/>
              </a:ext>
            </a:extLst>
          </p:cNvPr>
          <p:cNvSpPr>
            <a:spLocks noChangeArrowheads="1"/>
          </p:cNvSpPr>
          <p:nvPr/>
        </p:nvSpPr>
        <p:spPr bwMode="auto">
          <a:xfrm>
            <a:off x="257175" y="1846263"/>
            <a:ext cx="862965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SG" altLang="en-US" sz="3200" b="0" i="0" u="none" strike="noStrike" kern="1200" cap="none" spc="0" normalizeH="0" baseline="3000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23 </a:t>
            </a:r>
            <a: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I in them and you </a:t>
            </a:r>
            <a:b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in me—so that they may be </a:t>
            </a:r>
            <a:b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brought to complete unity. Then </a:t>
            </a:r>
            <a:b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the world will know that you sent me </a:t>
            </a:r>
            <a:b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and have loved them even as you </a:t>
            </a:r>
            <a:b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have loved me.</a:t>
            </a:r>
            <a:endParaRPr kumimoji="0" lang="en-US" altLang="en-US" sz="32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32771" name="Rectangle 3">
            <a:extLst>
              <a:ext uri="{FF2B5EF4-FFF2-40B4-BE49-F238E27FC236}">
                <a16:creationId xmlns:a16="http://schemas.microsoft.com/office/drawing/2014/main" id="{E24CEAE2-AC03-0A4F-B083-4D5458F7E924}"/>
              </a:ext>
            </a:extLst>
          </p:cNvPr>
          <p:cNvSpPr>
            <a:spLocks noChangeArrowheads="1"/>
          </p:cNvSpPr>
          <p:nvPr/>
        </p:nvSpPr>
        <p:spPr bwMode="auto">
          <a:xfrm>
            <a:off x="1917700" y="387350"/>
            <a:ext cx="653415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SG" altLang="en-US" sz="3200" b="0" i="0" u="none" strike="noStrike" kern="1200" cap="none" spc="0" normalizeH="0" baseline="3000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22 </a:t>
            </a:r>
            <a: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I have given them the </a:t>
            </a:r>
            <a:b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glory that you gave me, </a:t>
            </a:r>
            <a:b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that they may be one as we </a:t>
            </a:r>
            <a:b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br>
            <a:r>
              <a:rPr kumimoji="0" lang="en-SG" altLang="en-US" sz="32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         are one— </a:t>
            </a:r>
            <a:endParaRPr kumimoji="0" lang="en-US" altLang="en-US" sz="32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32772" name="Rectangle 4">
            <a:extLst>
              <a:ext uri="{FF2B5EF4-FFF2-40B4-BE49-F238E27FC236}">
                <a16:creationId xmlns:a16="http://schemas.microsoft.com/office/drawing/2014/main" id="{05FCB4A9-FC7B-C94E-9221-9BB6319EBAC0}"/>
              </a:ext>
            </a:extLst>
          </p:cNvPr>
          <p:cNvSpPr>
            <a:spLocks noChangeArrowheads="1"/>
          </p:cNvSpPr>
          <p:nvPr/>
        </p:nvSpPr>
        <p:spPr bwMode="auto">
          <a:xfrm>
            <a:off x="257175" y="387350"/>
            <a:ext cx="28654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SG" altLang="en-US" sz="3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John 17:20-23</a:t>
            </a:r>
            <a:r>
              <a:rPr kumimoji="0" lang="en-SG" alt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a:t>
            </a: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614985014"/>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75" tIns="45638" rIns="91275" bIns="45638"/>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4"/>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John 18</a:t>
            </a:r>
          </a:p>
        </p:txBody>
      </p:sp>
    </p:spTree>
    <p:extLst>
      <p:ext uri="{BB962C8B-B14F-4D97-AF65-F5344CB8AC3E}">
        <p14:creationId xmlns:p14="http://schemas.microsoft.com/office/powerpoint/2010/main" val="1535733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ctrTitle"/>
          </p:nvPr>
        </p:nvSpPr>
        <p:spPr>
          <a:xfrm>
            <a:off x="3733800" y="1295400"/>
            <a:ext cx="5410200" cy="2514600"/>
          </a:xfrm>
          <a:ln w="9525"/>
          <a:effectLst/>
        </p:spPr>
        <p:txBody>
          <a:bodyPr/>
          <a:lstStyle/>
          <a:p>
            <a:pPr>
              <a:defRPr/>
            </a:pPr>
            <a:r>
              <a:rPr lang="en-US" dirty="0">
                <a:effectLst>
                  <a:outerShdw blurRad="50800" dist="63500" dir="2700000" algn="tl" rotWithShape="0">
                    <a:srgbClr val="000000">
                      <a:alpha val="85000"/>
                    </a:srgbClr>
                  </a:outerShdw>
                </a:effectLst>
                <a:latin typeface="Arial"/>
                <a:cs typeface="Arial"/>
              </a:rPr>
              <a:t>Was Mary Magdalene </a:t>
            </a:r>
            <a:br>
              <a:rPr lang="en-US" dirty="0">
                <a:effectLst>
                  <a:outerShdw blurRad="50800" dist="63500" dir="2700000" algn="tl" rotWithShape="0">
                    <a:srgbClr val="000000">
                      <a:alpha val="85000"/>
                    </a:srgbClr>
                  </a:outerShdw>
                </a:effectLst>
                <a:latin typeface="Arial"/>
                <a:cs typeface="Arial"/>
              </a:rPr>
            </a:br>
            <a:r>
              <a:rPr lang="en-US" dirty="0">
                <a:effectLst>
                  <a:outerShdw blurRad="50800" dist="63500" dir="2700000" algn="tl" rotWithShape="0">
                    <a:srgbClr val="000000">
                      <a:alpha val="85000"/>
                    </a:srgbClr>
                  </a:outerShdw>
                </a:effectLst>
                <a:latin typeface="Arial"/>
                <a:cs typeface="Arial"/>
              </a:rPr>
              <a:t>the Woman with the Alabaster Jar?</a:t>
            </a:r>
          </a:p>
        </p:txBody>
      </p:sp>
      <p:sp>
        <p:nvSpPr>
          <p:cNvPr id="7" name="Rectangle 3"/>
          <p:cNvSpPr txBox="1">
            <a:spLocks noChangeArrowheads="1"/>
          </p:cNvSpPr>
          <p:nvPr/>
        </p:nvSpPr>
        <p:spPr bwMode="auto">
          <a:xfrm>
            <a:off x="4114800" y="4191000"/>
            <a:ext cx="4876800" cy="2438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2690" rtl="0" eaLnBrk="1" fontAlgn="base" latinLnBrk="0" hangingPunct="1">
              <a:lnSpc>
                <a:spcPct val="100000"/>
              </a:lnSpc>
              <a:spcBef>
                <a:spcPct val="20000"/>
              </a:spcBef>
              <a:spcAft>
                <a:spcPct val="0"/>
              </a:spcAft>
              <a:buClrTx/>
              <a:buSzPct val="75000"/>
              <a:buFontTx/>
              <a:buNone/>
              <a:tabLst/>
              <a:defRPr/>
            </a:pPr>
            <a:r>
              <a:rPr kumimoji="0" lang="en-US" sz="3600" b="0" i="1" u="none" strike="noStrike" kern="1200" cap="none" spc="0" normalizeH="0" baseline="0" noProof="0" dirty="0">
                <a:ln>
                  <a:noFill/>
                </a:ln>
                <a:solidFill>
                  <a:srgbClr val="FFFFCC"/>
                </a:solidFill>
                <a:effectLst>
                  <a:outerShdw blurRad="50800" dist="63500" dir="2700000" algn="tl" rotWithShape="0">
                    <a:srgbClr val="000000">
                      <a:alpha val="85000"/>
                    </a:srgbClr>
                  </a:outerShdw>
                </a:effectLst>
                <a:uLnTx/>
                <a:uFillTx/>
                <a:latin typeface="Arial" charset="0"/>
                <a:ea typeface="ＭＳ Ｐゴシック" charset="0"/>
                <a:cs typeface="Arial" charset="0"/>
              </a:rPr>
              <a:t>No.  In Luke she is not named but in the other gospels she is clearly Mary of Bethany </a:t>
            </a:r>
          </a:p>
        </p:txBody>
      </p:sp>
      <p:pic>
        <p:nvPicPr>
          <p:cNvPr id="5" name="Picture 4" descr="Alabaste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15534" y="1143000"/>
            <a:ext cx="3806825" cy="571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 name="Group 2"/>
          <p:cNvGrpSpPr/>
          <p:nvPr/>
        </p:nvGrpSpPr>
        <p:grpSpPr>
          <a:xfrm>
            <a:off x="1" y="1143000"/>
            <a:ext cx="3980349" cy="5715000"/>
            <a:chOff x="0" y="1143000"/>
            <a:chExt cx="3980349" cy="5715000"/>
          </a:xfrm>
        </p:grpSpPr>
        <p:pic>
          <p:nvPicPr>
            <p:cNvPr id="429058" name="Picture 4" descr="Alabaste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43000"/>
              <a:ext cx="3806825" cy="571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5" descr="Alabaste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6186" y="1182282"/>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7" descr="Alabaste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29620" y="1182282"/>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8" descr="Alabaste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806868" y="1295400"/>
              <a:ext cx="1023498"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9" descr="Alabaste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710302" y="1221564"/>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10" descr="Alabaste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487715" y="2786203"/>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11" descr="Alabaste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830366" y="3107601"/>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2" descr="Alabaste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422250" y="2989755"/>
              <a:ext cx="903434" cy="14047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Explosion 1 1"/>
            <p:cNvSpPr/>
            <p:nvPr/>
          </p:nvSpPr>
          <p:spPr bwMode="auto">
            <a:xfrm>
              <a:off x="1649751" y="4191000"/>
              <a:ext cx="2330598" cy="2438400"/>
            </a:xfrm>
            <a:prstGeom prst="irregularSeal1">
              <a:avLst/>
            </a:prstGeom>
            <a:solidFill>
              <a:srgbClr val="8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269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uLnTx/>
                <a:uFillTx/>
                <a:latin typeface="BONES" pitchFamily="-105" charset="0"/>
                <a:ea typeface="ＭＳ Ｐゴシック" charset="0"/>
              </a:endParaRPr>
            </a:p>
          </p:txBody>
        </p:sp>
      </p:grpSp>
      <p:sp>
        <p:nvSpPr>
          <p:cNvPr id="15" name="Rectangle 3"/>
          <p:cNvSpPr txBox="1">
            <a:spLocks noChangeArrowheads="1"/>
          </p:cNvSpPr>
          <p:nvPr/>
        </p:nvSpPr>
        <p:spPr bwMode="auto">
          <a:xfrm>
            <a:off x="-31792" y="1170097"/>
            <a:ext cx="3806825" cy="14777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2690" rtl="0" eaLnBrk="1" fontAlgn="base" latinLnBrk="0" hangingPunct="1">
              <a:lnSpc>
                <a:spcPct val="100000"/>
              </a:lnSpc>
              <a:spcBef>
                <a:spcPct val="20000"/>
              </a:spcBef>
              <a:spcAft>
                <a:spcPct val="0"/>
              </a:spcAft>
              <a:buClrTx/>
              <a:buSzPct val="75000"/>
              <a:buFontTx/>
              <a:buNone/>
              <a:tabLst/>
              <a:defRPr/>
            </a:pPr>
            <a:r>
              <a:rPr kumimoji="0" lang="en-US" sz="2400" b="1" i="0" u="none" strike="noStrike" kern="1200" cap="none" spc="0" normalizeH="0" baseline="0" noProof="0" dirty="0">
                <a:ln>
                  <a:noFill/>
                </a:ln>
                <a:solidFill>
                  <a:srgbClr val="000066"/>
                </a:solidFill>
                <a:effectLst/>
                <a:uLnTx/>
                <a:uFillTx/>
                <a:latin typeface="Times"/>
                <a:ea typeface="ＭＳ Ｐゴシック" charset="0"/>
                <a:cs typeface="Times"/>
              </a:rPr>
              <a:t>The </a:t>
            </a:r>
            <a:r>
              <a:rPr kumimoji="0" lang="en-US" sz="3600" b="1" i="0" u="none" strike="noStrike" kern="1200" cap="none" spc="0" normalizeH="0" baseline="0" noProof="0" dirty="0">
                <a:ln>
                  <a:noFill/>
                </a:ln>
                <a:solidFill>
                  <a:srgbClr val="000066"/>
                </a:solidFill>
                <a:effectLst/>
                <a:uLnTx/>
                <a:uFillTx/>
                <a:latin typeface="Times"/>
                <a:ea typeface="ＭＳ Ｐゴシック" charset="0"/>
                <a:cs typeface="Times"/>
              </a:rPr>
              <a:t>WOMAN </a:t>
            </a:r>
            <a:br>
              <a:rPr kumimoji="0" lang="en-US" sz="2800" b="1" i="0" u="none" strike="noStrike" kern="1200" cap="none" spc="0" normalizeH="0" baseline="0" noProof="0" dirty="0">
                <a:ln>
                  <a:noFill/>
                </a:ln>
                <a:solidFill>
                  <a:srgbClr val="000066"/>
                </a:solidFill>
                <a:effectLst/>
                <a:uLnTx/>
                <a:uFillTx/>
                <a:latin typeface="Times"/>
                <a:ea typeface="ＭＳ Ｐゴシック" charset="0"/>
                <a:cs typeface="Times"/>
              </a:rPr>
            </a:br>
            <a:r>
              <a:rPr kumimoji="0" lang="en-US" sz="2400" b="1" i="0" u="none" strike="noStrike" kern="1200" cap="none" spc="0" normalizeH="0" baseline="0" noProof="0" dirty="0">
                <a:ln>
                  <a:noFill/>
                </a:ln>
                <a:solidFill>
                  <a:srgbClr val="000066"/>
                </a:solidFill>
                <a:effectLst/>
                <a:uLnTx/>
                <a:uFillTx/>
                <a:latin typeface="Times"/>
                <a:ea typeface="ＭＳ Ｐゴシック" charset="0"/>
                <a:cs typeface="Times"/>
              </a:rPr>
              <a:t>with the </a:t>
            </a:r>
            <a:br>
              <a:rPr kumimoji="0" lang="en-US" sz="2400" b="1" i="0" u="none" strike="noStrike" kern="1200" cap="none" spc="0" normalizeH="0" baseline="0" noProof="0" dirty="0">
                <a:ln>
                  <a:noFill/>
                </a:ln>
                <a:solidFill>
                  <a:srgbClr val="000066"/>
                </a:solidFill>
                <a:effectLst/>
                <a:uLnTx/>
                <a:uFillTx/>
                <a:latin typeface="Times"/>
                <a:ea typeface="ＭＳ Ｐゴシック" charset="0"/>
                <a:cs typeface="Times"/>
              </a:rPr>
            </a:br>
            <a:r>
              <a:rPr kumimoji="0" lang="en-US" sz="3200" b="1" i="0" u="none" strike="noStrike" kern="1200" cap="none" spc="0" normalizeH="0" baseline="0" noProof="0" dirty="0">
                <a:ln>
                  <a:noFill/>
                </a:ln>
                <a:solidFill>
                  <a:srgbClr val="000066"/>
                </a:solidFill>
                <a:effectLst/>
                <a:uLnTx/>
                <a:uFillTx/>
                <a:latin typeface="Times"/>
                <a:ea typeface="ＭＳ Ｐゴシック" charset="0"/>
                <a:cs typeface="Times"/>
              </a:rPr>
              <a:t>ALABASTER JAR</a:t>
            </a:r>
            <a:endParaRPr kumimoji="0" lang="en-US" sz="2400" b="1" i="0" u="none" strike="noStrike" kern="1200" cap="none" spc="0" normalizeH="0" baseline="0" noProof="0" dirty="0">
              <a:ln>
                <a:noFill/>
              </a:ln>
              <a:solidFill>
                <a:srgbClr val="000066"/>
              </a:solidFill>
              <a:effectLst/>
              <a:uLnTx/>
              <a:uFillTx/>
              <a:latin typeface="Times"/>
              <a:ea typeface="ＭＳ Ｐゴシック" charset="0"/>
              <a:cs typeface="Times"/>
            </a:endParaRPr>
          </a:p>
        </p:txBody>
      </p:sp>
      <p:sp>
        <p:nvSpPr>
          <p:cNvPr id="16" name="Rectangle 3"/>
          <p:cNvSpPr txBox="1">
            <a:spLocks noChangeArrowheads="1"/>
          </p:cNvSpPr>
          <p:nvPr/>
        </p:nvSpPr>
        <p:spPr bwMode="auto">
          <a:xfrm>
            <a:off x="2357768" y="2737945"/>
            <a:ext cx="1384574" cy="185786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2690" rtl="0" eaLnBrk="1" fontAlgn="base" latinLnBrk="0" hangingPunct="1">
              <a:lnSpc>
                <a:spcPct val="100000"/>
              </a:lnSpc>
              <a:spcBef>
                <a:spcPct val="20000"/>
              </a:spcBef>
              <a:spcAft>
                <a:spcPct val="0"/>
              </a:spcAft>
              <a:buClrTx/>
              <a:buSzPct val="75000"/>
              <a:buFontTx/>
              <a:buNone/>
              <a:tabLst/>
              <a:defRPr/>
            </a:pPr>
            <a:r>
              <a:rPr kumimoji="0" lang="en-US" sz="2000" b="1" i="0" u="none" strike="noStrike" kern="1200" cap="none" spc="0" normalizeH="0" baseline="0" noProof="0" dirty="0">
                <a:ln>
                  <a:noFill/>
                </a:ln>
                <a:solidFill>
                  <a:srgbClr val="000066"/>
                </a:solidFill>
                <a:effectLst/>
                <a:uLnTx/>
                <a:uFillTx/>
                <a:latin typeface="Times"/>
                <a:ea typeface="ＭＳ Ｐゴシック" charset="0"/>
                <a:cs typeface="Times"/>
              </a:rPr>
              <a:t>Mary </a:t>
            </a:r>
            <a:r>
              <a:rPr kumimoji="0" lang="en-US" sz="2000" b="1" i="0" u="none" strike="noStrike" kern="1200" cap="none" spc="0" normalizeH="0" baseline="0" noProof="0" dirty="0" err="1">
                <a:ln>
                  <a:noFill/>
                </a:ln>
                <a:solidFill>
                  <a:srgbClr val="000066"/>
                </a:solidFill>
                <a:effectLst/>
                <a:uLnTx/>
                <a:uFillTx/>
                <a:latin typeface="Times"/>
                <a:ea typeface="ＭＳ Ｐゴシック" charset="0"/>
                <a:cs typeface="Times"/>
              </a:rPr>
              <a:t>Magdalen</a:t>
            </a:r>
            <a:r>
              <a:rPr kumimoji="0" lang="en-US" sz="2000" b="1" i="0" u="none" strike="noStrike" kern="1200" cap="none" spc="0" normalizeH="0" baseline="0" noProof="0" dirty="0">
                <a:ln>
                  <a:noFill/>
                </a:ln>
                <a:solidFill>
                  <a:srgbClr val="000066"/>
                </a:solidFill>
                <a:effectLst/>
                <a:uLnTx/>
                <a:uFillTx/>
                <a:latin typeface="Times"/>
                <a:ea typeface="ＭＳ Ｐゴシック" charset="0"/>
                <a:cs typeface="Times"/>
              </a:rPr>
              <a:t> and the Holy </a:t>
            </a:r>
            <a:br>
              <a:rPr kumimoji="0" lang="en-US" sz="2000" b="1" i="0" u="none" strike="noStrike" kern="1200" cap="none" spc="0" normalizeH="0" baseline="0" noProof="0" dirty="0">
                <a:ln>
                  <a:noFill/>
                </a:ln>
                <a:solidFill>
                  <a:srgbClr val="000066"/>
                </a:solidFill>
                <a:effectLst/>
                <a:uLnTx/>
                <a:uFillTx/>
                <a:latin typeface="Times"/>
                <a:ea typeface="ＭＳ Ｐゴシック" charset="0"/>
                <a:cs typeface="Times"/>
              </a:rPr>
            </a:br>
            <a:r>
              <a:rPr kumimoji="0" lang="en-US" sz="2000" b="1" i="0" u="none" strike="noStrike" kern="1200" cap="none" spc="0" normalizeH="0" baseline="0" noProof="0" dirty="0">
                <a:ln>
                  <a:noFill/>
                </a:ln>
                <a:solidFill>
                  <a:srgbClr val="000066"/>
                </a:solidFill>
                <a:effectLst/>
                <a:uLnTx/>
                <a:uFillTx/>
                <a:latin typeface="Times"/>
                <a:ea typeface="ＭＳ Ｐゴシック" charset="0"/>
                <a:cs typeface="Times"/>
              </a:rPr>
              <a:t>Grail</a:t>
            </a:r>
          </a:p>
        </p:txBody>
      </p:sp>
      <p:sp>
        <p:nvSpPr>
          <p:cNvPr id="18" name="Rectangle 3"/>
          <p:cNvSpPr txBox="1">
            <a:spLocks noChangeArrowheads="1"/>
          </p:cNvSpPr>
          <p:nvPr/>
        </p:nvSpPr>
        <p:spPr bwMode="auto">
          <a:xfrm rot="21036044">
            <a:off x="2017341" y="4753172"/>
            <a:ext cx="1557116" cy="159184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2690" rtl="0" eaLnBrk="1" fontAlgn="base" latinLnBrk="0" hangingPunct="1">
              <a:lnSpc>
                <a:spcPct val="100000"/>
              </a:lnSpc>
              <a:spcBef>
                <a:spcPct val="20000"/>
              </a:spcBef>
              <a:spcAft>
                <a:spcPct val="0"/>
              </a:spcAft>
              <a:buClrTx/>
              <a:buSzPct val="75000"/>
              <a:buFontTx/>
              <a:buNone/>
              <a:tabLst/>
              <a:defRPr/>
            </a:pPr>
            <a:r>
              <a:rPr kumimoji="0" lang="en-US" sz="1600" b="1" i="0" u="none" strike="noStrike" kern="1200" cap="none" spc="0" normalizeH="0" baseline="0" noProof="0" dirty="0">
                <a:ln>
                  <a:noFill/>
                </a:ln>
                <a:solidFill>
                  <a:srgbClr val="FFFFFF"/>
                </a:solidFill>
                <a:effectLst/>
                <a:uLnTx/>
                <a:uFillTx/>
                <a:latin typeface="Times"/>
                <a:ea typeface="ＭＳ Ｐゴシック" charset="0"/>
                <a:cs typeface="Times"/>
              </a:rPr>
              <a:t>As featured in </a:t>
            </a:r>
            <a:r>
              <a:rPr kumimoji="0" lang="en-US" sz="2000" b="1" i="0" u="none" strike="noStrike" kern="1200" cap="none" spc="0" normalizeH="0" baseline="0" noProof="0" dirty="0">
                <a:ln>
                  <a:noFill/>
                </a:ln>
                <a:solidFill>
                  <a:srgbClr val="FFFFFF"/>
                </a:solidFill>
                <a:effectLst/>
                <a:uLnTx/>
                <a:uFillTx/>
                <a:latin typeface="Times"/>
                <a:ea typeface="ＭＳ Ｐゴシック" charset="0"/>
                <a:cs typeface="Times"/>
              </a:rPr>
              <a:t>The </a:t>
            </a:r>
            <a:br>
              <a:rPr kumimoji="0" lang="en-US" sz="2000" b="1" i="0" u="none" strike="noStrike" kern="1200" cap="none" spc="0" normalizeH="0" baseline="0" noProof="0" dirty="0">
                <a:ln>
                  <a:noFill/>
                </a:ln>
                <a:solidFill>
                  <a:srgbClr val="FFFFFF"/>
                </a:solidFill>
                <a:effectLst/>
                <a:uLnTx/>
                <a:uFillTx/>
                <a:latin typeface="Times"/>
                <a:ea typeface="ＭＳ Ｐゴシック" charset="0"/>
                <a:cs typeface="Times"/>
              </a:rPr>
            </a:br>
            <a:r>
              <a:rPr kumimoji="0" lang="en-US" sz="2000" b="1" i="0" u="none" strike="noStrike" kern="1200" cap="none" spc="0" normalizeH="0" baseline="0" noProof="0" dirty="0">
                <a:ln>
                  <a:noFill/>
                </a:ln>
                <a:solidFill>
                  <a:srgbClr val="FFFFFF"/>
                </a:solidFill>
                <a:effectLst/>
                <a:uLnTx/>
                <a:uFillTx/>
                <a:latin typeface="Times"/>
                <a:ea typeface="ＭＳ Ｐゴシック" charset="0"/>
                <a:cs typeface="Times"/>
              </a:rPr>
              <a:t>Da Vinci Code</a:t>
            </a:r>
          </a:p>
        </p:txBody>
      </p:sp>
    </p:spTree>
    <p:extLst>
      <p:ext uri="{BB962C8B-B14F-4D97-AF65-F5344CB8AC3E}">
        <p14:creationId xmlns:p14="http://schemas.microsoft.com/office/powerpoint/2010/main" val="23989839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2562">
                                            <p:txEl>
                                              <p:pRg st="0" end="0"/>
                                            </p:txEl>
                                          </p:spTgt>
                                        </p:tgtEl>
                                        <p:attrNameLst>
                                          <p:attrName>style.visibility</p:attrName>
                                        </p:attrNameLst>
                                      </p:cBhvr>
                                      <p:to>
                                        <p:strVal val="visible"/>
                                      </p:to>
                                    </p:set>
                                    <p:animEffect transition="in" filter="dissolve">
                                      <p:cBhvr>
                                        <p:cTn id="7" dur="500"/>
                                        <p:tgtEl>
                                          <p:spTgt spid="32256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dissolve">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2" grpId="0" build="p" autoUpdateAnimBg="0"/>
      <p:bldP spid="7" grpId="0" build="p" autoUpdateAnimBg="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7906" name="Picture 2">
            <a:extLst>
              <a:ext uri="{FF2B5EF4-FFF2-40B4-BE49-F238E27FC236}">
                <a16:creationId xmlns:a16="http://schemas.microsoft.com/office/drawing/2014/main" id="{4A0C1EFD-347D-4241-83D0-2423B9E959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04864"/>
            <a:ext cx="9144000" cy="429895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49784"/>
            <a:ext cx="9144000" cy="2443112"/>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II. Eternal life comes by </a:t>
            </a:r>
            <a:r>
              <a:rPr lang="en-US" sz="4800" b="1" dirty="0">
                <a:solidFill>
                  <a:srgbClr val="FFFF00"/>
                </a:solidFill>
                <a:effectLst>
                  <a:glow rad="127000">
                    <a:schemeClr val="tx1"/>
                  </a:glow>
                </a:effectLst>
                <a:latin typeface="Arial" charset="0"/>
                <a:ea typeface="ＭＳ Ｐゴシック" charset="0"/>
                <a:cs typeface="ＭＳ Ｐゴシック" charset="0"/>
              </a:rPr>
              <a:t>believing</a:t>
            </a:r>
            <a:r>
              <a:rPr lang="en-US" sz="4800" b="1" dirty="0">
                <a:effectLst>
                  <a:glow rad="127000">
                    <a:schemeClr val="tx1"/>
                  </a:glow>
                </a:effectLst>
                <a:latin typeface="Arial" charset="0"/>
                <a:ea typeface="ＭＳ Ｐゴシック" charset="0"/>
                <a:cs typeface="ＭＳ Ｐゴシック" charset="0"/>
              </a:rPr>
              <a:t> that Jesus died and rose for you (John 18–21). </a:t>
            </a:r>
          </a:p>
        </p:txBody>
      </p:sp>
    </p:spTree>
    <p:extLst>
      <p:ext uri="{BB962C8B-B14F-4D97-AF65-F5344CB8AC3E}">
        <p14:creationId xmlns:p14="http://schemas.microsoft.com/office/powerpoint/2010/main" val="623366473"/>
      </p:ext>
    </p:extLst>
  </p:cSld>
  <p:clrMapOvr>
    <a:masterClrMapping/>
  </p:clrMapOvr>
  <p:transition/>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9784"/>
            <a:ext cx="9144000" cy="5395440"/>
          </a:xfrm>
          <a:effectLst>
            <a:outerShdw blurRad="63500" dist="35921" dir="2700000" algn="ctr" rotWithShape="0">
              <a:schemeClr val="tx2">
                <a:alpha val="74998"/>
              </a:schemeClr>
            </a:outerShdw>
          </a:effectLst>
        </p:spPr>
        <p:txBody>
          <a:bodyPr anchor="ctr"/>
          <a:lstStyle/>
          <a:p>
            <a:pPr>
              <a:defRPr/>
            </a:pPr>
            <a:r>
              <a:rPr lang="en-US" sz="4800" b="1" dirty="0">
                <a:effectLst>
                  <a:glow rad="127000">
                    <a:schemeClr val="tx1"/>
                  </a:glow>
                </a:effectLst>
                <a:latin typeface="Arial" charset="0"/>
                <a:ea typeface="ＭＳ Ｐゴシック" charset="0"/>
                <a:cs typeface="ＭＳ Ｐゴシック" charset="0"/>
              </a:rPr>
              <a:t>God’s plan was for Jesus to die and rise back to life for you (John 18–20).</a:t>
            </a:r>
          </a:p>
        </p:txBody>
      </p:sp>
    </p:spTree>
    <p:extLst>
      <p:ext uri="{BB962C8B-B14F-4D97-AF65-F5344CB8AC3E}">
        <p14:creationId xmlns:p14="http://schemas.microsoft.com/office/powerpoint/2010/main" val="1325343297"/>
      </p:ext>
    </p:extLst>
  </p:cSld>
  <p:clrMapOvr>
    <a:masterClrMapping/>
  </p:clrMapOvr>
  <p:transition/>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3444" name="Rectangle 52">
            <a:extLst>
              <a:ext uri="{FF2B5EF4-FFF2-40B4-BE49-F238E27FC236}">
                <a16:creationId xmlns:a16="http://schemas.microsoft.com/office/drawing/2014/main" id="{70B12ABD-EC7C-4E4A-B2CA-D3692EC4356A}"/>
              </a:ext>
            </a:extLst>
          </p:cNvPr>
          <p:cNvSpPr>
            <a:spLocks noGrp="1" noChangeArrowheads="1"/>
          </p:cNvSpPr>
          <p:nvPr>
            <p:ph type="title"/>
          </p:nvPr>
        </p:nvSpPr>
        <p:spPr>
          <a:xfrm>
            <a:off x="0" y="0"/>
            <a:ext cx="9144000" cy="762000"/>
          </a:xfrm>
          <a:effectLst>
            <a:outerShdw blurRad="63500" dist="35921" dir="2700000" algn="ctr" rotWithShape="0">
              <a:srgbClr val="000000">
                <a:alpha val="74997"/>
              </a:srgbClr>
            </a:outerShdw>
          </a:effectLst>
        </p:spPr>
        <p:txBody>
          <a:bodyPr/>
          <a:lstStyle/>
          <a:p>
            <a:pPr eaLnBrk="1" hangingPunct="1"/>
            <a:r>
              <a:rPr lang="en-US" altLang="en-US" sz="4000" b="1">
                <a:solidFill>
                  <a:schemeClr val="bg1"/>
                </a:solidFill>
              </a:rPr>
              <a:t>Jerusalem from the East, AD 33</a:t>
            </a:r>
            <a:endParaRPr lang="en-US" altLang="en-US" b="1">
              <a:solidFill>
                <a:schemeClr val="bg1"/>
              </a:solidFill>
            </a:endParaRPr>
          </a:p>
        </p:txBody>
      </p:sp>
      <p:pic>
        <p:nvPicPr>
          <p:cNvPr id="117762" name="Picture 1" descr="Jerusalem map from east.jpg">
            <a:extLst>
              <a:ext uri="{FF2B5EF4-FFF2-40B4-BE49-F238E27FC236}">
                <a16:creationId xmlns:a16="http://schemas.microsoft.com/office/drawing/2014/main" id="{CAAA5C4B-501B-4FD4-AF63-A3071A02D67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92100" y="44450"/>
            <a:ext cx="8383588" cy="668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3438" name="Text Box 46">
            <a:extLst>
              <a:ext uri="{FF2B5EF4-FFF2-40B4-BE49-F238E27FC236}">
                <a16:creationId xmlns:a16="http://schemas.microsoft.com/office/drawing/2014/main" id="{C289F2FA-8D8A-4FBD-9E27-5E41CF1D016A}"/>
              </a:ext>
            </a:extLst>
          </p:cNvPr>
          <p:cNvSpPr txBox="1">
            <a:spLocks noChangeArrowheads="1"/>
          </p:cNvSpPr>
          <p:nvPr/>
        </p:nvSpPr>
        <p:spPr bwMode="auto">
          <a:xfrm>
            <a:off x="484188" y="1412875"/>
            <a:ext cx="3987800" cy="830263"/>
          </a:xfrm>
          <a:prstGeom prst="rect">
            <a:avLst/>
          </a:prstGeom>
          <a:solidFill>
            <a:schemeClr val="tx1"/>
          </a:solidFill>
          <a:ln>
            <a:noFill/>
          </a:ln>
          <a:effectLst>
            <a:outerShdw dist="35921" dir="2700000" algn="ctr" rotWithShape="0">
              <a:srgbClr val="808080">
                <a:alpha val="74997"/>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John 13–14</a:t>
            </a:r>
            <a:b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b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Passover at Mark’s House</a:t>
            </a:r>
          </a:p>
        </p:txBody>
      </p:sp>
      <p:sp>
        <p:nvSpPr>
          <p:cNvPr id="5" name="Text Box 46">
            <a:extLst>
              <a:ext uri="{FF2B5EF4-FFF2-40B4-BE49-F238E27FC236}">
                <a16:creationId xmlns:a16="http://schemas.microsoft.com/office/drawing/2014/main" id="{4EDCF6B6-5E26-495B-8096-ABE2C0AB91B8}"/>
              </a:ext>
            </a:extLst>
          </p:cNvPr>
          <p:cNvSpPr txBox="1">
            <a:spLocks noChangeArrowheads="1"/>
          </p:cNvSpPr>
          <p:nvPr/>
        </p:nvSpPr>
        <p:spPr bwMode="auto">
          <a:xfrm>
            <a:off x="539750" y="3789363"/>
            <a:ext cx="1860550" cy="830262"/>
          </a:xfrm>
          <a:prstGeom prst="rect">
            <a:avLst/>
          </a:prstGeom>
          <a:solidFill>
            <a:srgbClr val="000000"/>
          </a:solidFill>
          <a:ln>
            <a:noFill/>
          </a:ln>
          <a:effectLst>
            <a:outerShdw dist="35921" dir="2700000" algn="ctr" rotWithShape="0">
              <a:srgbClr val="808080">
                <a:alpha val="74997"/>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John 15–16</a:t>
            </a:r>
            <a:b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b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Vineyard</a:t>
            </a:r>
          </a:p>
        </p:txBody>
      </p:sp>
      <p:sp>
        <p:nvSpPr>
          <p:cNvPr id="6" name="Text Box 46">
            <a:extLst>
              <a:ext uri="{FF2B5EF4-FFF2-40B4-BE49-F238E27FC236}">
                <a16:creationId xmlns:a16="http://schemas.microsoft.com/office/drawing/2014/main" id="{61C05E59-CE53-4858-A838-AE778DAF9A91}"/>
              </a:ext>
            </a:extLst>
          </p:cNvPr>
          <p:cNvSpPr txBox="1">
            <a:spLocks noChangeArrowheads="1"/>
          </p:cNvSpPr>
          <p:nvPr/>
        </p:nvSpPr>
        <p:spPr bwMode="auto">
          <a:xfrm>
            <a:off x="2627313" y="5229225"/>
            <a:ext cx="1347787" cy="830263"/>
          </a:xfrm>
          <a:prstGeom prst="rect">
            <a:avLst/>
          </a:prstGeom>
          <a:solidFill>
            <a:srgbClr val="000000"/>
          </a:solidFill>
          <a:ln>
            <a:noFill/>
          </a:ln>
          <a:effectLst>
            <a:outerShdw dist="35921" dir="2700000" algn="ctr" rotWithShape="0">
              <a:srgbClr val="808080">
                <a:alpha val="74997"/>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John 17</a:t>
            </a:r>
            <a:b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b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Prayer</a:t>
            </a:r>
          </a:p>
        </p:txBody>
      </p:sp>
      <p:sp>
        <p:nvSpPr>
          <p:cNvPr id="7" name="Down Arrow 6">
            <a:extLst>
              <a:ext uri="{FF2B5EF4-FFF2-40B4-BE49-F238E27FC236}">
                <a16:creationId xmlns:a16="http://schemas.microsoft.com/office/drawing/2014/main" id="{25BA290E-36E9-466C-A008-0DC211B690A3}"/>
              </a:ext>
            </a:extLst>
          </p:cNvPr>
          <p:cNvSpPr>
            <a:spLocks noChangeArrowheads="1"/>
          </p:cNvSpPr>
          <p:nvPr/>
        </p:nvSpPr>
        <p:spPr bwMode="auto">
          <a:xfrm>
            <a:off x="1187450" y="2420938"/>
            <a:ext cx="647700" cy="1223962"/>
          </a:xfrm>
          <a:prstGeom prst="downArrow">
            <a:avLst>
              <a:gd name="adj1" fmla="val 50000"/>
              <a:gd name="adj2" fmla="val 50025"/>
            </a:avLst>
          </a:prstGeom>
          <a:solidFill>
            <a:srgbClr val="0000FF"/>
          </a:solidFill>
          <a:ln w="9525">
            <a:solidFill>
              <a:schemeClr val="tx1"/>
            </a:solidFill>
            <a:round/>
            <a:headEnd/>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endParaRPr>
          </a:p>
        </p:txBody>
      </p:sp>
      <p:sp>
        <p:nvSpPr>
          <p:cNvPr id="11" name="Down Arrow 10">
            <a:extLst>
              <a:ext uri="{FF2B5EF4-FFF2-40B4-BE49-F238E27FC236}">
                <a16:creationId xmlns:a16="http://schemas.microsoft.com/office/drawing/2014/main" id="{0DFA7EC8-C9BF-447E-8B74-115769BED2FB}"/>
              </a:ext>
            </a:extLst>
          </p:cNvPr>
          <p:cNvSpPr>
            <a:spLocks noChangeArrowheads="1"/>
          </p:cNvSpPr>
          <p:nvPr/>
        </p:nvSpPr>
        <p:spPr bwMode="auto">
          <a:xfrm rot="-2629656">
            <a:off x="2484438" y="4095750"/>
            <a:ext cx="647700" cy="1223963"/>
          </a:xfrm>
          <a:prstGeom prst="downArrow">
            <a:avLst>
              <a:gd name="adj1" fmla="val 50000"/>
              <a:gd name="adj2" fmla="val 50025"/>
            </a:avLst>
          </a:prstGeom>
          <a:solidFill>
            <a:srgbClr val="0000FF"/>
          </a:solidFill>
          <a:ln w="9525">
            <a:solidFill>
              <a:schemeClr val="tx1"/>
            </a:solidFill>
            <a:round/>
            <a:headEnd/>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endParaRPr>
          </a:p>
        </p:txBody>
      </p:sp>
      <p:sp>
        <p:nvSpPr>
          <p:cNvPr id="12" name="Down Arrow 11">
            <a:extLst>
              <a:ext uri="{FF2B5EF4-FFF2-40B4-BE49-F238E27FC236}">
                <a16:creationId xmlns:a16="http://schemas.microsoft.com/office/drawing/2014/main" id="{0B2D4798-C613-4517-8FDB-4A15604BB4F4}"/>
              </a:ext>
            </a:extLst>
          </p:cNvPr>
          <p:cNvSpPr>
            <a:spLocks noChangeArrowheads="1"/>
          </p:cNvSpPr>
          <p:nvPr/>
        </p:nvSpPr>
        <p:spPr bwMode="auto">
          <a:xfrm>
            <a:off x="4500563" y="4217988"/>
            <a:ext cx="358775" cy="1530350"/>
          </a:xfrm>
          <a:prstGeom prst="downArrow">
            <a:avLst>
              <a:gd name="adj1" fmla="val 50000"/>
              <a:gd name="adj2" fmla="val 50179"/>
            </a:avLst>
          </a:prstGeom>
          <a:solidFill>
            <a:srgbClr val="FF0000"/>
          </a:solidFill>
          <a:ln w="9525">
            <a:solidFill>
              <a:schemeClr val="tx1"/>
            </a:solidFill>
            <a:round/>
            <a:headEnd/>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endParaRPr>
          </a:p>
        </p:txBody>
      </p:sp>
      <p:sp>
        <p:nvSpPr>
          <p:cNvPr id="2" name="Freeform 1">
            <a:extLst>
              <a:ext uri="{FF2B5EF4-FFF2-40B4-BE49-F238E27FC236}">
                <a16:creationId xmlns:a16="http://schemas.microsoft.com/office/drawing/2014/main" id="{8434ABFF-AA68-40B3-8B37-080B63D563C0}"/>
              </a:ext>
            </a:extLst>
          </p:cNvPr>
          <p:cNvSpPr>
            <a:spLocks/>
          </p:cNvSpPr>
          <p:nvPr/>
        </p:nvSpPr>
        <p:spPr bwMode="auto">
          <a:xfrm>
            <a:off x="4932363" y="5927725"/>
            <a:ext cx="3743325" cy="309563"/>
          </a:xfrm>
          <a:custGeom>
            <a:avLst/>
            <a:gdLst>
              <a:gd name="T0" fmla="*/ 1692289 w 8282609"/>
              <a:gd name="T1" fmla="*/ 44223 h 309217"/>
              <a:gd name="T2" fmla="*/ 1665212 w 8282609"/>
              <a:gd name="T3" fmla="*/ 55279 h 309217"/>
              <a:gd name="T4" fmla="*/ 1486958 w 8282609"/>
              <a:gd name="T5" fmla="*/ 88447 h 309217"/>
              <a:gd name="T6" fmla="*/ 1480189 w 8282609"/>
              <a:gd name="T7" fmla="*/ 99502 h 309217"/>
              <a:gd name="T8" fmla="*/ 1473419 w 8282609"/>
              <a:gd name="T9" fmla="*/ 121614 h 309217"/>
              <a:gd name="T10" fmla="*/ 1455368 w 8282609"/>
              <a:gd name="T11" fmla="*/ 143726 h 309217"/>
              <a:gd name="T12" fmla="*/ 1441830 w 8282609"/>
              <a:gd name="T13" fmla="*/ 154782 h 309217"/>
              <a:gd name="T14" fmla="*/ 1398959 w 8282609"/>
              <a:gd name="T15" fmla="*/ 132670 h 309217"/>
              <a:gd name="T16" fmla="*/ 1385421 w 8282609"/>
              <a:gd name="T17" fmla="*/ 121614 h 309217"/>
              <a:gd name="T18" fmla="*/ 1351575 w 8282609"/>
              <a:gd name="T19" fmla="*/ 66335 h 309217"/>
              <a:gd name="T20" fmla="*/ 1338036 w 8282609"/>
              <a:gd name="T21" fmla="*/ 44223 h 309217"/>
              <a:gd name="T22" fmla="*/ 1331267 w 8282609"/>
              <a:gd name="T23" fmla="*/ 22112 h 309217"/>
              <a:gd name="T24" fmla="*/ 1322242 w 8282609"/>
              <a:gd name="T25" fmla="*/ 11056 h 309217"/>
              <a:gd name="T26" fmla="*/ 1270345 w 8282609"/>
              <a:gd name="T27" fmla="*/ 0 h 309217"/>
              <a:gd name="T28" fmla="*/ 1227474 w 8282609"/>
              <a:gd name="T29" fmla="*/ 22112 h 309217"/>
              <a:gd name="T30" fmla="*/ 1207166 w 8282609"/>
              <a:gd name="T31" fmla="*/ 55279 h 309217"/>
              <a:gd name="T32" fmla="*/ 1089834 w 8282609"/>
              <a:gd name="T33" fmla="*/ 66335 h 309217"/>
              <a:gd name="T34" fmla="*/ 1001835 w 8282609"/>
              <a:gd name="T35" fmla="*/ 66335 h 309217"/>
              <a:gd name="T36" fmla="*/ 992809 w 8282609"/>
              <a:gd name="T37" fmla="*/ 55279 h 309217"/>
              <a:gd name="T38" fmla="*/ 981528 w 8282609"/>
              <a:gd name="T39" fmla="*/ 44223 h 309217"/>
              <a:gd name="T40" fmla="*/ 974758 w 8282609"/>
              <a:gd name="T41" fmla="*/ 33168 h 309217"/>
              <a:gd name="T42" fmla="*/ 954451 w 8282609"/>
              <a:gd name="T43" fmla="*/ 22112 h 309217"/>
              <a:gd name="T44" fmla="*/ 920605 w 8282609"/>
              <a:gd name="T45" fmla="*/ 33168 h 309217"/>
              <a:gd name="T46" fmla="*/ 913836 w 8282609"/>
              <a:gd name="T47" fmla="*/ 55279 h 309217"/>
              <a:gd name="T48" fmla="*/ 879990 w 8282609"/>
              <a:gd name="T49" fmla="*/ 88447 h 309217"/>
              <a:gd name="T50" fmla="*/ 866452 w 8282609"/>
              <a:gd name="T51" fmla="*/ 110559 h 309217"/>
              <a:gd name="T52" fmla="*/ 859683 w 8282609"/>
              <a:gd name="T53" fmla="*/ 132670 h 309217"/>
              <a:gd name="T54" fmla="*/ 735582 w 8282609"/>
              <a:gd name="T55" fmla="*/ 143726 h 309217"/>
              <a:gd name="T56" fmla="*/ 742351 w 8282609"/>
              <a:gd name="T57" fmla="*/ 199005 h 309217"/>
              <a:gd name="T58" fmla="*/ 740094 w 8282609"/>
              <a:gd name="T59" fmla="*/ 243229 h 309217"/>
              <a:gd name="T60" fmla="*/ 692710 w 8282609"/>
              <a:gd name="T61" fmla="*/ 265341 h 309217"/>
              <a:gd name="T62" fmla="*/ 516712 w 8282609"/>
              <a:gd name="T63" fmla="*/ 276396 h 309217"/>
              <a:gd name="T64" fmla="*/ 491892 w 8282609"/>
              <a:gd name="T65" fmla="*/ 287452 h 309217"/>
              <a:gd name="T66" fmla="*/ 439995 w 8282609"/>
              <a:gd name="T67" fmla="*/ 309563 h 309217"/>
              <a:gd name="T68" fmla="*/ 239177 w 8282609"/>
              <a:gd name="T69" fmla="*/ 298508 h 309217"/>
              <a:gd name="T70" fmla="*/ 180511 w 8282609"/>
              <a:gd name="T71" fmla="*/ 276396 h 309217"/>
              <a:gd name="T72" fmla="*/ 164716 w 8282609"/>
              <a:gd name="T73" fmla="*/ 254284 h 309217"/>
              <a:gd name="T74" fmla="*/ 144409 w 8282609"/>
              <a:gd name="T75" fmla="*/ 243229 h 309217"/>
              <a:gd name="T76" fmla="*/ 135383 w 8282609"/>
              <a:gd name="T77" fmla="*/ 232173 h 309217"/>
              <a:gd name="T78" fmla="*/ 0 w 8282609"/>
              <a:gd name="T79" fmla="*/ 221117 h 30921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282609" h="309217">
                <a:moveTo>
                  <a:pt x="8282609" y="44174"/>
                </a:moveTo>
                <a:cubicBezTo>
                  <a:pt x="8238435" y="47855"/>
                  <a:pt x="8194388" y="53689"/>
                  <a:pt x="8150087" y="55217"/>
                </a:cubicBezTo>
                <a:cubicBezTo>
                  <a:pt x="8087482" y="57376"/>
                  <a:pt x="7546854" y="11434"/>
                  <a:pt x="7277653" y="88348"/>
                </a:cubicBezTo>
                <a:cubicBezTo>
                  <a:pt x="7266460" y="91546"/>
                  <a:pt x="7255566" y="95710"/>
                  <a:pt x="7244522" y="99391"/>
                </a:cubicBezTo>
                <a:cubicBezTo>
                  <a:pt x="7233479" y="106753"/>
                  <a:pt x="7223263" y="115542"/>
                  <a:pt x="7211392" y="121478"/>
                </a:cubicBezTo>
                <a:cubicBezTo>
                  <a:pt x="7189495" y="132427"/>
                  <a:pt x="7142850" y="139964"/>
                  <a:pt x="7123044" y="143565"/>
                </a:cubicBezTo>
                <a:cubicBezTo>
                  <a:pt x="7101013" y="147571"/>
                  <a:pt x="7078870" y="150928"/>
                  <a:pt x="7056783" y="154609"/>
                </a:cubicBezTo>
                <a:lnTo>
                  <a:pt x="6846957" y="132522"/>
                </a:lnTo>
                <a:cubicBezTo>
                  <a:pt x="6824725" y="129854"/>
                  <a:pt x="6802226" y="127629"/>
                  <a:pt x="6780696" y="121478"/>
                </a:cubicBezTo>
                <a:cubicBezTo>
                  <a:pt x="6724731" y="105488"/>
                  <a:pt x="6670261" y="84667"/>
                  <a:pt x="6615044" y="66261"/>
                </a:cubicBezTo>
                <a:lnTo>
                  <a:pt x="6548783" y="44174"/>
                </a:lnTo>
                <a:cubicBezTo>
                  <a:pt x="6537740" y="36812"/>
                  <a:pt x="6527852" y="27315"/>
                  <a:pt x="6515653" y="22087"/>
                </a:cubicBezTo>
                <a:cubicBezTo>
                  <a:pt x="6501702" y="16108"/>
                  <a:pt x="6486615" y="12165"/>
                  <a:pt x="6471479" y="11044"/>
                </a:cubicBezTo>
                <a:cubicBezTo>
                  <a:pt x="6386964" y="4784"/>
                  <a:pt x="6302146" y="3681"/>
                  <a:pt x="6217479" y="0"/>
                </a:cubicBezTo>
                <a:cubicBezTo>
                  <a:pt x="6147537" y="7362"/>
                  <a:pt x="6076886" y="9724"/>
                  <a:pt x="6007653" y="22087"/>
                </a:cubicBezTo>
                <a:cubicBezTo>
                  <a:pt x="5973274" y="28226"/>
                  <a:pt x="5943177" y="54546"/>
                  <a:pt x="5908261" y="55217"/>
                </a:cubicBezTo>
                <a:lnTo>
                  <a:pt x="5334000" y="66261"/>
                </a:lnTo>
                <a:cubicBezTo>
                  <a:pt x="5155529" y="96005"/>
                  <a:pt x="5248494" y="84920"/>
                  <a:pt x="4903305" y="66261"/>
                </a:cubicBezTo>
                <a:cubicBezTo>
                  <a:pt x="4888149" y="65442"/>
                  <a:pt x="4873947" y="58510"/>
                  <a:pt x="4859131" y="55217"/>
                </a:cubicBezTo>
                <a:cubicBezTo>
                  <a:pt x="4840808" y="51145"/>
                  <a:pt x="4822124" y="48726"/>
                  <a:pt x="4803914" y="44174"/>
                </a:cubicBezTo>
                <a:cubicBezTo>
                  <a:pt x="4792621" y="41351"/>
                  <a:pt x="4782266" y="35045"/>
                  <a:pt x="4770783" y="33131"/>
                </a:cubicBezTo>
                <a:cubicBezTo>
                  <a:pt x="4737902" y="27651"/>
                  <a:pt x="4704522" y="25768"/>
                  <a:pt x="4671392" y="22087"/>
                </a:cubicBezTo>
                <a:cubicBezTo>
                  <a:pt x="4616175" y="25768"/>
                  <a:pt x="4560327" y="24033"/>
                  <a:pt x="4505740" y="33131"/>
                </a:cubicBezTo>
                <a:cubicBezTo>
                  <a:pt x="4492648" y="35313"/>
                  <a:pt x="4485083" y="50681"/>
                  <a:pt x="4472609" y="55217"/>
                </a:cubicBezTo>
                <a:cubicBezTo>
                  <a:pt x="4417479" y="75264"/>
                  <a:pt x="4364174" y="80174"/>
                  <a:pt x="4306957" y="88348"/>
                </a:cubicBezTo>
                <a:cubicBezTo>
                  <a:pt x="4284870" y="95710"/>
                  <a:pt x="4260067" y="97520"/>
                  <a:pt x="4240696" y="110435"/>
                </a:cubicBezTo>
                <a:cubicBezTo>
                  <a:pt x="4229653" y="117797"/>
                  <a:pt x="4220821" y="131836"/>
                  <a:pt x="4207566" y="132522"/>
                </a:cubicBezTo>
                <a:cubicBezTo>
                  <a:pt x="4005339" y="142982"/>
                  <a:pt x="3802638" y="139884"/>
                  <a:pt x="3600174" y="143565"/>
                </a:cubicBezTo>
                <a:cubicBezTo>
                  <a:pt x="3611218" y="161971"/>
                  <a:pt x="3628649" y="177829"/>
                  <a:pt x="3633305" y="198783"/>
                </a:cubicBezTo>
                <a:cubicBezTo>
                  <a:pt x="3636598" y="213599"/>
                  <a:pt x="3636904" y="238963"/>
                  <a:pt x="3622261" y="242957"/>
                </a:cubicBezTo>
                <a:cubicBezTo>
                  <a:pt x="3547343" y="263389"/>
                  <a:pt x="3467967" y="262692"/>
                  <a:pt x="3390348" y="265044"/>
                </a:cubicBezTo>
                <a:cubicBezTo>
                  <a:pt x="3103326" y="273742"/>
                  <a:pt x="2816087" y="272406"/>
                  <a:pt x="2528957" y="276087"/>
                </a:cubicBezTo>
                <a:cubicBezTo>
                  <a:pt x="2488464" y="279768"/>
                  <a:pt x="2448042" y="284334"/>
                  <a:pt x="2407479" y="287131"/>
                </a:cubicBezTo>
                <a:cubicBezTo>
                  <a:pt x="2167688" y="303668"/>
                  <a:pt x="2280068" y="283900"/>
                  <a:pt x="2153479" y="309217"/>
                </a:cubicBezTo>
                <a:lnTo>
                  <a:pt x="1170609" y="298174"/>
                </a:lnTo>
                <a:cubicBezTo>
                  <a:pt x="999481" y="295005"/>
                  <a:pt x="1006075" y="293602"/>
                  <a:pt x="883479" y="276087"/>
                </a:cubicBezTo>
                <a:cubicBezTo>
                  <a:pt x="858744" y="267843"/>
                  <a:pt x="831920" y="257961"/>
                  <a:pt x="806174" y="254000"/>
                </a:cubicBezTo>
                <a:cubicBezTo>
                  <a:pt x="773227" y="248931"/>
                  <a:pt x="739913" y="246638"/>
                  <a:pt x="706783" y="242957"/>
                </a:cubicBezTo>
                <a:cubicBezTo>
                  <a:pt x="692058" y="239276"/>
                  <a:pt x="677580" y="234408"/>
                  <a:pt x="662609" y="231913"/>
                </a:cubicBezTo>
                <a:cubicBezTo>
                  <a:pt x="453901" y="197128"/>
                  <a:pt x="155149" y="220870"/>
                  <a:pt x="0" y="220870"/>
                </a:cubicBezTo>
              </a:path>
            </a:pathLst>
          </a:custGeom>
          <a:noFill/>
          <a:ln w="57150" cmpd="sng">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endParaRPr>
          </a:p>
        </p:txBody>
      </p:sp>
      <p:sp>
        <p:nvSpPr>
          <p:cNvPr id="14" name="Freeform 13">
            <a:extLst>
              <a:ext uri="{FF2B5EF4-FFF2-40B4-BE49-F238E27FC236}">
                <a16:creationId xmlns:a16="http://schemas.microsoft.com/office/drawing/2014/main" id="{2EAF8108-C89D-4C7D-B4BE-0AB53BA1BBA5}"/>
              </a:ext>
            </a:extLst>
          </p:cNvPr>
          <p:cNvSpPr>
            <a:spLocks/>
          </p:cNvSpPr>
          <p:nvPr/>
        </p:nvSpPr>
        <p:spPr bwMode="auto">
          <a:xfrm>
            <a:off x="323850" y="6134100"/>
            <a:ext cx="4373563" cy="319088"/>
          </a:xfrm>
          <a:custGeom>
            <a:avLst/>
            <a:gdLst>
              <a:gd name="T0" fmla="*/ 2309479 w 8282609"/>
              <a:gd name="T1" fmla="*/ 46963 h 309217"/>
              <a:gd name="T2" fmla="*/ 2272527 w 8282609"/>
              <a:gd name="T3" fmla="*/ 58703 h 309217"/>
              <a:gd name="T4" fmla="*/ 2029263 w 8282609"/>
              <a:gd name="T5" fmla="*/ 93926 h 309217"/>
              <a:gd name="T6" fmla="*/ 2020025 w 8282609"/>
              <a:gd name="T7" fmla="*/ 105666 h 309217"/>
              <a:gd name="T8" fmla="*/ 2010787 w 8282609"/>
              <a:gd name="T9" fmla="*/ 129147 h 309217"/>
              <a:gd name="T10" fmla="*/ 1986152 w 8282609"/>
              <a:gd name="T11" fmla="*/ 152629 h 309217"/>
              <a:gd name="T12" fmla="*/ 1967676 w 8282609"/>
              <a:gd name="T13" fmla="*/ 164371 h 309217"/>
              <a:gd name="T14" fmla="*/ 1909170 w 8282609"/>
              <a:gd name="T15" fmla="*/ 140888 h 309217"/>
              <a:gd name="T16" fmla="*/ 1890693 w 8282609"/>
              <a:gd name="T17" fmla="*/ 129147 h 309217"/>
              <a:gd name="T18" fmla="*/ 1844504 w 8282609"/>
              <a:gd name="T19" fmla="*/ 70444 h 309217"/>
              <a:gd name="T20" fmla="*/ 1826028 w 8282609"/>
              <a:gd name="T21" fmla="*/ 46963 h 309217"/>
              <a:gd name="T22" fmla="*/ 1816790 w 8282609"/>
              <a:gd name="T23" fmla="*/ 23481 h 309217"/>
              <a:gd name="T24" fmla="*/ 1804473 w 8282609"/>
              <a:gd name="T25" fmla="*/ 11741 h 309217"/>
              <a:gd name="T26" fmla="*/ 1733649 w 8282609"/>
              <a:gd name="T27" fmla="*/ 0 h 309217"/>
              <a:gd name="T28" fmla="*/ 1675143 w 8282609"/>
              <a:gd name="T29" fmla="*/ 23481 h 309217"/>
              <a:gd name="T30" fmla="*/ 1647428 w 8282609"/>
              <a:gd name="T31" fmla="*/ 58703 h 309217"/>
              <a:gd name="T32" fmla="*/ 1487304 w 8282609"/>
              <a:gd name="T33" fmla="*/ 70444 h 309217"/>
              <a:gd name="T34" fmla="*/ 1367212 w 8282609"/>
              <a:gd name="T35" fmla="*/ 70444 h 309217"/>
              <a:gd name="T36" fmla="*/ 1354894 w 8282609"/>
              <a:gd name="T37" fmla="*/ 58703 h 309217"/>
              <a:gd name="T38" fmla="*/ 1339498 w 8282609"/>
              <a:gd name="T39" fmla="*/ 46963 h 309217"/>
              <a:gd name="T40" fmla="*/ 1330260 w 8282609"/>
              <a:gd name="T41" fmla="*/ 35223 h 309217"/>
              <a:gd name="T42" fmla="*/ 1302546 w 8282609"/>
              <a:gd name="T43" fmla="*/ 23481 h 309217"/>
              <a:gd name="T44" fmla="*/ 1256357 w 8282609"/>
              <a:gd name="T45" fmla="*/ 35223 h 309217"/>
              <a:gd name="T46" fmla="*/ 1247119 w 8282609"/>
              <a:gd name="T47" fmla="*/ 58703 h 309217"/>
              <a:gd name="T48" fmla="*/ 1200929 w 8282609"/>
              <a:gd name="T49" fmla="*/ 93926 h 309217"/>
              <a:gd name="T50" fmla="*/ 1182453 w 8282609"/>
              <a:gd name="T51" fmla="*/ 117407 h 309217"/>
              <a:gd name="T52" fmla="*/ 1173216 w 8282609"/>
              <a:gd name="T53" fmla="*/ 140888 h 309217"/>
              <a:gd name="T54" fmla="*/ 1003854 w 8282609"/>
              <a:gd name="T55" fmla="*/ 152629 h 309217"/>
              <a:gd name="T56" fmla="*/ 1013092 w 8282609"/>
              <a:gd name="T57" fmla="*/ 211334 h 309217"/>
              <a:gd name="T58" fmla="*/ 1010012 w 8282609"/>
              <a:gd name="T59" fmla="*/ 258296 h 309217"/>
              <a:gd name="T60" fmla="*/ 945347 w 8282609"/>
              <a:gd name="T61" fmla="*/ 281778 h 309217"/>
              <a:gd name="T62" fmla="*/ 705161 w 8282609"/>
              <a:gd name="T63" fmla="*/ 293518 h 309217"/>
              <a:gd name="T64" fmla="*/ 671289 w 8282609"/>
              <a:gd name="T65" fmla="*/ 305259 h 309217"/>
              <a:gd name="T66" fmla="*/ 600465 w 8282609"/>
              <a:gd name="T67" fmla="*/ 328740 h 309217"/>
              <a:gd name="T68" fmla="*/ 326406 w 8282609"/>
              <a:gd name="T69" fmla="*/ 316999 h 309217"/>
              <a:gd name="T70" fmla="*/ 246345 w 8282609"/>
              <a:gd name="T71" fmla="*/ 293518 h 309217"/>
              <a:gd name="T72" fmla="*/ 224789 w 8282609"/>
              <a:gd name="T73" fmla="*/ 270037 h 309217"/>
              <a:gd name="T74" fmla="*/ 197076 w 8282609"/>
              <a:gd name="T75" fmla="*/ 258296 h 309217"/>
              <a:gd name="T76" fmla="*/ 184759 w 8282609"/>
              <a:gd name="T77" fmla="*/ 246555 h 309217"/>
              <a:gd name="T78" fmla="*/ 0 w 8282609"/>
              <a:gd name="T79" fmla="*/ 234815 h 30921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282609" h="309217">
                <a:moveTo>
                  <a:pt x="8282609" y="44174"/>
                </a:moveTo>
                <a:cubicBezTo>
                  <a:pt x="8238435" y="47855"/>
                  <a:pt x="8194388" y="53689"/>
                  <a:pt x="8150087" y="55217"/>
                </a:cubicBezTo>
                <a:cubicBezTo>
                  <a:pt x="8087482" y="57376"/>
                  <a:pt x="7546854" y="11434"/>
                  <a:pt x="7277653" y="88348"/>
                </a:cubicBezTo>
                <a:cubicBezTo>
                  <a:pt x="7266460" y="91546"/>
                  <a:pt x="7255566" y="95710"/>
                  <a:pt x="7244522" y="99391"/>
                </a:cubicBezTo>
                <a:cubicBezTo>
                  <a:pt x="7233479" y="106753"/>
                  <a:pt x="7223263" y="115542"/>
                  <a:pt x="7211392" y="121478"/>
                </a:cubicBezTo>
                <a:cubicBezTo>
                  <a:pt x="7189495" y="132427"/>
                  <a:pt x="7142850" y="139964"/>
                  <a:pt x="7123044" y="143565"/>
                </a:cubicBezTo>
                <a:cubicBezTo>
                  <a:pt x="7101013" y="147571"/>
                  <a:pt x="7078870" y="150928"/>
                  <a:pt x="7056783" y="154609"/>
                </a:cubicBezTo>
                <a:lnTo>
                  <a:pt x="6846957" y="132522"/>
                </a:lnTo>
                <a:cubicBezTo>
                  <a:pt x="6824725" y="129854"/>
                  <a:pt x="6802226" y="127629"/>
                  <a:pt x="6780696" y="121478"/>
                </a:cubicBezTo>
                <a:cubicBezTo>
                  <a:pt x="6724731" y="105488"/>
                  <a:pt x="6670261" y="84667"/>
                  <a:pt x="6615044" y="66261"/>
                </a:cubicBezTo>
                <a:lnTo>
                  <a:pt x="6548783" y="44174"/>
                </a:lnTo>
                <a:cubicBezTo>
                  <a:pt x="6537740" y="36812"/>
                  <a:pt x="6527852" y="27315"/>
                  <a:pt x="6515653" y="22087"/>
                </a:cubicBezTo>
                <a:cubicBezTo>
                  <a:pt x="6501702" y="16108"/>
                  <a:pt x="6486615" y="12165"/>
                  <a:pt x="6471479" y="11044"/>
                </a:cubicBezTo>
                <a:cubicBezTo>
                  <a:pt x="6386964" y="4784"/>
                  <a:pt x="6302146" y="3681"/>
                  <a:pt x="6217479" y="0"/>
                </a:cubicBezTo>
                <a:cubicBezTo>
                  <a:pt x="6147537" y="7362"/>
                  <a:pt x="6076886" y="9724"/>
                  <a:pt x="6007653" y="22087"/>
                </a:cubicBezTo>
                <a:cubicBezTo>
                  <a:pt x="5973274" y="28226"/>
                  <a:pt x="5943177" y="54546"/>
                  <a:pt x="5908261" y="55217"/>
                </a:cubicBezTo>
                <a:lnTo>
                  <a:pt x="5334000" y="66261"/>
                </a:lnTo>
                <a:cubicBezTo>
                  <a:pt x="5155529" y="96005"/>
                  <a:pt x="5248494" y="84920"/>
                  <a:pt x="4903305" y="66261"/>
                </a:cubicBezTo>
                <a:cubicBezTo>
                  <a:pt x="4888149" y="65442"/>
                  <a:pt x="4873947" y="58510"/>
                  <a:pt x="4859131" y="55217"/>
                </a:cubicBezTo>
                <a:cubicBezTo>
                  <a:pt x="4840808" y="51145"/>
                  <a:pt x="4822124" y="48726"/>
                  <a:pt x="4803914" y="44174"/>
                </a:cubicBezTo>
                <a:cubicBezTo>
                  <a:pt x="4792621" y="41351"/>
                  <a:pt x="4782266" y="35045"/>
                  <a:pt x="4770783" y="33131"/>
                </a:cubicBezTo>
                <a:cubicBezTo>
                  <a:pt x="4737902" y="27651"/>
                  <a:pt x="4704522" y="25768"/>
                  <a:pt x="4671392" y="22087"/>
                </a:cubicBezTo>
                <a:cubicBezTo>
                  <a:pt x="4616175" y="25768"/>
                  <a:pt x="4560327" y="24033"/>
                  <a:pt x="4505740" y="33131"/>
                </a:cubicBezTo>
                <a:cubicBezTo>
                  <a:pt x="4492648" y="35313"/>
                  <a:pt x="4485083" y="50681"/>
                  <a:pt x="4472609" y="55217"/>
                </a:cubicBezTo>
                <a:cubicBezTo>
                  <a:pt x="4417479" y="75264"/>
                  <a:pt x="4364174" y="80174"/>
                  <a:pt x="4306957" y="88348"/>
                </a:cubicBezTo>
                <a:cubicBezTo>
                  <a:pt x="4284870" y="95710"/>
                  <a:pt x="4260067" y="97520"/>
                  <a:pt x="4240696" y="110435"/>
                </a:cubicBezTo>
                <a:cubicBezTo>
                  <a:pt x="4229653" y="117797"/>
                  <a:pt x="4220821" y="131836"/>
                  <a:pt x="4207566" y="132522"/>
                </a:cubicBezTo>
                <a:cubicBezTo>
                  <a:pt x="4005339" y="142982"/>
                  <a:pt x="3802638" y="139884"/>
                  <a:pt x="3600174" y="143565"/>
                </a:cubicBezTo>
                <a:cubicBezTo>
                  <a:pt x="3611218" y="161971"/>
                  <a:pt x="3628649" y="177829"/>
                  <a:pt x="3633305" y="198783"/>
                </a:cubicBezTo>
                <a:cubicBezTo>
                  <a:pt x="3636598" y="213599"/>
                  <a:pt x="3636904" y="238963"/>
                  <a:pt x="3622261" y="242957"/>
                </a:cubicBezTo>
                <a:cubicBezTo>
                  <a:pt x="3547343" y="263389"/>
                  <a:pt x="3467967" y="262692"/>
                  <a:pt x="3390348" y="265044"/>
                </a:cubicBezTo>
                <a:cubicBezTo>
                  <a:pt x="3103326" y="273742"/>
                  <a:pt x="2816087" y="272406"/>
                  <a:pt x="2528957" y="276087"/>
                </a:cubicBezTo>
                <a:cubicBezTo>
                  <a:pt x="2488464" y="279768"/>
                  <a:pt x="2448042" y="284334"/>
                  <a:pt x="2407479" y="287131"/>
                </a:cubicBezTo>
                <a:cubicBezTo>
                  <a:pt x="2167688" y="303668"/>
                  <a:pt x="2280068" y="283900"/>
                  <a:pt x="2153479" y="309217"/>
                </a:cubicBezTo>
                <a:lnTo>
                  <a:pt x="1170609" y="298174"/>
                </a:lnTo>
                <a:cubicBezTo>
                  <a:pt x="999481" y="295005"/>
                  <a:pt x="1006075" y="293602"/>
                  <a:pt x="883479" y="276087"/>
                </a:cubicBezTo>
                <a:cubicBezTo>
                  <a:pt x="858744" y="267843"/>
                  <a:pt x="831920" y="257961"/>
                  <a:pt x="806174" y="254000"/>
                </a:cubicBezTo>
                <a:cubicBezTo>
                  <a:pt x="773227" y="248931"/>
                  <a:pt x="739913" y="246638"/>
                  <a:pt x="706783" y="242957"/>
                </a:cubicBezTo>
                <a:cubicBezTo>
                  <a:pt x="692058" y="239276"/>
                  <a:pt x="677580" y="234408"/>
                  <a:pt x="662609" y="231913"/>
                </a:cubicBezTo>
                <a:cubicBezTo>
                  <a:pt x="453901" y="197128"/>
                  <a:pt x="155149" y="220870"/>
                  <a:pt x="0" y="220870"/>
                </a:cubicBezTo>
              </a:path>
            </a:pathLst>
          </a:custGeom>
          <a:noFill/>
          <a:ln w="57150" cmpd="sng">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endParaRPr>
          </a:p>
        </p:txBody>
      </p:sp>
      <p:sp>
        <p:nvSpPr>
          <p:cNvPr id="15" name="Text Box 46">
            <a:extLst>
              <a:ext uri="{FF2B5EF4-FFF2-40B4-BE49-F238E27FC236}">
                <a16:creationId xmlns:a16="http://schemas.microsoft.com/office/drawing/2014/main" id="{16F780EC-2530-4917-89C7-EE0D9FB4A2F9}"/>
              </a:ext>
            </a:extLst>
          </p:cNvPr>
          <p:cNvSpPr txBox="1">
            <a:spLocks noChangeArrowheads="1"/>
          </p:cNvSpPr>
          <p:nvPr/>
        </p:nvSpPr>
        <p:spPr bwMode="auto">
          <a:xfrm>
            <a:off x="3276600" y="6396038"/>
            <a:ext cx="3262313" cy="461962"/>
          </a:xfrm>
          <a:prstGeom prst="rect">
            <a:avLst/>
          </a:prstGeom>
          <a:solidFill>
            <a:schemeClr val="tx1"/>
          </a:solidFill>
          <a:ln>
            <a:noFill/>
          </a:ln>
          <a:effectLst>
            <a:outerShdw dist="35921" dir="2700000" algn="ctr" rotWithShape="0">
              <a:srgbClr val="808080">
                <a:alpha val="74997"/>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128"/>
              </a:rPr>
              <a:t>John 18 Mt. of Olives</a:t>
            </a:r>
          </a:p>
        </p:txBody>
      </p:sp>
      <p:sp>
        <p:nvSpPr>
          <p:cNvPr id="16" name="Text Box 46">
            <a:extLst>
              <a:ext uri="{FF2B5EF4-FFF2-40B4-BE49-F238E27FC236}">
                <a16:creationId xmlns:a16="http://schemas.microsoft.com/office/drawing/2014/main" id="{99323F58-AED0-4EC8-91E8-7EBE2B6ED335}"/>
              </a:ext>
            </a:extLst>
          </p:cNvPr>
          <p:cNvSpPr txBox="1">
            <a:spLocks noChangeArrowheads="1"/>
          </p:cNvSpPr>
          <p:nvPr/>
        </p:nvSpPr>
        <p:spPr bwMode="auto">
          <a:xfrm>
            <a:off x="5076825" y="5516563"/>
            <a:ext cx="2479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rPr>
              <a:t>Kidron Brook</a:t>
            </a:r>
          </a:p>
        </p:txBody>
      </p:sp>
    </p:spTree>
    <p:extLst>
      <p:ext uri="{BB962C8B-B14F-4D97-AF65-F5344CB8AC3E}">
        <p14:creationId xmlns:p14="http://schemas.microsoft.com/office/powerpoint/2010/main" val="8640550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7234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nodeType="afterGroup">
                            <p:stCondLst>
                              <p:cond delay="500"/>
                            </p:stCondLst>
                            <p:childTnLst>
                              <p:par>
                                <p:cTn id="21" presetID="1" presetClass="entr" presetSubtype="0" fill="hold" grpId="0" nodeType="afterEffect">
                                  <p:stCondLst>
                                    <p:cond delay="0"/>
                                  </p:stCondLst>
                                  <p:childTnLst>
                                    <p:set>
                                      <p:cBhvr>
                                        <p:cTn id="22" dur="1" fill="hold">
                                          <p:stCondLst>
                                            <p:cond delay="499"/>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right)">
                                      <p:cBhvr>
                                        <p:cTn id="27" dur="1000"/>
                                        <p:tgtEl>
                                          <p:spTgt spid="2"/>
                                        </p:tgtEl>
                                      </p:cBhvr>
                                    </p:animEffect>
                                  </p:childTnLst>
                                </p:cTn>
                              </p:par>
                            </p:childTnLst>
                          </p:cTn>
                        </p:par>
                        <p:par>
                          <p:cTn id="28" fill="hold" nodeType="afterGroup">
                            <p:stCondLst>
                              <p:cond delay="1000"/>
                            </p:stCondLst>
                            <p:childTnLst>
                              <p:par>
                                <p:cTn id="29" presetID="22" presetClass="entr" presetSubtype="2"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right)">
                                      <p:cBhvr>
                                        <p:cTn id="31" dur="1000"/>
                                        <p:tgtEl>
                                          <p:spTgt spid="14"/>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up)">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3438" grpId="0" animBg="1" autoUpdateAnimBg="0"/>
      <p:bldP spid="5" grpId="0" animBg="1" autoUpdateAnimBg="0"/>
      <p:bldP spid="6" grpId="0" animBg="1" autoUpdateAnimBg="0"/>
      <p:bldP spid="7" grpId="0" animBg="1"/>
      <p:bldP spid="11" grpId="0" animBg="1"/>
      <p:bldP spid="12" grpId="0" animBg="1"/>
      <p:bldP spid="16" grpId="0"/>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16100" y="4188705"/>
            <a:ext cx="6734923" cy="1758319"/>
          </a:xfrm>
          <a:prstGeom prst="rect">
            <a:avLst/>
          </a:prstGeom>
          <a:noFill/>
        </p:spPr>
        <p:txBody>
          <a:bodyPr lIns="91308" tIns="45655" rIns="91308" bIns="45655">
            <a:spAutoFit/>
          </a:bodyPr>
          <a:lstStyle/>
          <a:p>
            <a:pPr defTabSz="913545" eaLnBrk="0" hangingPunct="0">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PRAYS IN GETHSEMANE</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3692877" y="87079"/>
            <a:ext cx="5284787" cy="2170267"/>
          </a:xfrm>
          <a:prstGeom prst="rect">
            <a:avLst/>
          </a:prstGeom>
          <a:noFill/>
        </p:spPr>
        <p:txBody>
          <a:bodyPr lIns="91308" tIns="45655" rIns="91308" bIns="45655">
            <a:spAutoFit/>
          </a:bodyPr>
          <a:lstStyle/>
          <a:p>
            <a:pPr algn="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26:36-56</a:t>
            </a:r>
          </a:p>
          <a:p>
            <a:pPr algn="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14:32-52</a:t>
            </a:r>
          </a:p>
          <a:p>
            <a:pPr algn="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22:39-53</a:t>
            </a:r>
          </a:p>
          <a:p>
            <a:pPr algn="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18:1-12</a:t>
            </a:r>
          </a:p>
        </p:txBody>
      </p:sp>
      <p:sp>
        <p:nvSpPr>
          <p:cNvPr id="9" name="TextBox 8"/>
          <p:cNvSpPr txBox="1"/>
          <p:nvPr/>
        </p:nvSpPr>
        <p:spPr>
          <a:xfrm>
            <a:off x="217688" y="3833692"/>
            <a:ext cx="3091165" cy="419764"/>
          </a:xfrm>
          <a:prstGeom prst="rect">
            <a:avLst/>
          </a:prstGeom>
          <a:noFill/>
        </p:spPr>
        <p:txBody>
          <a:bodyPr wrap="none" lIns="64221" tIns="32108" rIns="64221" bIns="32108">
            <a:spAutoFit/>
          </a:bodyPr>
          <a:lstStyle/>
          <a:p>
            <a:pPr defTabSz="321295" eaLnBrk="0" hangingPunct="0">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8" name="Group 7"/>
          <p:cNvGrpSpPr/>
          <p:nvPr/>
        </p:nvGrpSpPr>
        <p:grpSpPr>
          <a:xfrm>
            <a:off x="179512" y="116632"/>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a:solidFill>
                    <a:srgbClr val="FFFFFF"/>
                  </a:solidFill>
                  <a:latin typeface="Arial"/>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eaLnBrk="0" hangingPunct="0">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3818750389"/>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556507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247595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216689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9963827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149200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266866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8817" name="Picture 1026" descr="jesusandsinfulwoman"/>
          <p:cNvPicPr>
            <a:picLocks noChangeAspect="1" noChangeArrowheads="1"/>
          </p:cNvPicPr>
          <p:nvPr/>
        </p:nvPicPr>
        <p:blipFill>
          <a:blip r:embed="rId3">
            <a:lum bright="6000"/>
            <a:extLst>
              <a:ext uri="{28A0092B-C50C-407E-A947-70E740481C1C}">
                <a14:useLocalDpi xmlns:a14="http://schemas.microsoft.com/office/drawing/2010/main"/>
              </a:ext>
            </a:extLst>
          </a:blip>
          <a:srcRect/>
          <a:stretch>
            <a:fillRect/>
          </a:stretch>
        </p:blipFill>
        <p:spPr bwMode="auto">
          <a:xfrm>
            <a:off x="0" y="609635"/>
            <a:ext cx="9144000" cy="6232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8818" name="Rectangle 1027"/>
          <p:cNvSpPr>
            <a:spLocks noGrp="1" noChangeArrowheads="1"/>
          </p:cNvSpPr>
          <p:nvPr>
            <p:ph type="title" idx="4294967295"/>
          </p:nvPr>
        </p:nvSpPr>
        <p:spPr>
          <a:xfrm>
            <a:off x="0" y="0"/>
            <a:ext cx="9144000" cy="1219200"/>
          </a:xfrm>
          <a:solidFill>
            <a:schemeClr val="tx2"/>
          </a:solidFill>
        </p:spPr>
        <p:txBody>
          <a:bodyPr/>
          <a:lstStyle/>
          <a:p>
            <a:pPr eaLnBrk="1" hangingPunct="1"/>
            <a:r>
              <a:rPr lang="en-US" sz="2800" i="1">
                <a:latin typeface="Papyrus" charset="0"/>
              </a:rPr>
              <a:t>This was NOT like Luke 7:36-50</a:t>
            </a:r>
            <a:br>
              <a:rPr lang="en-US" sz="2800" i="1">
                <a:latin typeface="Papyrus" charset="0"/>
              </a:rPr>
            </a:br>
            <a:r>
              <a:rPr lang="en-US" sz="2800" i="1">
                <a:latin typeface="Papyrus" charset="0"/>
              </a:rPr>
              <a:t>with </a:t>
            </a:r>
            <a:r>
              <a:rPr lang="en-US" sz="3600" i="1">
                <a:latin typeface="Papyrus" charset="0"/>
              </a:rPr>
              <a:t>Jesus and the Sinful Woman</a:t>
            </a:r>
          </a:p>
        </p:txBody>
      </p:sp>
    </p:spTree>
    <p:extLst>
      <p:ext uri="{BB962C8B-B14F-4D97-AF65-F5344CB8AC3E}">
        <p14:creationId xmlns:p14="http://schemas.microsoft.com/office/powerpoint/2010/main" val="695325768"/>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877533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690910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1342002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2919831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253623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927038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29035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703296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339352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335766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79202" name="Rectangle 2"/>
          <p:cNvSpPr>
            <a:spLocks noChangeArrowheads="1"/>
          </p:cNvSpPr>
          <p:nvPr/>
        </p:nvSpPr>
        <p:spPr bwMode="auto">
          <a:xfrm>
            <a:off x="0" y="265158"/>
            <a:ext cx="9144000" cy="460283"/>
          </a:xfrm>
          <a:prstGeom prst="rect">
            <a:avLst/>
          </a:prstGeom>
          <a:gradFill rotWithShape="0">
            <a:gsLst>
              <a:gs pos="0">
                <a:srgbClr val="333399">
                  <a:alpha val="44000"/>
                </a:srgbClr>
              </a:gs>
              <a:gs pos="50000">
                <a:srgbClr val="171747"/>
              </a:gs>
              <a:gs pos="100000">
                <a:srgbClr val="333399">
                  <a:alpha val="44000"/>
                </a:srgbClr>
              </a:gs>
            </a:gsLst>
            <a:lin ang="5400000" scaled="1"/>
          </a:gradFill>
          <a:ln w="9525">
            <a:noFill/>
            <a:miter lim="800000"/>
            <a:headEnd/>
            <a:tailEnd/>
          </a:ln>
          <a:effectLst/>
        </p:spPr>
        <p:txBody>
          <a:bodyPr lIns="91275" tIns="45638" rIns="91275" bIns="45638" anchor="ctr">
            <a:spAutoFit/>
          </a:bodyPr>
          <a:lstStyle/>
          <a:p>
            <a:pPr eaLnBrk="0" hangingPunct="0">
              <a:defRPr/>
            </a:pPr>
            <a:endParaRPr lang="en-US">
              <a:solidFill>
                <a:srgbClr val="000000"/>
              </a:solidFill>
              <a:latin typeface="Arial" charset="0"/>
              <a:ea typeface="ＭＳ Ｐゴシック" charset="-128"/>
              <a:cs typeface="ＭＳ Ｐゴシック" charset="-128"/>
            </a:endParaRPr>
          </a:p>
        </p:txBody>
      </p:sp>
      <p:sp>
        <p:nvSpPr>
          <p:cNvPr id="179203" name="Text Box 3"/>
          <p:cNvSpPr txBox="1">
            <a:spLocks noChangeArrowheads="1"/>
          </p:cNvSpPr>
          <p:nvPr/>
        </p:nvSpPr>
        <p:spPr bwMode="auto">
          <a:xfrm>
            <a:off x="0" y="1006476"/>
            <a:ext cx="9144000" cy="590147"/>
          </a:xfrm>
          <a:prstGeom prst="rect">
            <a:avLst/>
          </a:prstGeom>
          <a:solidFill>
            <a:srgbClr val="CCCCFF">
              <a:alpha val="58038"/>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3200" b="1">
                <a:solidFill>
                  <a:srgbClr val="000000"/>
                </a:solidFill>
                <a:latin typeface="Lucida Sans Unicode" charset="0"/>
              </a:rPr>
              <a:t>Common to all four gospel accounts:</a:t>
            </a:r>
          </a:p>
        </p:txBody>
      </p:sp>
      <p:sp>
        <p:nvSpPr>
          <p:cNvPr id="179204" name="Rectangle 4"/>
          <p:cNvSpPr>
            <a:spLocks noGrp="1" noChangeArrowheads="1"/>
          </p:cNvSpPr>
          <p:nvPr>
            <p:ph type="title"/>
          </p:nvPr>
        </p:nvSpPr>
        <p:spPr>
          <a:xfrm>
            <a:off x="0" y="238160"/>
            <a:ext cx="7620000" cy="600075"/>
          </a:xfrm>
        </p:spPr>
        <p:txBody>
          <a:bodyPr anchor="t">
            <a:spAutoFit/>
          </a:bodyPr>
          <a:lstStyle/>
          <a:p>
            <a:pPr eaLnBrk="1" hangingPunct="1">
              <a:defRPr/>
            </a:pPr>
            <a:r>
              <a:rPr lang="en-US" sz="3200" b="1">
                <a:solidFill>
                  <a:schemeClr val="bg1"/>
                </a:solidFill>
                <a:effectLst>
                  <a:outerShdw blurRad="38100" dist="38100" dir="2700000" algn="tl">
                    <a:srgbClr val="000000"/>
                  </a:outerShdw>
                </a:effectLst>
                <a:latin typeface="Lucida Sans Unicode" charset="0"/>
              </a:rPr>
              <a:t>Anointings of Jesus</a:t>
            </a:r>
            <a:endParaRPr lang="en-US" sz="3200" b="1">
              <a:solidFill>
                <a:schemeClr val="tx1"/>
              </a:solidFill>
              <a:latin typeface="Lucida Sans Unicode" charset="0"/>
            </a:endParaRPr>
          </a:p>
        </p:txBody>
      </p:sp>
      <p:sp>
        <p:nvSpPr>
          <p:cNvPr id="179205" name="Text Box 5"/>
          <p:cNvSpPr txBox="1">
            <a:spLocks noChangeArrowheads="1"/>
          </p:cNvSpPr>
          <p:nvPr/>
        </p:nvSpPr>
        <p:spPr bwMode="auto">
          <a:xfrm>
            <a:off x="288926" y="2214565"/>
            <a:ext cx="8855075" cy="40748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75" tIns="45638" rIns="91275" bIns="45638">
            <a:spAutoFit/>
          </a:bodyPr>
          <a:lstStyle>
            <a:lvl1pPr marL="598488" indent="-598488"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buFont typeface="Arial" charset="0"/>
              <a:buAutoNum type="arabicPeriod"/>
            </a:pPr>
            <a:r>
              <a:rPr lang="en-US" sz="3200" b="1" dirty="0">
                <a:solidFill>
                  <a:srgbClr val="000000"/>
                </a:solidFill>
                <a:latin typeface="Lucida Sans Unicode" charset="0"/>
              </a:rPr>
              <a:t>Unannounced visit by woman</a:t>
            </a:r>
          </a:p>
          <a:p>
            <a:pPr>
              <a:buFont typeface="Arial" charset="0"/>
              <a:buAutoNum type="arabicPeriod"/>
            </a:pPr>
            <a:r>
              <a:rPr lang="en-US" sz="3200" b="1" dirty="0">
                <a:solidFill>
                  <a:srgbClr val="000000"/>
                </a:solidFill>
                <a:latin typeface="Lucida Sans Unicode" charset="0"/>
              </a:rPr>
              <a:t>Anointed Jesus</a:t>
            </a:r>
            <a:r>
              <a:rPr lang="mr-IN" sz="3200" b="1" dirty="0">
                <a:solidFill>
                  <a:srgbClr val="000000"/>
                </a:solidFill>
                <a:latin typeface="Lucida Sans Unicode" charset="0"/>
              </a:rPr>
              <a:t>'</a:t>
            </a:r>
            <a:r>
              <a:rPr lang="en-US" sz="3200" b="1" dirty="0">
                <a:solidFill>
                  <a:srgbClr val="000000"/>
                </a:solidFill>
                <a:latin typeface="Lucida Sans Unicode" charset="0"/>
              </a:rPr>
              <a:t> head and/or feet</a:t>
            </a:r>
            <a:endParaRPr lang="en-US" altLang="ja-JP" sz="3200" b="1" dirty="0">
              <a:solidFill>
                <a:srgbClr val="000000"/>
              </a:solidFill>
              <a:latin typeface="Lucida Sans Unicode" charset="0"/>
            </a:endParaRPr>
          </a:p>
          <a:p>
            <a:pPr>
              <a:buFont typeface="Arial" charset="0"/>
              <a:buAutoNum type="arabicPeriod"/>
            </a:pPr>
            <a:r>
              <a:rPr lang="en-US" sz="3200" b="1" dirty="0">
                <a:solidFill>
                  <a:srgbClr val="000000"/>
                </a:solidFill>
                <a:latin typeface="Lucida Sans Unicode" charset="0"/>
              </a:rPr>
              <a:t>Wiped his feet with her hair</a:t>
            </a:r>
          </a:p>
          <a:p>
            <a:pPr>
              <a:buFont typeface="Arial" charset="0"/>
              <a:buAutoNum type="arabicPeriod"/>
            </a:pPr>
            <a:r>
              <a:rPr lang="en-US" sz="3200" b="1" dirty="0">
                <a:solidFill>
                  <a:srgbClr val="000000"/>
                </a:solidFill>
                <a:latin typeface="Lucida Sans Unicode" charset="0"/>
              </a:rPr>
              <a:t>Complaint of waste by disciples/Judas</a:t>
            </a:r>
          </a:p>
          <a:p>
            <a:pPr>
              <a:buFont typeface="Arial" charset="0"/>
              <a:buAutoNum type="arabicPeriod"/>
            </a:pPr>
            <a:r>
              <a:rPr lang="en-US" sz="3200" b="1" dirty="0">
                <a:solidFill>
                  <a:srgbClr val="000000"/>
                </a:solidFill>
                <a:latin typeface="Lucida Sans Unicode" charset="0"/>
              </a:rPr>
              <a:t>Disciples rebuked by Jesus</a:t>
            </a:r>
          </a:p>
          <a:p>
            <a:pPr>
              <a:buFont typeface="Arial" charset="0"/>
              <a:buAutoNum type="arabicPeriod"/>
            </a:pPr>
            <a:r>
              <a:rPr lang="en-US" sz="3200" b="1" dirty="0">
                <a:solidFill>
                  <a:srgbClr val="000000"/>
                </a:solidFill>
                <a:latin typeface="Lucida Sans Unicode" charset="0"/>
              </a:rPr>
              <a:t>In a home</a:t>
            </a:r>
          </a:p>
          <a:p>
            <a:pPr>
              <a:buFont typeface="Arial" charset="0"/>
              <a:buAutoNum type="arabicPeriod"/>
            </a:pPr>
            <a:r>
              <a:rPr lang="en-US" sz="3200" b="1" dirty="0">
                <a:solidFill>
                  <a:srgbClr val="000000"/>
                </a:solidFill>
                <a:latin typeface="Lucida Sans Unicode" charset="0"/>
              </a:rPr>
              <a:t>Alabaster jar (except in John)</a:t>
            </a:r>
          </a:p>
          <a:p>
            <a:pPr>
              <a:buFont typeface="Arial" charset="0"/>
              <a:buAutoNum type="arabicPeriod"/>
            </a:pPr>
            <a:r>
              <a:rPr lang="en-US" sz="3200" b="1" dirty="0">
                <a:solidFill>
                  <a:srgbClr val="000000"/>
                </a:solidFill>
                <a:latin typeface="Lucida Sans Unicode" charset="0"/>
              </a:rPr>
              <a:t>Home owned by man called Simon</a:t>
            </a:r>
          </a:p>
        </p:txBody>
      </p:sp>
      <p:pic>
        <p:nvPicPr>
          <p:cNvPr id="361480" name="Picture 6" descr="PAM21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93048" y="0"/>
            <a:ext cx="1550987" cy="274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43825289"/>
      </p:ext>
    </p:extLst>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9203"/>
                                        </p:tgtEl>
                                        <p:attrNameLst>
                                          <p:attrName>style.visibility</p:attrName>
                                        </p:attrNameLst>
                                      </p:cBhvr>
                                      <p:to>
                                        <p:strVal val="visible"/>
                                      </p:to>
                                    </p:set>
                                    <p:animEffect transition="in" filter="fade">
                                      <p:cBhvr>
                                        <p:cTn id="7" dur="2000"/>
                                        <p:tgtEl>
                                          <p:spTgt spid="1792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9205">
                                            <p:txEl>
                                              <p:pRg st="0" end="0"/>
                                            </p:txEl>
                                          </p:spTgt>
                                        </p:tgtEl>
                                        <p:attrNameLst>
                                          <p:attrName>style.visibility</p:attrName>
                                        </p:attrNameLst>
                                      </p:cBhvr>
                                      <p:to>
                                        <p:strVal val="visible"/>
                                      </p:to>
                                    </p:set>
                                    <p:animEffect transition="in" filter="fade">
                                      <p:cBhvr>
                                        <p:cTn id="12" dur="500"/>
                                        <p:tgtEl>
                                          <p:spTgt spid="17920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9205">
                                            <p:txEl>
                                              <p:pRg st="1" end="1"/>
                                            </p:txEl>
                                          </p:spTgt>
                                        </p:tgtEl>
                                        <p:attrNameLst>
                                          <p:attrName>style.visibility</p:attrName>
                                        </p:attrNameLst>
                                      </p:cBhvr>
                                      <p:to>
                                        <p:strVal val="visible"/>
                                      </p:to>
                                    </p:set>
                                    <p:animEffect transition="in" filter="fade">
                                      <p:cBhvr>
                                        <p:cTn id="17" dur="500"/>
                                        <p:tgtEl>
                                          <p:spTgt spid="17920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9205">
                                            <p:txEl>
                                              <p:pRg st="2" end="2"/>
                                            </p:txEl>
                                          </p:spTgt>
                                        </p:tgtEl>
                                        <p:attrNameLst>
                                          <p:attrName>style.visibility</p:attrName>
                                        </p:attrNameLst>
                                      </p:cBhvr>
                                      <p:to>
                                        <p:strVal val="visible"/>
                                      </p:to>
                                    </p:set>
                                    <p:animEffect transition="in" filter="fade">
                                      <p:cBhvr>
                                        <p:cTn id="22" dur="500"/>
                                        <p:tgtEl>
                                          <p:spTgt spid="17920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9205">
                                            <p:txEl>
                                              <p:pRg st="3" end="3"/>
                                            </p:txEl>
                                          </p:spTgt>
                                        </p:tgtEl>
                                        <p:attrNameLst>
                                          <p:attrName>style.visibility</p:attrName>
                                        </p:attrNameLst>
                                      </p:cBhvr>
                                      <p:to>
                                        <p:strVal val="visible"/>
                                      </p:to>
                                    </p:set>
                                    <p:animEffect transition="in" filter="fade">
                                      <p:cBhvr>
                                        <p:cTn id="27" dur="500"/>
                                        <p:tgtEl>
                                          <p:spTgt spid="17920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9205">
                                            <p:txEl>
                                              <p:pRg st="4" end="4"/>
                                            </p:txEl>
                                          </p:spTgt>
                                        </p:tgtEl>
                                        <p:attrNameLst>
                                          <p:attrName>style.visibility</p:attrName>
                                        </p:attrNameLst>
                                      </p:cBhvr>
                                      <p:to>
                                        <p:strVal val="visible"/>
                                      </p:to>
                                    </p:set>
                                    <p:animEffect transition="in" filter="fade">
                                      <p:cBhvr>
                                        <p:cTn id="32" dur="500"/>
                                        <p:tgtEl>
                                          <p:spTgt spid="179205">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9205">
                                            <p:txEl>
                                              <p:pRg st="5" end="5"/>
                                            </p:txEl>
                                          </p:spTgt>
                                        </p:tgtEl>
                                        <p:attrNameLst>
                                          <p:attrName>style.visibility</p:attrName>
                                        </p:attrNameLst>
                                      </p:cBhvr>
                                      <p:to>
                                        <p:strVal val="visible"/>
                                      </p:to>
                                    </p:set>
                                    <p:animEffect transition="in" filter="fade">
                                      <p:cBhvr>
                                        <p:cTn id="37" dur="500"/>
                                        <p:tgtEl>
                                          <p:spTgt spid="179205">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9205">
                                            <p:txEl>
                                              <p:pRg st="6" end="6"/>
                                            </p:txEl>
                                          </p:spTgt>
                                        </p:tgtEl>
                                        <p:attrNameLst>
                                          <p:attrName>style.visibility</p:attrName>
                                        </p:attrNameLst>
                                      </p:cBhvr>
                                      <p:to>
                                        <p:strVal val="visible"/>
                                      </p:to>
                                    </p:set>
                                    <p:animEffect transition="in" filter="fade">
                                      <p:cBhvr>
                                        <p:cTn id="42" dur="500"/>
                                        <p:tgtEl>
                                          <p:spTgt spid="17920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9205">
                                            <p:txEl>
                                              <p:pRg st="7" end="7"/>
                                            </p:txEl>
                                          </p:spTgt>
                                        </p:tgtEl>
                                        <p:attrNameLst>
                                          <p:attrName>style.visibility</p:attrName>
                                        </p:attrNameLst>
                                      </p:cBhvr>
                                      <p:to>
                                        <p:strVal val="visible"/>
                                      </p:to>
                                    </p:set>
                                    <p:animEffect transition="in" filter="fade">
                                      <p:cBhvr>
                                        <p:cTn id="47" dur="500"/>
                                        <p:tgtEl>
                                          <p:spTgt spid="17920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3" grpId="0" animBg="1"/>
      <p:bldP spid="179205" grpId="0" build="p" autoUpdateAnimBg="0"/>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668767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188018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3724139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185859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1739879410"/>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318160" y="4188705"/>
            <a:ext cx="8406094" cy="1758319"/>
          </a:xfrm>
          <a:prstGeom prst="rect">
            <a:avLst/>
          </a:prstGeom>
          <a:noFill/>
        </p:spPr>
        <p:txBody>
          <a:bodyPr lIns="91308" tIns="45655" rIns="91308" bIns="45655">
            <a:spAutoFit/>
          </a:bodyPr>
          <a:lstStyle/>
          <a:p>
            <a:pPr defTabSz="913545" eaLnBrk="0" hangingPunct="0">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BEFORE </a:t>
            </a:r>
            <a:b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b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SANHEDRIN</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318160" y="1546765"/>
            <a:ext cx="5284787" cy="2170267"/>
          </a:xfrm>
          <a:prstGeom prst="rect">
            <a:avLst/>
          </a:prstGeom>
          <a:noFill/>
        </p:spPr>
        <p:txBody>
          <a:bodyPr lIns="91308" tIns="45655" rIns="91308" bIns="45655">
            <a:spAutoFit/>
          </a:bodyPr>
          <a:lstStyle/>
          <a:p>
            <a:pP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26:57-67</a:t>
            </a:r>
          </a:p>
          <a:p>
            <a:pP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14:53-65</a:t>
            </a:r>
          </a:p>
          <a:p>
            <a:pP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22:66-71</a:t>
            </a:r>
          </a:p>
          <a:p>
            <a:pPr defTabSz="913545" eaLnBrk="0" hangingPunct="0">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18:15-27</a:t>
            </a:r>
          </a:p>
        </p:txBody>
      </p:sp>
      <p:sp>
        <p:nvSpPr>
          <p:cNvPr id="9" name="TextBox 8"/>
          <p:cNvSpPr txBox="1"/>
          <p:nvPr/>
        </p:nvSpPr>
        <p:spPr>
          <a:xfrm>
            <a:off x="318159" y="3833692"/>
            <a:ext cx="3092282" cy="419764"/>
          </a:xfrm>
          <a:prstGeom prst="rect">
            <a:avLst/>
          </a:prstGeom>
          <a:noFill/>
        </p:spPr>
        <p:txBody>
          <a:bodyPr wrap="none" lIns="64221" tIns="32108" rIns="64221" bIns="32108">
            <a:spAutoFit/>
          </a:bodyPr>
          <a:lstStyle/>
          <a:p>
            <a:pPr defTabSz="321295" eaLnBrk="0" hangingPunct="0">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8" name="Group 7"/>
          <p:cNvGrpSpPr/>
          <p:nvPr/>
        </p:nvGrpSpPr>
        <p:grpSpPr>
          <a:xfrm>
            <a:off x="395536" y="185829"/>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a:solidFill>
                    <a:srgbClr val="FFFFFF"/>
                  </a:solidFill>
                  <a:latin typeface="Arial"/>
                  <a:ea typeface="ＭＳ Ｐゴシック"/>
                  <a:cs typeface="DejaVu Sans"/>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eaLnBrk="0" hangingPunct="0">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3382692988"/>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375633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185226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916096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81251" name="Rectangle 3"/>
          <p:cNvSpPr>
            <a:spLocks noChangeArrowheads="1"/>
          </p:cNvSpPr>
          <p:nvPr/>
        </p:nvSpPr>
        <p:spPr bwMode="auto">
          <a:xfrm>
            <a:off x="0" y="5665041"/>
            <a:ext cx="184660" cy="460283"/>
          </a:xfrm>
          <a:prstGeom prst="rect">
            <a:avLst/>
          </a:prstGeom>
          <a:solidFill>
            <a:srgbClr val="FF3300">
              <a:alpha val="50195"/>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nchor="ctr">
            <a:spAutoFit/>
          </a:bodyPr>
          <a:lstStyle/>
          <a:p>
            <a:pPr eaLnBrk="0" hangingPunct="0"/>
            <a:endParaRPr lang="en-US">
              <a:solidFill>
                <a:srgbClr val="000000"/>
              </a:solidFill>
              <a:latin typeface="Arial" charset="0"/>
            </a:endParaRPr>
          </a:p>
        </p:txBody>
      </p:sp>
      <p:sp>
        <p:nvSpPr>
          <p:cNvPr id="181252" name="Rectangle 4"/>
          <p:cNvSpPr>
            <a:spLocks noChangeArrowheads="1"/>
          </p:cNvSpPr>
          <p:nvPr/>
        </p:nvSpPr>
        <p:spPr bwMode="auto">
          <a:xfrm>
            <a:off x="0" y="2782934"/>
            <a:ext cx="184660" cy="460283"/>
          </a:xfrm>
          <a:prstGeom prst="rect">
            <a:avLst/>
          </a:prstGeom>
          <a:solidFill>
            <a:srgbClr val="FF9933">
              <a:alpha val="50195"/>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nchor="ctr">
            <a:spAutoFit/>
          </a:bodyPr>
          <a:lstStyle/>
          <a:p>
            <a:pPr eaLnBrk="0" hangingPunct="0"/>
            <a:endParaRPr lang="en-US">
              <a:solidFill>
                <a:srgbClr val="000000"/>
              </a:solidFill>
              <a:latin typeface="Arial" charset="0"/>
            </a:endParaRPr>
          </a:p>
        </p:txBody>
      </p:sp>
      <p:sp>
        <p:nvSpPr>
          <p:cNvPr id="181253" name="Text Box 5"/>
          <p:cNvSpPr txBox="1">
            <a:spLocks noChangeArrowheads="1"/>
          </p:cNvSpPr>
          <p:nvPr/>
        </p:nvSpPr>
        <p:spPr bwMode="auto">
          <a:xfrm>
            <a:off x="0" y="980742"/>
            <a:ext cx="9144000" cy="6617029"/>
          </a:xfrm>
          <a:prstGeom prst="rect">
            <a:avLst/>
          </a:prstGeom>
          <a:solidFill>
            <a:srgbClr val="CCCCFF">
              <a:alpha val="58038"/>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dirty="0">
                <a:solidFill>
                  <a:srgbClr val="000000"/>
                </a:solidFill>
                <a:latin typeface="Lucida Sans Unicode" charset="0"/>
              </a:rPr>
              <a:t>Luke 7:36-50</a:t>
            </a:r>
          </a:p>
          <a:p>
            <a:pPr eaLnBrk="1" hangingPunct="1"/>
            <a:endParaRPr lang="en-US" sz="3200" b="1" dirty="0">
              <a:solidFill>
                <a:srgbClr val="000000"/>
              </a:solidFill>
              <a:latin typeface="Lucida Sans Unicode" charset="0"/>
            </a:endParaRPr>
          </a:p>
          <a:p>
            <a:pPr eaLnBrk="1" hangingPunct="1"/>
            <a:endParaRPr lang="en-US" b="1" dirty="0">
              <a:solidFill>
                <a:srgbClr val="000000"/>
              </a:solidFill>
              <a:latin typeface="Lucida Sans Unicode" charset="0"/>
            </a:endParaRPr>
          </a:p>
          <a:p>
            <a:pPr eaLnBrk="1" hangingPunct="1"/>
            <a:endParaRPr lang="en-US" sz="1600" b="1" dirty="0">
              <a:solidFill>
                <a:srgbClr val="000000"/>
              </a:solidFill>
              <a:latin typeface="Lucida Sans Unicode" charset="0"/>
            </a:endParaRPr>
          </a:p>
          <a:p>
            <a:pPr eaLnBrk="1" hangingPunct="1"/>
            <a:r>
              <a:rPr lang="en-US" b="1" dirty="0">
                <a:solidFill>
                  <a:srgbClr val="000000"/>
                </a:solidFill>
                <a:latin typeface="Lucida Sans Unicode" charset="0"/>
              </a:rPr>
              <a:t>Early in Ministry</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Weeping</a:t>
            </a:r>
          </a:p>
          <a:p>
            <a:pPr eaLnBrk="1" hangingPunct="1"/>
            <a:endParaRPr lang="en-US" sz="1600" b="1" dirty="0">
              <a:solidFill>
                <a:srgbClr val="000000"/>
              </a:solidFill>
              <a:latin typeface="Lucida Sans Unicode" charset="0"/>
            </a:endParaRPr>
          </a:p>
          <a:p>
            <a:pPr eaLnBrk="1" hangingPunct="1"/>
            <a:r>
              <a:rPr lang="en-US" b="1" dirty="0">
                <a:solidFill>
                  <a:srgbClr val="000000"/>
                </a:solidFill>
                <a:latin typeface="Lucida Sans Unicode" charset="0"/>
              </a:rPr>
              <a:t>For worship, woman</a:t>
            </a:r>
            <a:r>
              <a:rPr lang="mr-IN" altLang="ja-JP" b="1" dirty="0">
                <a:solidFill>
                  <a:srgbClr val="000000"/>
                </a:solidFill>
                <a:latin typeface="Lucida Sans Unicode" charset="0"/>
              </a:rPr>
              <a:t>'</a:t>
            </a:r>
            <a:r>
              <a:rPr lang="en-US" altLang="ja-JP" b="1" dirty="0">
                <a:solidFill>
                  <a:srgbClr val="000000"/>
                </a:solidFill>
                <a:latin typeface="Lucida Sans Unicode" charset="0"/>
              </a:rPr>
              <a:t>s </a:t>
            </a:r>
            <a:br>
              <a:rPr lang="en-US" altLang="ja-JP" b="1" dirty="0">
                <a:solidFill>
                  <a:srgbClr val="000000"/>
                </a:solidFill>
                <a:latin typeface="Lucida Sans Unicode" charset="0"/>
              </a:rPr>
            </a:br>
            <a:r>
              <a:rPr lang="en-US" altLang="ja-JP" b="1" dirty="0">
                <a:solidFill>
                  <a:srgbClr val="000000"/>
                </a:solidFill>
                <a:latin typeface="Lucida Sans Unicode" charset="0"/>
              </a:rPr>
              <a:t>sins forgiven (Luke 7:48)</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By unnamed harlot at</a:t>
            </a:r>
          </a:p>
          <a:p>
            <a:pPr eaLnBrk="1" hangingPunct="1"/>
            <a:r>
              <a:rPr lang="en-US" b="1" dirty="0">
                <a:solidFill>
                  <a:srgbClr val="000000"/>
                </a:solidFill>
                <a:latin typeface="Lucida Sans Unicode" charset="0"/>
              </a:rPr>
              <a:t>home of Simon the </a:t>
            </a:r>
            <a:br>
              <a:rPr lang="en-US" b="1" dirty="0">
                <a:solidFill>
                  <a:srgbClr val="000000"/>
                </a:solidFill>
                <a:latin typeface="Lucida Sans Unicode" charset="0"/>
              </a:rPr>
            </a:br>
            <a:r>
              <a:rPr lang="en-US" b="1" dirty="0">
                <a:solidFill>
                  <a:srgbClr val="000000"/>
                </a:solidFill>
                <a:latin typeface="Lucida Sans Unicode" charset="0"/>
              </a:rPr>
              <a:t>Pharisee (Luke 7:40) in </a:t>
            </a:r>
            <a:br>
              <a:rPr lang="en-US" b="1" dirty="0">
                <a:solidFill>
                  <a:srgbClr val="000000"/>
                </a:solidFill>
                <a:latin typeface="Lucida Sans Unicode" charset="0"/>
              </a:rPr>
            </a:br>
            <a:r>
              <a:rPr lang="en-US" b="1" dirty="0">
                <a:solidFill>
                  <a:srgbClr val="000000"/>
                </a:solidFill>
                <a:latin typeface="Lucida Sans Unicode" charset="0"/>
              </a:rPr>
              <a:t>an unknown town</a:t>
            </a:r>
          </a:p>
          <a:p>
            <a:pPr eaLnBrk="1" hangingPunct="1"/>
            <a:endParaRPr lang="en-US" b="1" dirty="0">
              <a:solidFill>
                <a:srgbClr val="000000"/>
              </a:solidFill>
              <a:latin typeface="Lucida Sans Unicode" charset="0"/>
            </a:endParaRPr>
          </a:p>
          <a:p>
            <a:pPr eaLnBrk="1" hangingPunct="1"/>
            <a:endParaRPr lang="en-US" b="1" dirty="0">
              <a:solidFill>
                <a:srgbClr val="000000"/>
              </a:solidFill>
              <a:latin typeface="Lucida Sans Unicode" charset="0"/>
            </a:endParaRPr>
          </a:p>
          <a:p>
            <a:pPr eaLnBrk="1" hangingPunct="1"/>
            <a:endParaRPr lang="en-US" b="1" dirty="0">
              <a:solidFill>
                <a:srgbClr val="000000"/>
              </a:solidFill>
              <a:latin typeface="Lucida Sans Unicode" charset="0"/>
            </a:endParaRPr>
          </a:p>
        </p:txBody>
      </p:sp>
      <p:sp>
        <p:nvSpPr>
          <p:cNvPr id="181254" name="Text Box 6"/>
          <p:cNvSpPr txBox="1">
            <a:spLocks noChangeArrowheads="1"/>
          </p:cNvSpPr>
          <p:nvPr/>
        </p:nvSpPr>
        <p:spPr bwMode="auto">
          <a:xfrm>
            <a:off x="4211961" y="1006487"/>
            <a:ext cx="4935537" cy="6247698"/>
          </a:xfrm>
          <a:prstGeom prst="rect">
            <a:avLst/>
          </a:prstGeom>
          <a:solidFill>
            <a:srgbClr val="99FFCC">
              <a:alpha val="3686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dirty="0">
                <a:solidFill>
                  <a:srgbClr val="000000"/>
                </a:solidFill>
                <a:latin typeface="Lucida Sans Unicode" charset="0"/>
              </a:rPr>
              <a:t>Matt. 26:6-13</a:t>
            </a:r>
          </a:p>
          <a:p>
            <a:pPr eaLnBrk="1" hangingPunct="1"/>
            <a:r>
              <a:rPr lang="en-US" b="1" dirty="0">
                <a:solidFill>
                  <a:srgbClr val="000000"/>
                </a:solidFill>
                <a:latin typeface="Lucida Sans Unicode" charset="0"/>
              </a:rPr>
              <a:t>Mark 14:3-9</a:t>
            </a:r>
          </a:p>
          <a:p>
            <a:pPr eaLnBrk="1" hangingPunct="1"/>
            <a:r>
              <a:rPr lang="en-US" b="1" dirty="0">
                <a:solidFill>
                  <a:srgbClr val="000000"/>
                </a:solidFill>
                <a:latin typeface="Lucida Sans Unicode" charset="0"/>
              </a:rPr>
              <a:t>John 12:1-11</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During Passion Week</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No weeping noted</a:t>
            </a:r>
          </a:p>
          <a:p>
            <a:pPr eaLnBrk="1" hangingPunct="1"/>
            <a:endParaRPr lang="en-US" sz="1600" b="1" dirty="0">
              <a:solidFill>
                <a:srgbClr val="000000"/>
              </a:solidFill>
              <a:latin typeface="Lucida Sans Unicode" charset="0"/>
            </a:endParaRPr>
          </a:p>
          <a:p>
            <a:pPr eaLnBrk="1" hangingPunct="1"/>
            <a:r>
              <a:rPr lang="en-US" b="1" dirty="0">
                <a:solidFill>
                  <a:srgbClr val="000000"/>
                </a:solidFill>
                <a:latin typeface="Lucida Sans Unicode" charset="0"/>
              </a:rPr>
              <a:t>For burial, woman needed</a:t>
            </a:r>
            <a:br>
              <a:rPr lang="en-US" b="1" dirty="0">
                <a:solidFill>
                  <a:srgbClr val="000000"/>
                </a:solidFill>
                <a:latin typeface="Lucida Sans Unicode" charset="0"/>
              </a:rPr>
            </a:br>
            <a:r>
              <a:rPr lang="en-US" b="1" dirty="0">
                <a:solidFill>
                  <a:srgbClr val="000000"/>
                </a:solidFill>
                <a:latin typeface="Lucida Sans Unicode" charset="0"/>
              </a:rPr>
              <a:t>no forgiveness</a:t>
            </a:r>
          </a:p>
          <a:p>
            <a:pPr eaLnBrk="1" hangingPunct="1"/>
            <a:endParaRPr lang="en-US" b="1" dirty="0">
              <a:solidFill>
                <a:srgbClr val="000000"/>
              </a:solidFill>
              <a:latin typeface="Lucida Sans Unicode" charset="0"/>
            </a:endParaRPr>
          </a:p>
          <a:p>
            <a:pPr eaLnBrk="1" hangingPunct="1"/>
            <a:r>
              <a:rPr lang="en-US" b="1" dirty="0">
                <a:solidFill>
                  <a:srgbClr val="000000"/>
                </a:solidFill>
                <a:latin typeface="Lucida Sans Unicode" charset="0"/>
              </a:rPr>
              <a:t>By Lazarus</a:t>
            </a:r>
            <a:r>
              <a:rPr lang="mr-IN" altLang="ja-JP" b="1" dirty="0">
                <a:solidFill>
                  <a:srgbClr val="000000"/>
                </a:solidFill>
                <a:latin typeface="Lucida Sans Unicode" charset="0"/>
              </a:rPr>
              <a:t>'</a:t>
            </a:r>
            <a:r>
              <a:rPr lang="en-US" altLang="ja-JP" b="1" dirty="0">
                <a:solidFill>
                  <a:srgbClr val="000000"/>
                </a:solidFill>
                <a:latin typeface="Lucida Sans Unicode" charset="0"/>
              </a:rPr>
              <a:t> sister </a:t>
            </a:r>
            <a:r>
              <a:rPr lang="en-US" b="1" dirty="0">
                <a:solidFill>
                  <a:srgbClr val="000000"/>
                </a:solidFill>
                <a:latin typeface="Lucida Sans Unicode" charset="0"/>
              </a:rPr>
              <a:t>Mary</a:t>
            </a:r>
            <a:r>
              <a:rPr lang="en-US" altLang="ja-JP" b="1" dirty="0">
                <a:solidFill>
                  <a:srgbClr val="000000"/>
                </a:solidFill>
                <a:latin typeface="Lucida Sans Unicode" charset="0"/>
              </a:rPr>
              <a:t> at home of Simon the Leper</a:t>
            </a:r>
          </a:p>
          <a:p>
            <a:pPr eaLnBrk="1" hangingPunct="1"/>
            <a:r>
              <a:rPr lang="en-US" b="1" dirty="0">
                <a:solidFill>
                  <a:srgbClr val="000000"/>
                </a:solidFill>
                <a:latin typeface="Lucida Sans Unicode" charset="0"/>
              </a:rPr>
              <a:t>(Matt. 26:6; Mark 14:3) in Lazarus</a:t>
            </a:r>
            <a:r>
              <a:rPr lang="mr-IN" b="1" dirty="0">
                <a:solidFill>
                  <a:srgbClr val="000000"/>
                </a:solidFill>
                <a:latin typeface="Lucida Sans Unicode" charset="0"/>
              </a:rPr>
              <a:t>'</a:t>
            </a:r>
            <a:r>
              <a:rPr lang="en-US" b="1" dirty="0">
                <a:solidFill>
                  <a:srgbClr val="000000"/>
                </a:solidFill>
                <a:latin typeface="Lucida Sans Unicode" charset="0"/>
              </a:rPr>
              <a:t> hometown of Bethany (John 12:1)</a:t>
            </a:r>
          </a:p>
          <a:p>
            <a:pPr eaLnBrk="1" hangingPunct="1"/>
            <a:endParaRPr lang="en-US" b="1" dirty="0">
              <a:solidFill>
                <a:srgbClr val="000000"/>
              </a:solidFill>
              <a:latin typeface="Lucida Sans Unicode" charset="0"/>
            </a:endParaRPr>
          </a:p>
        </p:txBody>
      </p:sp>
      <p:sp>
        <p:nvSpPr>
          <p:cNvPr id="181250" name="Rectangle 2"/>
          <p:cNvSpPr>
            <a:spLocks noChangeArrowheads="1"/>
          </p:cNvSpPr>
          <p:nvPr/>
        </p:nvSpPr>
        <p:spPr bwMode="auto">
          <a:xfrm>
            <a:off x="0" y="265158"/>
            <a:ext cx="9144000" cy="460283"/>
          </a:xfrm>
          <a:prstGeom prst="rect">
            <a:avLst/>
          </a:prstGeom>
          <a:gradFill rotWithShape="0">
            <a:gsLst>
              <a:gs pos="0">
                <a:srgbClr val="333399">
                  <a:alpha val="44000"/>
                </a:srgbClr>
              </a:gs>
              <a:gs pos="50000">
                <a:srgbClr val="171747"/>
              </a:gs>
              <a:gs pos="100000">
                <a:srgbClr val="333399">
                  <a:alpha val="44000"/>
                </a:srgbClr>
              </a:gs>
            </a:gsLst>
            <a:lin ang="5400000" scaled="1"/>
          </a:gradFill>
          <a:ln w="9525">
            <a:noFill/>
            <a:miter lim="800000"/>
            <a:headEnd/>
            <a:tailEnd/>
          </a:ln>
          <a:effectLst/>
        </p:spPr>
        <p:txBody>
          <a:bodyPr lIns="91275" tIns="45638" rIns="91275" bIns="45638" anchor="ctr">
            <a:spAutoFit/>
          </a:bodyPr>
          <a:lstStyle/>
          <a:p>
            <a:pPr eaLnBrk="0" hangingPunct="0">
              <a:defRPr/>
            </a:pPr>
            <a:endParaRPr lang="en-US">
              <a:solidFill>
                <a:srgbClr val="000000"/>
              </a:solidFill>
              <a:latin typeface="Arial" charset="0"/>
              <a:ea typeface="ＭＳ Ｐゴシック" charset="-128"/>
              <a:cs typeface="ＭＳ Ｐゴシック" charset="-128"/>
            </a:endParaRPr>
          </a:p>
        </p:txBody>
      </p:sp>
      <p:sp>
        <p:nvSpPr>
          <p:cNvPr id="181255" name="Rectangle 7"/>
          <p:cNvSpPr>
            <a:spLocks noGrp="1" noChangeArrowheads="1"/>
          </p:cNvSpPr>
          <p:nvPr>
            <p:ph type="title"/>
          </p:nvPr>
        </p:nvSpPr>
        <p:spPr>
          <a:xfrm>
            <a:off x="0" y="238160"/>
            <a:ext cx="9144000" cy="600075"/>
          </a:xfrm>
        </p:spPr>
        <p:txBody>
          <a:bodyPr anchor="t">
            <a:spAutoFit/>
          </a:bodyPr>
          <a:lstStyle/>
          <a:p>
            <a:pPr eaLnBrk="1" hangingPunct="1">
              <a:defRPr/>
            </a:pPr>
            <a:r>
              <a:rPr lang="en-US" sz="3200" b="1" dirty="0">
                <a:solidFill>
                  <a:schemeClr val="bg1"/>
                </a:solidFill>
                <a:effectLst>
                  <a:outerShdw blurRad="38100" dist="38100" dir="2700000" algn="tl">
                    <a:srgbClr val="000000"/>
                  </a:outerShdw>
                </a:effectLst>
                <a:latin typeface="Lucida Sans Unicode" charset="0"/>
              </a:rPr>
              <a:t>The Two </a:t>
            </a:r>
            <a:r>
              <a:rPr lang="en-US" sz="3200" b="1" dirty="0" err="1">
                <a:solidFill>
                  <a:schemeClr val="bg1"/>
                </a:solidFill>
                <a:effectLst>
                  <a:outerShdw blurRad="38100" dist="38100" dir="2700000" algn="tl">
                    <a:srgbClr val="000000"/>
                  </a:outerShdw>
                </a:effectLst>
                <a:latin typeface="Lucida Sans Unicode" charset="0"/>
              </a:rPr>
              <a:t>Anointings</a:t>
            </a:r>
            <a:r>
              <a:rPr lang="en-US" sz="3200" b="1" dirty="0">
                <a:solidFill>
                  <a:schemeClr val="bg1"/>
                </a:solidFill>
                <a:effectLst>
                  <a:outerShdw blurRad="38100" dist="38100" dir="2700000" algn="tl">
                    <a:srgbClr val="000000"/>
                  </a:outerShdw>
                </a:effectLst>
                <a:latin typeface="Lucida Sans Unicode" charset="0"/>
              </a:rPr>
              <a:t> of Jesus</a:t>
            </a:r>
          </a:p>
        </p:txBody>
      </p:sp>
      <p:pic>
        <p:nvPicPr>
          <p:cNvPr id="363530" name="Picture 8" descr="PAM21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583614" y="0"/>
            <a:ext cx="560387"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63531" name="Picture 9" descr="PAM21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560388"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10799665"/>
      </p:ext>
    </p:extLst>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1253"/>
                                        </p:tgtEl>
                                        <p:attrNameLst>
                                          <p:attrName>style.visibility</p:attrName>
                                        </p:attrNameLst>
                                      </p:cBhvr>
                                      <p:to>
                                        <p:strVal val="visible"/>
                                      </p:to>
                                    </p:set>
                                    <p:animEffect transition="in" filter="fade">
                                      <p:cBhvr>
                                        <p:cTn id="7" dur="2000"/>
                                        <p:tgtEl>
                                          <p:spTgt spid="181253"/>
                                        </p:tgtEl>
                                      </p:cBhvr>
                                    </p:animEffect>
                                  </p:childTnLst>
                                </p:cTn>
                              </p:par>
                            </p:childTnLst>
                          </p:cTn>
                        </p:par>
                        <p:par>
                          <p:cTn id="8" fill="hold" nodeType="afterGroup">
                            <p:stCondLst>
                              <p:cond delay="2000"/>
                            </p:stCondLst>
                            <p:childTnLst>
                              <p:par>
                                <p:cTn id="9" presetID="7" presetClass="entr" presetSubtype="1" fill="hold" grpId="0" nodeType="afterEffect">
                                  <p:stCondLst>
                                    <p:cond delay="0"/>
                                  </p:stCondLst>
                                  <p:childTnLst>
                                    <p:set>
                                      <p:cBhvr>
                                        <p:cTn id="10" dur="1" fill="hold">
                                          <p:stCondLst>
                                            <p:cond delay="0"/>
                                          </p:stCondLst>
                                        </p:cTn>
                                        <p:tgtEl>
                                          <p:spTgt spid="181254"/>
                                        </p:tgtEl>
                                        <p:attrNameLst>
                                          <p:attrName>style.visibility</p:attrName>
                                        </p:attrNameLst>
                                      </p:cBhvr>
                                      <p:to>
                                        <p:strVal val="visible"/>
                                      </p:to>
                                    </p:set>
                                    <p:anim calcmode="lin" valueType="num">
                                      <p:cBhvr additive="base">
                                        <p:cTn id="11" dur="2000" fill="hold"/>
                                        <p:tgtEl>
                                          <p:spTgt spid="181254"/>
                                        </p:tgtEl>
                                        <p:attrNameLst>
                                          <p:attrName>ppt_x</p:attrName>
                                        </p:attrNameLst>
                                      </p:cBhvr>
                                      <p:tavLst>
                                        <p:tav tm="0">
                                          <p:val>
                                            <p:strVal val="#ppt_x"/>
                                          </p:val>
                                        </p:tav>
                                        <p:tav tm="100000">
                                          <p:val>
                                            <p:strVal val="#ppt_x"/>
                                          </p:val>
                                        </p:tav>
                                      </p:tavLst>
                                    </p:anim>
                                    <p:anim calcmode="lin" valueType="num">
                                      <p:cBhvr additive="base">
                                        <p:cTn id="12" dur="2000" fill="hold"/>
                                        <p:tgtEl>
                                          <p:spTgt spid="181254"/>
                                        </p:tgtEl>
                                        <p:attrNameLst>
                                          <p:attrName>ppt_y</p:attrName>
                                        </p:attrNameLst>
                                      </p:cBhvr>
                                      <p:tavLst>
                                        <p:tav tm="0">
                                          <p:val>
                                            <p:strVal val="0-#ppt_h/2"/>
                                          </p:val>
                                        </p:tav>
                                        <p:tav tm="100000">
                                          <p:val>
                                            <p:strVal val="#ppt_y"/>
                                          </p:val>
                                        </p:tav>
                                      </p:tavLst>
                                    </p:anim>
                                  </p:childTnLst>
                                </p:cTn>
                              </p:par>
                            </p:childTnLst>
                          </p:cTn>
                        </p:par>
                        <p:par>
                          <p:cTn id="13" fill="hold" nodeType="afterGroup">
                            <p:stCondLst>
                              <p:cond delay="4000"/>
                            </p:stCondLst>
                            <p:childTnLst>
                              <p:par>
                                <p:cTn id="14" presetID="7" presetClass="entr" presetSubtype="4" fill="hold" grpId="0" nodeType="afterEffect">
                                  <p:stCondLst>
                                    <p:cond delay="0"/>
                                  </p:stCondLst>
                                  <p:childTnLst>
                                    <p:set>
                                      <p:cBhvr>
                                        <p:cTn id="15" dur="1" fill="hold">
                                          <p:stCondLst>
                                            <p:cond delay="0"/>
                                          </p:stCondLst>
                                        </p:cTn>
                                        <p:tgtEl>
                                          <p:spTgt spid="181252"/>
                                        </p:tgtEl>
                                        <p:attrNameLst>
                                          <p:attrName>style.visibility</p:attrName>
                                        </p:attrNameLst>
                                      </p:cBhvr>
                                      <p:to>
                                        <p:strVal val="visible"/>
                                      </p:to>
                                    </p:set>
                                    <p:anim calcmode="lin" valueType="num">
                                      <p:cBhvr additive="base">
                                        <p:cTn id="16" dur="2000" fill="hold"/>
                                        <p:tgtEl>
                                          <p:spTgt spid="181252"/>
                                        </p:tgtEl>
                                        <p:attrNameLst>
                                          <p:attrName>ppt_x</p:attrName>
                                        </p:attrNameLst>
                                      </p:cBhvr>
                                      <p:tavLst>
                                        <p:tav tm="0">
                                          <p:val>
                                            <p:strVal val="#ppt_x"/>
                                          </p:val>
                                        </p:tav>
                                        <p:tav tm="100000">
                                          <p:val>
                                            <p:strVal val="#ppt_x"/>
                                          </p:val>
                                        </p:tav>
                                      </p:tavLst>
                                    </p:anim>
                                    <p:anim calcmode="lin" valueType="num">
                                      <p:cBhvr additive="base">
                                        <p:cTn id="17" dur="2000" fill="hold"/>
                                        <p:tgtEl>
                                          <p:spTgt spid="181252"/>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6000"/>
                            </p:stCondLst>
                            <p:childTnLst>
                              <p:par>
                                <p:cTn id="19" presetID="7" presetClass="entr" presetSubtype="1" fill="hold" grpId="0" nodeType="afterEffect">
                                  <p:stCondLst>
                                    <p:cond delay="0"/>
                                  </p:stCondLst>
                                  <p:childTnLst>
                                    <p:set>
                                      <p:cBhvr>
                                        <p:cTn id="20" dur="1" fill="hold">
                                          <p:stCondLst>
                                            <p:cond delay="0"/>
                                          </p:stCondLst>
                                        </p:cTn>
                                        <p:tgtEl>
                                          <p:spTgt spid="181251"/>
                                        </p:tgtEl>
                                        <p:attrNameLst>
                                          <p:attrName>style.visibility</p:attrName>
                                        </p:attrNameLst>
                                      </p:cBhvr>
                                      <p:to>
                                        <p:strVal val="visible"/>
                                      </p:to>
                                    </p:set>
                                    <p:anim calcmode="lin" valueType="num">
                                      <p:cBhvr additive="base">
                                        <p:cTn id="21" dur="2000" fill="hold"/>
                                        <p:tgtEl>
                                          <p:spTgt spid="181251"/>
                                        </p:tgtEl>
                                        <p:attrNameLst>
                                          <p:attrName>ppt_x</p:attrName>
                                        </p:attrNameLst>
                                      </p:cBhvr>
                                      <p:tavLst>
                                        <p:tav tm="0">
                                          <p:val>
                                            <p:strVal val="#ppt_x"/>
                                          </p:val>
                                        </p:tav>
                                        <p:tav tm="100000">
                                          <p:val>
                                            <p:strVal val="#ppt_x"/>
                                          </p:val>
                                        </p:tav>
                                      </p:tavLst>
                                    </p:anim>
                                    <p:anim calcmode="lin" valueType="num">
                                      <p:cBhvr additive="base">
                                        <p:cTn id="22" dur="2000" fill="hold"/>
                                        <p:tgtEl>
                                          <p:spTgt spid="1812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animBg="1"/>
      <p:bldP spid="181252" grpId="0" animBg="1"/>
      <p:bldP spid="181253" grpId="0" animBg="1"/>
      <p:bldP spid="181254" grpId="0" animBg="1"/>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8352492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784322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5070745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91922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028591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1042256745"/>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5" name="Picture 1" descr="00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3812" y="-17462"/>
            <a:ext cx="9144001"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69666" name="Picture 1" descr="10_Peter_Denies_Jesus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215901" y="5013368"/>
            <a:ext cx="9109075" cy="923925"/>
          </a:xfrm>
          <a:prstGeom prst="rect">
            <a:avLst/>
          </a:prstGeom>
          <a:noFill/>
        </p:spPr>
        <p:txBody>
          <a:bodyPr lIns="91237" tIns="45619" rIns="91237" bIns="45619">
            <a:spAutoFit/>
          </a:bodyPr>
          <a:lstStyle/>
          <a:p>
            <a:pPr eaLnBrk="0" hangingPunct="0">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PETER DENIES JESUS</a:t>
            </a:r>
          </a:p>
        </p:txBody>
      </p:sp>
      <p:pic>
        <p:nvPicPr>
          <p:cNvPr id="369668" name="Picture 2" descr="FB_00_Prodigal Son_1024.jpg                                    008FF0F0Drive A                        7C26844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69669" name="Picture 3" descr="16_Lost_Coin_1024.jpg                                          00D23280Drive A                        7C26844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79388" y="188913"/>
            <a:ext cx="3497262" cy="184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215942" y="2060575"/>
            <a:ext cx="3619749" cy="2083587"/>
          </a:xfrm>
          <a:prstGeom prst="rect">
            <a:avLst/>
          </a:prstGeom>
          <a:noFill/>
        </p:spPr>
        <p:txBody>
          <a:bodyPr wrap="none" lIns="91237" tIns="45619" rIns="91237" bIns="45619">
            <a:spAutoFit/>
          </a:bodyPr>
          <a:lstStyle/>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26:69-75</a:t>
            </a:r>
          </a:p>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14:66-72</a:t>
            </a:r>
          </a:p>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22:54-62</a:t>
            </a:r>
          </a:p>
          <a:p>
            <a:pPr eaLnBrk="0" hangingPunct="0">
              <a:defRPr/>
            </a:pPr>
            <a:r>
              <a:rPr lang="en-US" sz="32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18:15-27</a:t>
            </a:r>
          </a:p>
        </p:txBody>
      </p:sp>
      <p:sp>
        <p:nvSpPr>
          <p:cNvPr id="8" name="TextBox 7"/>
          <p:cNvSpPr txBox="1"/>
          <p:nvPr/>
        </p:nvSpPr>
        <p:spPr>
          <a:xfrm>
            <a:off x="215901" y="4695868"/>
            <a:ext cx="3262313" cy="461963"/>
          </a:xfrm>
          <a:prstGeom prst="rect">
            <a:avLst/>
          </a:prstGeom>
          <a:noFill/>
        </p:spPr>
        <p:txBody>
          <a:bodyPr wrap="none" lIns="91237" tIns="45619" rIns="91237" bIns="45619">
            <a:spAutoFit/>
          </a:bodyPr>
          <a:lstStyle/>
          <a:p>
            <a:pPr eaLnBrk="0" hangingPunct="0">
              <a:defRPr/>
            </a:pPr>
            <a:r>
              <a:rPr lang="en-US"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spTree>
    <p:extLst>
      <p:ext uri="{BB962C8B-B14F-4D97-AF65-F5344CB8AC3E}">
        <p14:creationId xmlns:p14="http://schemas.microsoft.com/office/powerpoint/2010/main" val="3568279407"/>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689" name="Picture 3" descr="01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03903343"/>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713" name="Picture 1" descr="02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639226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13806"/>
            <a:ext cx="9144000" cy="6858000"/>
          </a:xfrm>
          <a:prstGeom prst="rect">
            <a:avLst/>
          </a:prstGeom>
          <a:solidFill>
            <a:schemeClr val="tx1"/>
          </a:solidFill>
          <a:ln w="9525">
            <a:solidFill>
              <a:schemeClr val="tx1"/>
            </a:solidFill>
            <a:round/>
            <a:headEnd/>
            <a:tailEnd/>
          </a:ln>
        </p:spPr>
        <p:txBody>
          <a:bodyPr lIns="91275" tIns="45638" rIns="91275" bIns="45638"/>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4"/>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John 12</a:t>
            </a:r>
          </a:p>
        </p:txBody>
      </p:sp>
    </p:spTree>
    <p:extLst>
      <p:ext uri="{BB962C8B-B14F-4D97-AF65-F5344CB8AC3E}">
        <p14:creationId xmlns:p14="http://schemas.microsoft.com/office/powerpoint/2010/main" val="3892579612"/>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8423" y="-1679215"/>
            <a:ext cx="7772400" cy="1470025"/>
          </a:xfrm>
        </p:spPr>
        <p:txBody>
          <a:bodyPr/>
          <a:lstStyle/>
          <a:p>
            <a:r>
              <a:rPr lang="en-US" dirty="0"/>
              <a:t>Palm Sunday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8" y="0"/>
            <a:ext cx="9127520" cy="6858000"/>
          </a:xfrm>
          <a:prstGeom prst="rect">
            <a:avLst/>
          </a:prstGeom>
        </p:spPr>
      </p:pic>
      <p:sp>
        <p:nvSpPr>
          <p:cNvPr id="11" name="TextBox 10"/>
          <p:cNvSpPr txBox="1"/>
          <p:nvPr/>
        </p:nvSpPr>
        <p:spPr>
          <a:xfrm>
            <a:off x="380657" y="1096626"/>
            <a:ext cx="4248472" cy="1569660"/>
          </a:xfrm>
          <a:prstGeom prst="rect">
            <a:avLst/>
          </a:prstGeom>
          <a:noFill/>
        </p:spPr>
        <p:txBody>
          <a:bodyPr wrap="square" rtlCol="0">
            <a:spAutoFit/>
          </a:bodyPr>
          <a:lstStyle/>
          <a:p>
            <a:r>
              <a:rPr lang="en-US" altLang="zh-CN" sz="9600" b="1" i="1" dirty="0">
                <a:solidFill>
                  <a:schemeClr val="bg1"/>
                </a:solidFill>
                <a:effectLst>
                  <a:outerShdw blurRad="50800" dist="38100" dir="18900000" algn="bl" rotWithShape="0">
                    <a:prstClr val="black">
                      <a:alpha val="88000"/>
                    </a:prstClr>
                  </a:outerShdw>
                </a:effectLst>
                <a:latin typeface="Arial" panose="020B0604020202020204" pitchFamily="34" charset="0"/>
                <a:ea typeface="KaiTi" panose="02010609060101010101" pitchFamily="49" charset="-122"/>
                <a:cs typeface="Arial" panose="020B0604020202020204" pitchFamily="34" charset="0"/>
              </a:rPr>
              <a:t>Palm</a:t>
            </a:r>
            <a:endParaRPr lang="en-SG" sz="115900" b="1" i="1" dirty="0">
              <a:solidFill>
                <a:schemeClr val="bg1"/>
              </a:solidFill>
              <a:effectLst>
                <a:outerShdw blurRad="50800" dist="38100" dir="18900000" algn="bl" rotWithShape="0">
                  <a:prstClr val="black">
                    <a:alpha val="88000"/>
                  </a:prstClr>
                </a:outerShdw>
              </a:effectLst>
              <a:latin typeface="Arial" panose="020B0604020202020204" pitchFamily="34" charset="0"/>
              <a:ea typeface="KaiTi" panose="02010609060101010101" pitchFamily="49" charset="-122"/>
              <a:cs typeface="Arial" panose="020B0604020202020204" pitchFamily="34"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493911" y="1070994"/>
            <a:ext cx="1800199" cy="4788026"/>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029908" y="1251013"/>
            <a:ext cx="1800199" cy="4427984"/>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961967" y="1539041"/>
            <a:ext cx="864093" cy="4788026"/>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354452" y="1539042"/>
            <a:ext cx="864093" cy="4788026"/>
          </a:xfrm>
          <a:prstGeom prst="rect">
            <a:avLst/>
          </a:prstGeom>
        </p:spPr>
      </p:pic>
      <p:sp>
        <p:nvSpPr>
          <p:cNvPr id="16" name="Rectangle 15"/>
          <p:cNvSpPr/>
          <p:nvPr/>
        </p:nvSpPr>
        <p:spPr>
          <a:xfrm>
            <a:off x="20618" y="2533981"/>
            <a:ext cx="8670716" cy="1862048"/>
          </a:xfrm>
          <a:prstGeom prst="rect">
            <a:avLst/>
          </a:prstGeom>
          <a:noFill/>
        </p:spPr>
        <p:txBody>
          <a:bodyPr wrap="square" rtlCol="0">
            <a:spAutoFit/>
          </a:bodyPr>
          <a:lstStyle/>
          <a:p>
            <a:pPr algn="ctr"/>
            <a:r>
              <a:rPr lang="en-US" altLang="zh-CN" sz="11500" b="1" dirty="0">
                <a:solidFill>
                  <a:srgbClr val="007800"/>
                </a:solidFill>
                <a:latin typeface="Times New Roman" panose="02020603050405020304" pitchFamily="18" charset="0"/>
                <a:ea typeface="KaiTi" panose="02010609060101010101" pitchFamily="49" charset="-122"/>
                <a:cs typeface="Times New Roman" panose="02020603050405020304" pitchFamily="18" charset="0"/>
              </a:rPr>
              <a:t>SUNDAY</a:t>
            </a:r>
            <a:endParaRPr lang="en-SG" sz="11500" b="1" dirty="0">
              <a:solidFill>
                <a:srgbClr val="00780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412800418"/>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737" name="Picture 1" descr="03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51713549"/>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761" name="Picture 1" descr="04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85889955"/>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4785" name="Picture 1" descr="05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86077628"/>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5809" name="Picture 1" descr="06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80399980"/>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6833" name="Picture 1" descr="07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44762614"/>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7857" name="Picture 1" descr="08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20135861"/>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81" name="Picture 1" descr="09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620169248"/>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905" name="Picture 1" descr="10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67792109"/>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0449" name="Picture 1" descr="13_Jesus_Anointed_1024.jpg">
            <a:hlinkClick r:id="rId2"/>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0" y="20040"/>
            <a:ext cx="9144000" cy="1032697"/>
          </a:xfrm>
          <a:noFill/>
          <a:ln>
            <a:noFill/>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183" tIns="32849" rIns="63183" bIns="32849" numCol="1" anchor="ctr" anchorCtr="0" compatLnSpc="1">
            <a:prstTxWarp prst="textNoShape">
              <a:avLst/>
            </a:prstTxWarp>
          </a:bodyPr>
          <a:lstStyle/>
          <a:p>
            <a:pPr defTabSz="320943" eaLnBrk="1" hangingPunct="1">
              <a:buClr>
                <a:srgbClr val="000000"/>
              </a:buClr>
              <a:buSzPct val="100000"/>
            </a:pPr>
            <a:r>
              <a:rPr lang="en-US" sz="3200" b="1">
                <a:solidFill>
                  <a:srgbClr val="000000"/>
                </a:solidFill>
                <a:effectLst/>
                <a:ea typeface="ＭＳ Ｐゴシック"/>
                <a:cs typeface="DejaVu Sans"/>
              </a:rPr>
              <a:t>Used with permission</a:t>
            </a:r>
          </a:p>
        </p:txBody>
      </p:sp>
    </p:spTree>
    <p:extLst>
      <p:ext uri="{BB962C8B-B14F-4D97-AF65-F5344CB8AC3E}">
        <p14:creationId xmlns:p14="http://schemas.microsoft.com/office/powerpoint/2010/main" val="1722400576"/>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953" name="Picture 1" descr="12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75215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7" name="Title 1"/>
          <p:cNvSpPr>
            <a:spLocks noGrp="1"/>
          </p:cNvSpPr>
          <p:nvPr>
            <p:ph type="title"/>
          </p:nvPr>
        </p:nvSpPr>
        <p:spPr>
          <a:xfrm>
            <a:off x="228600" y="-1246188"/>
            <a:ext cx="6858000" cy="914400"/>
          </a:xfrm>
        </p:spPr>
        <p:txBody>
          <a:bodyPr/>
          <a:lstStyle/>
          <a:p>
            <a:pPr eaLnBrk="1" hangingPunct="1"/>
            <a:r>
              <a:rPr lang="en-US">
                <a:latin typeface="Calibri" charset="0"/>
              </a:rPr>
              <a:t>Palm Sunday</a:t>
            </a:r>
          </a:p>
        </p:txBody>
      </p:sp>
      <p:pic>
        <p:nvPicPr>
          <p:cNvPr id="541698" name="Picture 1" descr="Palm Sunday-Palm Branches.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5" y="844550"/>
            <a:ext cx="4271963" cy="5583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41699" name="Picture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578260" y="2081213"/>
            <a:ext cx="556577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fade/>
  </p:transition>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75" tIns="45638" rIns="91275" bIns="45638"/>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4"/>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John 19</a:t>
            </a:r>
          </a:p>
        </p:txBody>
      </p:sp>
    </p:spTree>
    <p:extLst>
      <p:ext uri="{BB962C8B-B14F-4D97-AF65-F5344CB8AC3E}">
        <p14:creationId xmlns:p14="http://schemas.microsoft.com/office/powerpoint/2010/main" val="3287256338"/>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2417" name="Picture 4"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400" y="0"/>
            <a:ext cx="9169400" cy="6858000"/>
          </a:xfrm>
          <a:prstGeom prst="rect">
            <a:avLst/>
          </a:prstGeom>
          <a:noFill/>
          <a:ln w="76200">
            <a:solidFill>
              <a:srgbClr val="FF0000"/>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pic>
      <p:sp>
        <p:nvSpPr>
          <p:cNvPr id="572418" name="Rectangle 2"/>
          <p:cNvSpPr>
            <a:spLocks noGrp="1" noRot="1" noChangeArrowheads="1"/>
          </p:cNvSpPr>
          <p:nvPr>
            <p:ph type="title"/>
          </p:nvPr>
        </p:nvSpPr>
        <p:spPr>
          <a:xfrm>
            <a:off x="0" y="35"/>
            <a:ext cx="2209800" cy="1173163"/>
          </a:xfrm>
          <a:solidFill>
            <a:schemeClr val="bg2"/>
          </a:solidFill>
        </p:spPr>
        <p:txBody>
          <a:bodyPr/>
          <a:lstStyle/>
          <a:p>
            <a:pPr eaLnBrk="1" hangingPunct="1"/>
            <a:r>
              <a:rPr lang="en-US" sz="3600" dirty="0">
                <a:solidFill>
                  <a:srgbClr val="FFFFFF"/>
                </a:solidFill>
                <a:effectLst/>
                <a:latin typeface="Arial" charset="0"/>
                <a:ea typeface="ＭＳ Ｐゴシック" charset="0"/>
                <a:cs typeface="Arial" charset="0"/>
              </a:rPr>
              <a:t>Passion Week</a:t>
            </a:r>
            <a:endParaRPr lang="en-US" sz="4000" dirty="0">
              <a:solidFill>
                <a:srgbClr val="FFFFFF"/>
              </a:solidFill>
              <a:effectLst/>
              <a:latin typeface="Arial" charset="0"/>
              <a:ea typeface="ＭＳ Ｐゴシック" charset="0"/>
              <a:cs typeface="Arial" charset="0"/>
            </a:endParaRPr>
          </a:p>
        </p:txBody>
      </p:sp>
      <p:sp>
        <p:nvSpPr>
          <p:cNvPr id="269317" name="Freeform 5"/>
          <p:cNvSpPr>
            <a:spLocks/>
          </p:cNvSpPr>
          <p:nvPr/>
        </p:nvSpPr>
        <p:spPr bwMode="auto">
          <a:xfrm>
            <a:off x="5791200" y="4646659"/>
            <a:ext cx="1447800" cy="460283"/>
          </a:xfrm>
          <a:custGeom>
            <a:avLst/>
            <a:gdLst>
              <a:gd name="T0" fmla="*/ 2147483647 w 832"/>
              <a:gd name="T1" fmla="*/ 2147483647 h 1600"/>
              <a:gd name="T2" fmla="*/ 2147483647 w 832"/>
              <a:gd name="T3" fmla="*/ 2147483647 h 1600"/>
              <a:gd name="T4" fmla="*/ 2147483647 w 832"/>
              <a:gd name="T5" fmla="*/ 2147483647 h 1600"/>
              <a:gd name="T6" fmla="*/ 2147483647 w 832"/>
              <a:gd name="T7" fmla="*/ 2147483647 h 1600"/>
              <a:gd name="T8" fmla="*/ 2147483647 w 832"/>
              <a:gd name="T9" fmla="*/ 2147483647 h 1600"/>
              <a:gd name="T10" fmla="*/ 2147483647 w 832"/>
              <a:gd name="T11" fmla="*/ 2147483647 h 1600"/>
              <a:gd name="T12" fmla="*/ 2147483647 w 832"/>
              <a:gd name="T13" fmla="*/ 2147483647 h 1600"/>
              <a:gd name="T14" fmla="*/ 2147483647 w 832"/>
              <a:gd name="T15" fmla="*/ 2147483647 h 1600"/>
              <a:gd name="T16" fmla="*/ 2147483647 w 832"/>
              <a:gd name="T17" fmla="*/ 2147483647 h 1600"/>
              <a:gd name="T18" fmla="*/ 2147483647 w 832"/>
              <a:gd name="T19" fmla="*/ 2147483647 h 1600"/>
              <a:gd name="T20" fmla="*/ 2147483647 w 832"/>
              <a:gd name="T21" fmla="*/ 2147483647 h 1600"/>
              <a:gd name="T22" fmla="*/ 2147483647 w 832"/>
              <a:gd name="T23" fmla="*/ 2147483647 h 1600"/>
              <a:gd name="T24" fmla="*/ 2147483647 w 832"/>
              <a:gd name="T25" fmla="*/ 2147483647 h 1600"/>
              <a:gd name="T26" fmla="*/ 0 w 832"/>
              <a:gd name="T27" fmla="*/ 0 h 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32"/>
              <a:gd name="T43" fmla="*/ 0 h 1600"/>
              <a:gd name="T44" fmla="*/ 832 w 832"/>
              <a:gd name="T45" fmla="*/ 1600 h 1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32" h="1600">
                <a:moveTo>
                  <a:pt x="832" y="1600"/>
                </a:moveTo>
                <a:cubicBezTo>
                  <a:pt x="817" y="1556"/>
                  <a:pt x="798" y="1513"/>
                  <a:pt x="753" y="1498"/>
                </a:cubicBezTo>
                <a:cubicBezTo>
                  <a:pt x="704" y="1449"/>
                  <a:pt x="654" y="1402"/>
                  <a:pt x="588" y="1380"/>
                </a:cubicBezTo>
                <a:cubicBezTo>
                  <a:pt x="549" y="1321"/>
                  <a:pt x="508" y="1266"/>
                  <a:pt x="471" y="1208"/>
                </a:cubicBezTo>
                <a:cubicBezTo>
                  <a:pt x="462" y="1168"/>
                  <a:pt x="457" y="1128"/>
                  <a:pt x="447" y="1090"/>
                </a:cubicBezTo>
                <a:cubicBezTo>
                  <a:pt x="428" y="945"/>
                  <a:pt x="425" y="681"/>
                  <a:pt x="361" y="533"/>
                </a:cubicBezTo>
                <a:cubicBezTo>
                  <a:pt x="353" y="515"/>
                  <a:pt x="337" y="503"/>
                  <a:pt x="330" y="486"/>
                </a:cubicBezTo>
                <a:cubicBezTo>
                  <a:pt x="320" y="463"/>
                  <a:pt x="323" y="433"/>
                  <a:pt x="306" y="416"/>
                </a:cubicBezTo>
                <a:cubicBezTo>
                  <a:pt x="287" y="397"/>
                  <a:pt x="264" y="382"/>
                  <a:pt x="251" y="361"/>
                </a:cubicBezTo>
                <a:cubicBezTo>
                  <a:pt x="232" y="332"/>
                  <a:pt x="214" y="303"/>
                  <a:pt x="196" y="274"/>
                </a:cubicBezTo>
                <a:cubicBezTo>
                  <a:pt x="188" y="261"/>
                  <a:pt x="173" y="235"/>
                  <a:pt x="173" y="235"/>
                </a:cubicBezTo>
                <a:cubicBezTo>
                  <a:pt x="161" y="188"/>
                  <a:pt x="135" y="135"/>
                  <a:pt x="94" y="110"/>
                </a:cubicBezTo>
                <a:cubicBezTo>
                  <a:pt x="76" y="82"/>
                  <a:pt x="66" y="65"/>
                  <a:pt x="39" y="47"/>
                </a:cubicBezTo>
                <a:cubicBezTo>
                  <a:pt x="28" y="11"/>
                  <a:pt x="23" y="23"/>
                  <a:pt x="0" y="0"/>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18" name="Freeform 6"/>
          <p:cNvSpPr>
            <a:spLocks/>
          </p:cNvSpPr>
          <p:nvPr/>
        </p:nvSpPr>
        <p:spPr bwMode="auto">
          <a:xfrm>
            <a:off x="3897348" y="2855959"/>
            <a:ext cx="1741487" cy="460283"/>
          </a:xfrm>
          <a:custGeom>
            <a:avLst/>
            <a:gdLst>
              <a:gd name="T0" fmla="*/ 2147483647 w 1145"/>
              <a:gd name="T1" fmla="*/ 2147483647 h 860"/>
              <a:gd name="T2" fmla="*/ 2147483647 w 1145"/>
              <a:gd name="T3" fmla="*/ 2147483647 h 860"/>
              <a:gd name="T4" fmla="*/ 2147483647 w 1145"/>
              <a:gd name="T5" fmla="*/ 2147483647 h 860"/>
              <a:gd name="T6" fmla="*/ 2147483647 w 1145"/>
              <a:gd name="T7" fmla="*/ 2147483647 h 860"/>
              <a:gd name="T8" fmla="*/ 2147483647 w 1145"/>
              <a:gd name="T9" fmla="*/ 2147483647 h 860"/>
              <a:gd name="T10" fmla="*/ 2147483647 w 1145"/>
              <a:gd name="T11" fmla="*/ 2147483647 h 860"/>
              <a:gd name="T12" fmla="*/ 2147483647 w 1145"/>
              <a:gd name="T13" fmla="*/ 2147483647 h 860"/>
              <a:gd name="T14" fmla="*/ 2147483647 w 1145"/>
              <a:gd name="T15" fmla="*/ 2147483647 h 860"/>
              <a:gd name="T16" fmla="*/ 2147483647 w 1145"/>
              <a:gd name="T17" fmla="*/ 2147483647 h 860"/>
              <a:gd name="T18" fmla="*/ 2147483647 w 1145"/>
              <a:gd name="T19" fmla="*/ 2147483647 h 860"/>
              <a:gd name="T20" fmla="*/ 2147483647 w 1145"/>
              <a:gd name="T21" fmla="*/ 2147483647 h 860"/>
              <a:gd name="T22" fmla="*/ 2147483647 w 1145"/>
              <a:gd name="T23" fmla="*/ 2147483647 h 860"/>
              <a:gd name="T24" fmla="*/ 2147483647 w 1145"/>
              <a:gd name="T25" fmla="*/ 2147483647 h 860"/>
              <a:gd name="T26" fmla="*/ 2147483647 w 1145"/>
              <a:gd name="T27" fmla="*/ 2147483647 h 860"/>
              <a:gd name="T28" fmla="*/ 0 w 1145"/>
              <a:gd name="T29" fmla="*/ 0 h 8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45"/>
              <a:gd name="T46" fmla="*/ 0 h 860"/>
              <a:gd name="T47" fmla="*/ 1145 w 1145"/>
              <a:gd name="T48" fmla="*/ 860 h 8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45" h="860">
                <a:moveTo>
                  <a:pt x="1145" y="847"/>
                </a:moveTo>
                <a:cubicBezTo>
                  <a:pt x="1091" y="860"/>
                  <a:pt x="1079" y="833"/>
                  <a:pt x="1027" y="823"/>
                </a:cubicBezTo>
                <a:cubicBezTo>
                  <a:pt x="1011" y="812"/>
                  <a:pt x="993" y="805"/>
                  <a:pt x="980" y="792"/>
                </a:cubicBezTo>
                <a:cubicBezTo>
                  <a:pt x="966" y="778"/>
                  <a:pt x="962" y="758"/>
                  <a:pt x="949" y="745"/>
                </a:cubicBezTo>
                <a:cubicBezTo>
                  <a:pt x="934" y="730"/>
                  <a:pt x="916" y="720"/>
                  <a:pt x="902" y="706"/>
                </a:cubicBezTo>
                <a:cubicBezTo>
                  <a:pt x="888" y="651"/>
                  <a:pt x="848" y="615"/>
                  <a:pt x="816" y="572"/>
                </a:cubicBezTo>
                <a:cubicBezTo>
                  <a:pt x="809" y="563"/>
                  <a:pt x="763" y="490"/>
                  <a:pt x="745" y="470"/>
                </a:cubicBezTo>
                <a:cubicBezTo>
                  <a:pt x="730" y="453"/>
                  <a:pt x="709" y="442"/>
                  <a:pt x="698" y="423"/>
                </a:cubicBezTo>
                <a:cubicBezTo>
                  <a:pt x="657" y="354"/>
                  <a:pt x="617" y="284"/>
                  <a:pt x="573" y="219"/>
                </a:cubicBezTo>
                <a:cubicBezTo>
                  <a:pt x="558" y="198"/>
                  <a:pt x="529" y="140"/>
                  <a:pt x="502" y="125"/>
                </a:cubicBezTo>
                <a:cubicBezTo>
                  <a:pt x="468" y="105"/>
                  <a:pt x="428" y="106"/>
                  <a:pt x="392" y="102"/>
                </a:cubicBezTo>
                <a:cubicBezTo>
                  <a:pt x="366" y="93"/>
                  <a:pt x="337" y="90"/>
                  <a:pt x="314" y="78"/>
                </a:cubicBezTo>
                <a:cubicBezTo>
                  <a:pt x="305" y="73"/>
                  <a:pt x="299" y="63"/>
                  <a:pt x="290" y="62"/>
                </a:cubicBezTo>
                <a:cubicBezTo>
                  <a:pt x="256" y="55"/>
                  <a:pt x="222" y="56"/>
                  <a:pt x="188" y="54"/>
                </a:cubicBezTo>
                <a:cubicBezTo>
                  <a:pt x="125" y="39"/>
                  <a:pt x="65" y="0"/>
                  <a:pt x="0" y="0"/>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19" name="Freeform 7"/>
          <p:cNvSpPr>
            <a:spLocks/>
          </p:cNvSpPr>
          <p:nvPr/>
        </p:nvSpPr>
        <p:spPr bwMode="auto">
          <a:xfrm>
            <a:off x="3884613" y="4037058"/>
            <a:ext cx="3430587"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80008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0" name="Freeform 8"/>
          <p:cNvSpPr>
            <a:spLocks/>
          </p:cNvSpPr>
          <p:nvPr/>
        </p:nvSpPr>
        <p:spPr bwMode="auto">
          <a:xfrm>
            <a:off x="3848100" y="3922759"/>
            <a:ext cx="3390900" cy="460283"/>
          </a:xfrm>
          <a:custGeom>
            <a:avLst/>
            <a:gdLst>
              <a:gd name="T0" fmla="*/ 2147483647 w 2211"/>
              <a:gd name="T1" fmla="*/ 2147483647 h 2510"/>
              <a:gd name="T2" fmla="*/ 2147483647 w 2211"/>
              <a:gd name="T3" fmla="*/ 2147483647 h 2510"/>
              <a:gd name="T4" fmla="*/ 2147483647 w 2211"/>
              <a:gd name="T5" fmla="*/ 2147483647 h 2510"/>
              <a:gd name="T6" fmla="*/ 2147483647 w 2211"/>
              <a:gd name="T7" fmla="*/ 2147483647 h 2510"/>
              <a:gd name="T8" fmla="*/ 2147483647 w 2211"/>
              <a:gd name="T9" fmla="*/ 2147483647 h 2510"/>
              <a:gd name="T10" fmla="*/ 2147483647 w 2211"/>
              <a:gd name="T11" fmla="*/ 2147483647 h 2510"/>
              <a:gd name="T12" fmla="*/ 2147483647 w 2211"/>
              <a:gd name="T13" fmla="*/ 2147483647 h 2510"/>
              <a:gd name="T14" fmla="*/ 2147483647 w 2211"/>
              <a:gd name="T15" fmla="*/ 2147483647 h 2510"/>
              <a:gd name="T16" fmla="*/ 2147483647 w 2211"/>
              <a:gd name="T17" fmla="*/ 2147483647 h 2510"/>
              <a:gd name="T18" fmla="*/ 2147483647 w 2211"/>
              <a:gd name="T19" fmla="*/ 2147483647 h 2510"/>
              <a:gd name="T20" fmla="*/ 2147483647 w 2211"/>
              <a:gd name="T21" fmla="*/ 2147483647 h 2510"/>
              <a:gd name="T22" fmla="*/ 2147483647 w 2211"/>
              <a:gd name="T23" fmla="*/ 2147483647 h 2510"/>
              <a:gd name="T24" fmla="*/ 2147483647 w 2211"/>
              <a:gd name="T25" fmla="*/ 2147483647 h 2510"/>
              <a:gd name="T26" fmla="*/ 2147483647 w 2211"/>
              <a:gd name="T27" fmla="*/ 2147483647 h 2510"/>
              <a:gd name="T28" fmla="*/ 2147483647 w 2211"/>
              <a:gd name="T29" fmla="*/ 2147483647 h 2510"/>
              <a:gd name="T30" fmla="*/ 2147483647 w 2211"/>
              <a:gd name="T31" fmla="*/ 2147483647 h 2510"/>
              <a:gd name="T32" fmla="*/ 2147483647 w 2211"/>
              <a:gd name="T33" fmla="*/ 2147483647 h 2510"/>
              <a:gd name="T34" fmla="*/ 2147483647 w 2211"/>
              <a:gd name="T35" fmla="*/ 2147483647 h 2510"/>
              <a:gd name="T36" fmla="*/ 2147483647 w 2211"/>
              <a:gd name="T37" fmla="*/ 2147483647 h 2510"/>
              <a:gd name="T38" fmla="*/ 2147483647 w 2211"/>
              <a:gd name="T39" fmla="*/ 2147483647 h 2510"/>
              <a:gd name="T40" fmla="*/ 2147483647 w 2211"/>
              <a:gd name="T41" fmla="*/ 2147483647 h 2510"/>
              <a:gd name="T42" fmla="*/ 2147483647 w 2211"/>
              <a:gd name="T43" fmla="*/ 2147483647 h 2510"/>
              <a:gd name="T44" fmla="*/ 2147483647 w 2211"/>
              <a:gd name="T45" fmla="*/ 2147483647 h 2510"/>
              <a:gd name="T46" fmla="*/ 2147483647 w 2211"/>
              <a:gd name="T47" fmla="*/ 2147483647 h 2510"/>
              <a:gd name="T48" fmla="*/ 2147483647 w 2211"/>
              <a:gd name="T49" fmla="*/ 2147483647 h 2510"/>
              <a:gd name="T50" fmla="*/ 2147483647 w 2211"/>
              <a:gd name="T51" fmla="*/ 2147483647 h 2510"/>
              <a:gd name="T52" fmla="*/ 2147483647 w 2211"/>
              <a:gd name="T53" fmla="*/ 2147483647 h 2510"/>
              <a:gd name="T54" fmla="*/ 2147483647 w 2211"/>
              <a:gd name="T55" fmla="*/ 2147483647 h 2510"/>
              <a:gd name="T56" fmla="*/ 2147483647 w 2211"/>
              <a:gd name="T57" fmla="*/ 2147483647 h 2510"/>
              <a:gd name="T58" fmla="*/ 2147483647 w 2211"/>
              <a:gd name="T59" fmla="*/ 2147483647 h 2510"/>
              <a:gd name="T60" fmla="*/ 0 w 2211"/>
              <a:gd name="T61" fmla="*/ 2147483647 h 251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11"/>
              <a:gd name="T94" fmla="*/ 0 h 2510"/>
              <a:gd name="T95" fmla="*/ 2211 w 2211"/>
              <a:gd name="T96" fmla="*/ 2510 h 251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11" h="2510">
                <a:moveTo>
                  <a:pt x="2211" y="2510"/>
                </a:moveTo>
                <a:cubicBezTo>
                  <a:pt x="2177" y="2499"/>
                  <a:pt x="2176" y="2477"/>
                  <a:pt x="2149" y="2456"/>
                </a:cubicBezTo>
                <a:cubicBezTo>
                  <a:pt x="2134" y="2444"/>
                  <a:pt x="2102" y="2424"/>
                  <a:pt x="2102" y="2424"/>
                </a:cubicBezTo>
                <a:cubicBezTo>
                  <a:pt x="2090" y="2407"/>
                  <a:pt x="2073" y="2394"/>
                  <a:pt x="2062" y="2377"/>
                </a:cubicBezTo>
                <a:cubicBezTo>
                  <a:pt x="2057" y="2370"/>
                  <a:pt x="2058" y="2361"/>
                  <a:pt x="2055" y="2354"/>
                </a:cubicBezTo>
                <a:cubicBezTo>
                  <a:pt x="2037" y="2317"/>
                  <a:pt x="2018" y="2279"/>
                  <a:pt x="2000" y="2244"/>
                </a:cubicBezTo>
                <a:cubicBezTo>
                  <a:pt x="1972" y="2190"/>
                  <a:pt x="1949" y="2146"/>
                  <a:pt x="1937" y="2087"/>
                </a:cubicBezTo>
                <a:cubicBezTo>
                  <a:pt x="1926" y="1970"/>
                  <a:pt x="1920" y="1904"/>
                  <a:pt x="1913" y="1773"/>
                </a:cubicBezTo>
                <a:cubicBezTo>
                  <a:pt x="1911" y="1752"/>
                  <a:pt x="1896" y="1648"/>
                  <a:pt x="1890" y="1640"/>
                </a:cubicBezTo>
                <a:cubicBezTo>
                  <a:pt x="1864" y="1606"/>
                  <a:pt x="1844" y="1571"/>
                  <a:pt x="1819" y="1538"/>
                </a:cubicBezTo>
                <a:cubicBezTo>
                  <a:pt x="1812" y="1522"/>
                  <a:pt x="1790" y="1466"/>
                  <a:pt x="1788" y="1452"/>
                </a:cubicBezTo>
                <a:cubicBezTo>
                  <a:pt x="1787" y="1448"/>
                  <a:pt x="1779" y="1398"/>
                  <a:pt x="1772" y="1389"/>
                </a:cubicBezTo>
                <a:cubicBezTo>
                  <a:pt x="1758" y="1371"/>
                  <a:pt x="1725" y="1342"/>
                  <a:pt x="1725" y="1342"/>
                </a:cubicBezTo>
                <a:cubicBezTo>
                  <a:pt x="1709" y="1296"/>
                  <a:pt x="1673" y="1266"/>
                  <a:pt x="1655" y="1224"/>
                </a:cubicBezTo>
                <a:cubicBezTo>
                  <a:pt x="1635" y="1180"/>
                  <a:pt x="1619" y="1135"/>
                  <a:pt x="1600" y="1091"/>
                </a:cubicBezTo>
                <a:cubicBezTo>
                  <a:pt x="1595" y="1080"/>
                  <a:pt x="1591" y="1068"/>
                  <a:pt x="1584" y="1059"/>
                </a:cubicBezTo>
                <a:cubicBezTo>
                  <a:pt x="1570" y="1041"/>
                  <a:pt x="1537" y="1012"/>
                  <a:pt x="1537" y="1012"/>
                </a:cubicBezTo>
                <a:cubicBezTo>
                  <a:pt x="1521" y="966"/>
                  <a:pt x="1489" y="975"/>
                  <a:pt x="1451" y="957"/>
                </a:cubicBezTo>
                <a:cubicBezTo>
                  <a:pt x="1399" y="931"/>
                  <a:pt x="1364" y="884"/>
                  <a:pt x="1317" y="855"/>
                </a:cubicBezTo>
                <a:cubicBezTo>
                  <a:pt x="1295" y="841"/>
                  <a:pt x="1222" y="805"/>
                  <a:pt x="1207" y="785"/>
                </a:cubicBezTo>
                <a:cubicBezTo>
                  <a:pt x="1177" y="745"/>
                  <a:pt x="1130" y="658"/>
                  <a:pt x="1082" y="644"/>
                </a:cubicBezTo>
                <a:cubicBezTo>
                  <a:pt x="1060" y="615"/>
                  <a:pt x="1028" y="595"/>
                  <a:pt x="1011" y="565"/>
                </a:cubicBezTo>
                <a:cubicBezTo>
                  <a:pt x="990" y="529"/>
                  <a:pt x="964" y="484"/>
                  <a:pt x="925" y="471"/>
                </a:cubicBezTo>
                <a:cubicBezTo>
                  <a:pt x="889" y="442"/>
                  <a:pt x="851" y="419"/>
                  <a:pt x="815" y="393"/>
                </a:cubicBezTo>
                <a:cubicBezTo>
                  <a:pt x="801" y="353"/>
                  <a:pt x="784" y="352"/>
                  <a:pt x="753" y="330"/>
                </a:cubicBezTo>
                <a:cubicBezTo>
                  <a:pt x="679" y="276"/>
                  <a:pt x="620" y="187"/>
                  <a:pt x="533" y="157"/>
                </a:cubicBezTo>
                <a:cubicBezTo>
                  <a:pt x="490" y="126"/>
                  <a:pt x="464" y="105"/>
                  <a:pt x="415" y="95"/>
                </a:cubicBezTo>
                <a:cubicBezTo>
                  <a:pt x="399" y="87"/>
                  <a:pt x="384" y="77"/>
                  <a:pt x="368" y="71"/>
                </a:cubicBezTo>
                <a:cubicBezTo>
                  <a:pt x="358" y="66"/>
                  <a:pt x="346" y="67"/>
                  <a:pt x="337" y="63"/>
                </a:cubicBezTo>
                <a:cubicBezTo>
                  <a:pt x="319" y="55"/>
                  <a:pt x="307" y="38"/>
                  <a:pt x="290" y="32"/>
                </a:cubicBezTo>
                <a:cubicBezTo>
                  <a:pt x="208" y="0"/>
                  <a:pt x="79" y="8"/>
                  <a:pt x="0" y="8"/>
                </a:cubicBezTo>
              </a:path>
            </a:pathLst>
          </a:custGeom>
          <a:noFill/>
          <a:ln w="76200">
            <a:solidFill>
              <a:srgbClr val="FF000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1" name="Freeform 9"/>
          <p:cNvSpPr>
            <a:spLocks/>
          </p:cNvSpPr>
          <p:nvPr/>
        </p:nvSpPr>
        <p:spPr bwMode="auto">
          <a:xfrm>
            <a:off x="3897348" y="3009946"/>
            <a:ext cx="1741487" cy="460283"/>
          </a:xfrm>
          <a:custGeom>
            <a:avLst/>
            <a:gdLst>
              <a:gd name="T0" fmla="*/ 0 w 1176"/>
              <a:gd name="T1" fmla="*/ 0 h 816"/>
              <a:gd name="T2" fmla="*/ 2147483647 w 1176"/>
              <a:gd name="T3" fmla="*/ 2147483647 h 816"/>
              <a:gd name="T4" fmla="*/ 2147483647 w 1176"/>
              <a:gd name="T5" fmla="*/ 2147483647 h 816"/>
              <a:gd name="T6" fmla="*/ 2147483647 w 1176"/>
              <a:gd name="T7" fmla="*/ 2147483647 h 816"/>
              <a:gd name="T8" fmla="*/ 2147483647 w 1176"/>
              <a:gd name="T9" fmla="*/ 2147483647 h 816"/>
              <a:gd name="T10" fmla="*/ 2147483647 w 1176"/>
              <a:gd name="T11" fmla="*/ 2147483647 h 816"/>
              <a:gd name="T12" fmla="*/ 2147483647 w 1176"/>
              <a:gd name="T13" fmla="*/ 2147483647 h 816"/>
              <a:gd name="T14" fmla="*/ 2147483647 w 1176"/>
              <a:gd name="T15" fmla="*/ 2147483647 h 816"/>
              <a:gd name="T16" fmla="*/ 2147483647 w 1176"/>
              <a:gd name="T17" fmla="*/ 2147483647 h 816"/>
              <a:gd name="T18" fmla="*/ 2147483647 w 1176"/>
              <a:gd name="T19" fmla="*/ 2147483647 h 816"/>
              <a:gd name="T20" fmla="*/ 2147483647 w 1176"/>
              <a:gd name="T21" fmla="*/ 2147483647 h 816"/>
              <a:gd name="T22" fmla="*/ 2147483647 w 1176"/>
              <a:gd name="T23" fmla="*/ 2147483647 h 816"/>
              <a:gd name="T24" fmla="*/ 2147483647 w 1176"/>
              <a:gd name="T25" fmla="*/ 2147483647 h 816"/>
              <a:gd name="T26" fmla="*/ 2147483647 w 1176"/>
              <a:gd name="T27" fmla="*/ 2147483647 h 816"/>
              <a:gd name="T28" fmla="*/ 2147483647 w 1176"/>
              <a:gd name="T29" fmla="*/ 2147483647 h 816"/>
              <a:gd name="T30" fmla="*/ 2147483647 w 1176"/>
              <a:gd name="T31" fmla="*/ 2147483647 h 816"/>
              <a:gd name="T32" fmla="*/ 2147483647 w 1176"/>
              <a:gd name="T33" fmla="*/ 2147483647 h 816"/>
              <a:gd name="T34" fmla="*/ 2147483647 w 1176"/>
              <a:gd name="T35" fmla="*/ 2147483647 h 816"/>
              <a:gd name="T36" fmla="*/ 2147483647 w 1176"/>
              <a:gd name="T37" fmla="*/ 2147483647 h 816"/>
              <a:gd name="T38" fmla="*/ 2147483647 w 1176"/>
              <a:gd name="T39" fmla="*/ 2147483647 h 816"/>
              <a:gd name="T40" fmla="*/ 2147483647 w 1176"/>
              <a:gd name="T41" fmla="*/ 2147483647 h 8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76"/>
              <a:gd name="T64" fmla="*/ 0 h 816"/>
              <a:gd name="T65" fmla="*/ 1176 w 1176"/>
              <a:gd name="T66" fmla="*/ 816 h 8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76" h="816">
                <a:moveTo>
                  <a:pt x="0" y="0"/>
                </a:moveTo>
                <a:cubicBezTo>
                  <a:pt x="101" y="20"/>
                  <a:pt x="205" y="1"/>
                  <a:pt x="306" y="31"/>
                </a:cubicBezTo>
                <a:cubicBezTo>
                  <a:pt x="343" y="56"/>
                  <a:pt x="390" y="68"/>
                  <a:pt x="424" y="102"/>
                </a:cubicBezTo>
                <a:cubicBezTo>
                  <a:pt x="460" y="138"/>
                  <a:pt x="441" y="128"/>
                  <a:pt x="478" y="141"/>
                </a:cubicBezTo>
                <a:cubicBezTo>
                  <a:pt x="486" y="149"/>
                  <a:pt x="492" y="158"/>
                  <a:pt x="502" y="165"/>
                </a:cubicBezTo>
                <a:cubicBezTo>
                  <a:pt x="508" y="169"/>
                  <a:pt x="519" y="166"/>
                  <a:pt x="525" y="173"/>
                </a:cubicBezTo>
                <a:cubicBezTo>
                  <a:pt x="533" y="183"/>
                  <a:pt x="533" y="200"/>
                  <a:pt x="541" y="212"/>
                </a:cubicBezTo>
                <a:cubicBezTo>
                  <a:pt x="549" y="224"/>
                  <a:pt x="564" y="231"/>
                  <a:pt x="573" y="243"/>
                </a:cubicBezTo>
                <a:cubicBezTo>
                  <a:pt x="587" y="262"/>
                  <a:pt x="592" y="291"/>
                  <a:pt x="612" y="306"/>
                </a:cubicBezTo>
                <a:cubicBezTo>
                  <a:pt x="633" y="321"/>
                  <a:pt x="675" y="353"/>
                  <a:pt x="675" y="353"/>
                </a:cubicBezTo>
                <a:cubicBezTo>
                  <a:pt x="679" y="359"/>
                  <a:pt x="700" y="394"/>
                  <a:pt x="706" y="400"/>
                </a:cubicBezTo>
                <a:cubicBezTo>
                  <a:pt x="725" y="419"/>
                  <a:pt x="755" y="428"/>
                  <a:pt x="776" y="447"/>
                </a:cubicBezTo>
                <a:cubicBezTo>
                  <a:pt x="834" y="498"/>
                  <a:pt x="817" y="504"/>
                  <a:pt x="902" y="533"/>
                </a:cubicBezTo>
                <a:cubicBezTo>
                  <a:pt x="917" y="538"/>
                  <a:pt x="935" y="539"/>
                  <a:pt x="949" y="549"/>
                </a:cubicBezTo>
                <a:cubicBezTo>
                  <a:pt x="964" y="559"/>
                  <a:pt x="996" y="580"/>
                  <a:pt x="996" y="580"/>
                </a:cubicBezTo>
                <a:cubicBezTo>
                  <a:pt x="1006" y="596"/>
                  <a:pt x="1013" y="614"/>
                  <a:pt x="1027" y="628"/>
                </a:cubicBezTo>
                <a:cubicBezTo>
                  <a:pt x="1035" y="635"/>
                  <a:pt x="1044" y="642"/>
                  <a:pt x="1051" y="651"/>
                </a:cubicBezTo>
                <a:cubicBezTo>
                  <a:pt x="1062" y="665"/>
                  <a:pt x="1076" y="680"/>
                  <a:pt x="1082" y="698"/>
                </a:cubicBezTo>
                <a:cubicBezTo>
                  <a:pt x="1084" y="706"/>
                  <a:pt x="1084" y="715"/>
                  <a:pt x="1090" y="722"/>
                </a:cubicBezTo>
                <a:cubicBezTo>
                  <a:pt x="1120" y="761"/>
                  <a:pt x="1128" y="763"/>
                  <a:pt x="1161" y="784"/>
                </a:cubicBezTo>
                <a:cubicBezTo>
                  <a:pt x="1170" y="811"/>
                  <a:pt x="1163" y="801"/>
                  <a:pt x="1176" y="816"/>
                </a:cubicBezTo>
              </a:path>
            </a:pathLst>
          </a:custGeom>
          <a:noFill/>
          <a:ln w="76200">
            <a:solidFill>
              <a:srgbClr val="FF800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22" name="Freeform 10"/>
          <p:cNvSpPr>
            <a:spLocks/>
          </p:cNvSpPr>
          <p:nvPr/>
        </p:nvSpPr>
        <p:spPr bwMode="auto">
          <a:xfrm>
            <a:off x="6019800" y="4799058"/>
            <a:ext cx="1143000" cy="460283"/>
          </a:xfrm>
          <a:custGeom>
            <a:avLst/>
            <a:gdLst>
              <a:gd name="T0" fmla="*/ 0 w 682"/>
              <a:gd name="T1" fmla="*/ 0 h 1310"/>
              <a:gd name="T2" fmla="*/ 2147483647 w 682"/>
              <a:gd name="T3" fmla="*/ 2147483647 h 1310"/>
              <a:gd name="T4" fmla="*/ 2147483647 w 682"/>
              <a:gd name="T5" fmla="*/ 2147483647 h 1310"/>
              <a:gd name="T6" fmla="*/ 2147483647 w 682"/>
              <a:gd name="T7" fmla="*/ 2147483647 h 1310"/>
              <a:gd name="T8" fmla="*/ 2147483647 w 682"/>
              <a:gd name="T9" fmla="*/ 2147483647 h 1310"/>
              <a:gd name="T10" fmla="*/ 2147483647 w 682"/>
              <a:gd name="T11" fmla="*/ 2147483647 h 1310"/>
              <a:gd name="T12" fmla="*/ 2147483647 w 682"/>
              <a:gd name="T13" fmla="*/ 2147483647 h 1310"/>
              <a:gd name="T14" fmla="*/ 2147483647 w 682"/>
              <a:gd name="T15" fmla="*/ 2147483647 h 1310"/>
              <a:gd name="T16" fmla="*/ 2147483647 w 682"/>
              <a:gd name="T17" fmla="*/ 2147483647 h 1310"/>
              <a:gd name="T18" fmla="*/ 2147483647 w 682"/>
              <a:gd name="T19" fmla="*/ 2147483647 h 1310"/>
              <a:gd name="T20" fmla="*/ 2147483647 w 682"/>
              <a:gd name="T21" fmla="*/ 2147483647 h 1310"/>
              <a:gd name="T22" fmla="*/ 2147483647 w 682"/>
              <a:gd name="T23" fmla="*/ 2147483647 h 1310"/>
              <a:gd name="T24" fmla="*/ 2147483647 w 682"/>
              <a:gd name="T25" fmla="*/ 2147483647 h 13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2"/>
              <a:gd name="T40" fmla="*/ 0 h 1310"/>
              <a:gd name="T41" fmla="*/ 682 w 682"/>
              <a:gd name="T42" fmla="*/ 1310 h 13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2" h="1310">
                <a:moveTo>
                  <a:pt x="0" y="0"/>
                </a:moveTo>
                <a:cubicBezTo>
                  <a:pt x="9" y="71"/>
                  <a:pt x="1" y="97"/>
                  <a:pt x="55" y="142"/>
                </a:cubicBezTo>
                <a:cubicBezTo>
                  <a:pt x="80" y="162"/>
                  <a:pt x="93" y="178"/>
                  <a:pt x="125" y="189"/>
                </a:cubicBezTo>
                <a:cubicBezTo>
                  <a:pt x="151" y="240"/>
                  <a:pt x="162" y="296"/>
                  <a:pt x="196" y="345"/>
                </a:cubicBezTo>
                <a:cubicBezTo>
                  <a:pt x="208" y="394"/>
                  <a:pt x="235" y="447"/>
                  <a:pt x="259" y="494"/>
                </a:cubicBezTo>
                <a:cubicBezTo>
                  <a:pt x="267" y="536"/>
                  <a:pt x="278" y="585"/>
                  <a:pt x="306" y="620"/>
                </a:cubicBezTo>
                <a:cubicBezTo>
                  <a:pt x="321" y="640"/>
                  <a:pt x="346" y="653"/>
                  <a:pt x="361" y="675"/>
                </a:cubicBezTo>
                <a:cubicBezTo>
                  <a:pt x="403" y="734"/>
                  <a:pt x="451" y="786"/>
                  <a:pt x="494" y="847"/>
                </a:cubicBezTo>
                <a:cubicBezTo>
                  <a:pt x="515" y="911"/>
                  <a:pt x="532" y="978"/>
                  <a:pt x="549" y="1044"/>
                </a:cubicBezTo>
                <a:cubicBezTo>
                  <a:pt x="554" y="1064"/>
                  <a:pt x="560" y="1103"/>
                  <a:pt x="572" y="1122"/>
                </a:cubicBezTo>
                <a:cubicBezTo>
                  <a:pt x="585" y="1142"/>
                  <a:pt x="605" y="1157"/>
                  <a:pt x="620" y="1177"/>
                </a:cubicBezTo>
                <a:cubicBezTo>
                  <a:pt x="632" y="1215"/>
                  <a:pt x="639" y="1238"/>
                  <a:pt x="659" y="1271"/>
                </a:cubicBezTo>
                <a:cubicBezTo>
                  <a:pt x="666" y="1283"/>
                  <a:pt x="682" y="1310"/>
                  <a:pt x="682" y="1310"/>
                </a:cubicBezTo>
              </a:path>
            </a:pathLst>
          </a:custGeom>
          <a:noFill/>
          <a:ln w="76200">
            <a:solidFill>
              <a:srgbClr val="FF800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3" name="Group 1068"/>
          <p:cNvGrpSpPr>
            <a:grpSpLocks/>
          </p:cNvGrpSpPr>
          <p:nvPr/>
        </p:nvGrpSpPr>
        <p:grpSpPr bwMode="auto">
          <a:xfrm>
            <a:off x="7162800" y="3830011"/>
            <a:ext cx="1981200" cy="536576"/>
            <a:chOff x="4512" y="2316"/>
            <a:chExt cx="1056" cy="260"/>
          </a:xfrm>
        </p:grpSpPr>
        <p:sp>
          <p:nvSpPr>
            <p:cNvPr id="2" name="AutoShape 11"/>
            <p:cNvSpPr>
              <a:spLocks noChangeArrowheads="1"/>
            </p:cNvSpPr>
            <p:nvPr/>
          </p:nvSpPr>
          <p:spPr bwMode="auto">
            <a:xfrm>
              <a:off x="4512" y="2328"/>
              <a:ext cx="1056" cy="248"/>
            </a:xfrm>
            <a:prstGeom prst="roundRect">
              <a:avLst>
                <a:gd name="adj" fmla="val 16667"/>
              </a:avLst>
            </a:prstGeom>
            <a:noFill/>
            <a:ln w="76200">
              <a:solidFill>
                <a:srgbClr val="FF5050"/>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5050"/>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sp>
          <p:nvSpPr>
            <p:cNvPr id="6" name="Text Box 12"/>
            <p:cNvSpPr txBox="1">
              <a:spLocks noChangeArrowheads="1"/>
            </p:cNvSpPr>
            <p:nvPr/>
          </p:nvSpPr>
          <p:spPr bwMode="auto">
            <a:xfrm>
              <a:off x="4512" y="2316"/>
              <a:ext cx="458" cy="224"/>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5050"/>
                  </a:solidFill>
                  <a:effectLst>
                    <a:outerShdw blurRad="38100" dist="38100" dir="2700000" algn="tl">
                      <a:srgbClr val="000000"/>
                    </a:outerShdw>
                  </a:effectLst>
                  <a:uLnTx/>
                  <a:uFillTx/>
                  <a:latin typeface="Chalkboard" charset="0"/>
                  <a:ea typeface="ＭＳ Ｐゴシック" charset="0"/>
                </a:rPr>
                <a:t>Fri</a:t>
              </a:r>
            </a:p>
          </p:txBody>
        </p:sp>
      </p:grpSp>
      <p:grpSp>
        <p:nvGrpSpPr>
          <p:cNvPr id="4" name="Group 1067"/>
          <p:cNvGrpSpPr>
            <a:grpSpLocks/>
          </p:cNvGrpSpPr>
          <p:nvPr/>
        </p:nvGrpSpPr>
        <p:grpSpPr bwMode="auto">
          <a:xfrm>
            <a:off x="457201" y="4119565"/>
            <a:ext cx="2133600" cy="517525"/>
            <a:chOff x="288" y="2528"/>
            <a:chExt cx="1200" cy="326"/>
          </a:xfrm>
        </p:grpSpPr>
        <p:sp>
          <p:nvSpPr>
            <p:cNvPr id="370732" name="AutoShape 11"/>
            <p:cNvSpPr>
              <a:spLocks noChangeArrowheads="1"/>
            </p:cNvSpPr>
            <p:nvPr/>
          </p:nvSpPr>
          <p:spPr bwMode="auto">
            <a:xfrm>
              <a:off x="288" y="2532"/>
              <a:ext cx="1200" cy="322"/>
            </a:xfrm>
            <a:prstGeom prst="roundRect">
              <a:avLst>
                <a:gd name="adj" fmla="val 16667"/>
              </a:avLst>
            </a:prstGeom>
            <a:noFill/>
            <a:ln w="76200">
              <a:solidFill>
                <a:schemeClr val="bg1">
                  <a:lumMod val="50000"/>
                </a:schemeClr>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7" name="Text Box 12"/>
            <p:cNvSpPr txBox="1">
              <a:spLocks noChangeArrowheads="1"/>
            </p:cNvSpPr>
            <p:nvPr/>
          </p:nvSpPr>
          <p:spPr bwMode="auto">
            <a:xfrm>
              <a:off x="293" y="2528"/>
              <a:ext cx="1051" cy="291"/>
            </a:xfrm>
            <a:prstGeom prst="rect">
              <a:avLst/>
            </a:prstGeom>
            <a:noFill/>
            <a:ln w="9525">
              <a:solidFill>
                <a:schemeClr val="bg1">
                  <a:lumMod val="50000"/>
                </a:schemeClr>
              </a:solid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FF">
                      <a:lumMod val="50000"/>
                    </a:srgbClr>
                  </a:solidFill>
                  <a:effectLst>
                    <a:outerShdw blurRad="38100" dist="38100" dir="2700000" algn="tl">
                      <a:srgbClr val="000000"/>
                    </a:outerShdw>
                  </a:effectLst>
                  <a:uLnTx/>
                  <a:uFillTx/>
                  <a:latin typeface="Chalkboard" charset="0"/>
                  <a:ea typeface="ＭＳ Ｐゴシック" charset="0"/>
                </a:rPr>
                <a:t>Thurs</a:t>
              </a:r>
            </a:p>
          </p:txBody>
        </p:sp>
      </p:grpSp>
      <p:grpSp>
        <p:nvGrpSpPr>
          <p:cNvPr id="5" name="Group 1064"/>
          <p:cNvGrpSpPr>
            <a:grpSpLocks/>
          </p:cNvGrpSpPr>
          <p:nvPr/>
        </p:nvGrpSpPr>
        <p:grpSpPr bwMode="auto">
          <a:xfrm>
            <a:off x="457200" y="6093036"/>
            <a:ext cx="3962400" cy="543672"/>
            <a:chOff x="384" y="3731"/>
            <a:chExt cx="2352" cy="469"/>
          </a:xfrm>
        </p:grpSpPr>
        <p:sp>
          <p:nvSpPr>
            <p:cNvPr id="572459" name="AutoShape 11"/>
            <p:cNvSpPr>
              <a:spLocks noChangeArrowheads="1"/>
            </p:cNvSpPr>
            <p:nvPr/>
          </p:nvSpPr>
          <p:spPr bwMode="auto">
            <a:xfrm>
              <a:off x="384" y="3759"/>
              <a:ext cx="2352" cy="441"/>
            </a:xfrm>
            <a:prstGeom prst="roundRect">
              <a:avLst>
                <a:gd name="adj" fmla="val 16667"/>
              </a:avLst>
            </a:prstGeom>
            <a:noFill/>
            <a:ln w="76200">
              <a:solidFill>
                <a:srgbClr val="008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8000"/>
                </a:solidFill>
                <a:effectLst/>
                <a:uLnTx/>
                <a:uFillTx/>
                <a:latin typeface="Garamond" charset="0"/>
                <a:ea typeface="ＭＳ Ｐゴシック" charset="0"/>
                <a:cs typeface="+mn-cs"/>
              </a:endParaRPr>
            </a:p>
          </p:txBody>
        </p:sp>
        <p:sp>
          <p:nvSpPr>
            <p:cNvPr id="40" name="Text Box 12"/>
            <p:cNvSpPr txBox="1">
              <a:spLocks noChangeArrowheads="1"/>
            </p:cNvSpPr>
            <p:nvPr/>
          </p:nvSpPr>
          <p:spPr bwMode="auto">
            <a:xfrm>
              <a:off x="384" y="3731"/>
              <a:ext cx="624" cy="398"/>
            </a:xfrm>
            <a:prstGeom prst="rect">
              <a:avLst/>
            </a:prstGeom>
            <a:noFill/>
            <a:ln w="9525">
              <a:noFill/>
              <a:miter lim="800000"/>
              <a:headEnd/>
              <a:tailEnd/>
            </a:ln>
            <a:effectLst>
              <a:outerShdw dist="35921" dir="2700000" algn="ctr" rotWithShape="0">
                <a:schemeClr val="bg2">
                  <a:alpha val="50000"/>
                </a:schemeClr>
              </a:outerShdw>
            </a:effectLst>
          </p:spPr>
          <p:txBody>
            <a:bodyPr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8000"/>
                  </a:solidFill>
                  <a:effectLst>
                    <a:outerShdw blurRad="38100" dist="38100" dir="2700000" algn="tl">
                      <a:srgbClr val="000000"/>
                    </a:outerShdw>
                  </a:effectLst>
                  <a:uLnTx/>
                  <a:uFillTx/>
                  <a:latin typeface="Chalkboard" charset="0"/>
                  <a:ea typeface="ＭＳ Ｐゴシック" charset="0"/>
                </a:rPr>
                <a:t>Sun</a:t>
              </a:r>
            </a:p>
          </p:txBody>
        </p:sp>
      </p:grpSp>
      <p:grpSp>
        <p:nvGrpSpPr>
          <p:cNvPr id="8" name="Group 23"/>
          <p:cNvGrpSpPr>
            <a:grpSpLocks/>
          </p:cNvGrpSpPr>
          <p:nvPr/>
        </p:nvGrpSpPr>
        <p:grpSpPr bwMode="auto">
          <a:xfrm>
            <a:off x="4800634" y="4911729"/>
            <a:ext cx="1752599" cy="525463"/>
            <a:chOff x="3216" y="3094"/>
            <a:chExt cx="1104" cy="331"/>
          </a:xfrm>
        </p:grpSpPr>
        <p:sp>
          <p:nvSpPr>
            <p:cNvPr id="572457" name="AutoShape 15"/>
            <p:cNvSpPr>
              <a:spLocks noChangeArrowheads="1"/>
            </p:cNvSpPr>
            <p:nvPr/>
          </p:nvSpPr>
          <p:spPr bwMode="auto">
            <a:xfrm>
              <a:off x="3216" y="3103"/>
              <a:ext cx="1104" cy="322"/>
            </a:xfrm>
            <a:prstGeom prst="roundRect">
              <a:avLst>
                <a:gd name="adj" fmla="val 16667"/>
              </a:avLst>
            </a:prstGeom>
            <a:noFill/>
            <a:ln w="76200">
              <a:solidFill>
                <a:srgbClr val="80008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28" name="Text Box 16"/>
            <p:cNvSpPr txBox="1">
              <a:spLocks noChangeArrowheads="1"/>
            </p:cNvSpPr>
            <p:nvPr/>
          </p:nvSpPr>
          <p:spPr bwMode="auto">
            <a:xfrm>
              <a:off x="3248" y="3094"/>
              <a:ext cx="434"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0080"/>
                  </a:solidFill>
                  <a:effectLst>
                    <a:outerShdw blurRad="38100" dist="38100" dir="2700000" algn="tl">
                      <a:srgbClr val="000000"/>
                    </a:outerShdw>
                  </a:effectLst>
                  <a:uLnTx/>
                  <a:uFillTx/>
                  <a:latin typeface="Chalkboard" charset="0"/>
                  <a:ea typeface="ＭＳ Ｐゴシック" charset="0"/>
                </a:rPr>
                <a:t>Sun</a:t>
              </a:r>
              <a:endParaRPr kumimoji="0" 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Chalkboard" charset="0"/>
                <a:ea typeface="ＭＳ Ｐゴシック" charset="0"/>
              </a:endParaRPr>
            </a:p>
          </p:txBody>
        </p:sp>
      </p:grpSp>
      <p:grpSp>
        <p:nvGrpSpPr>
          <p:cNvPr id="11" name="Group 21"/>
          <p:cNvGrpSpPr>
            <a:grpSpLocks/>
          </p:cNvGrpSpPr>
          <p:nvPr/>
        </p:nvGrpSpPr>
        <p:grpSpPr bwMode="auto">
          <a:xfrm>
            <a:off x="2362201" y="274639"/>
            <a:ext cx="2438400" cy="511175"/>
            <a:chOff x="1488" y="221"/>
            <a:chExt cx="1536" cy="322"/>
          </a:xfrm>
        </p:grpSpPr>
        <p:sp>
          <p:nvSpPr>
            <p:cNvPr id="572455" name="AutoShape 19"/>
            <p:cNvSpPr>
              <a:spLocks noChangeArrowheads="1"/>
            </p:cNvSpPr>
            <p:nvPr/>
          </p:nvSpPr>
          <p:spPr bwMode="auto">
            <a:xfrm>
              <a:off x="1488" y="221"/>
              <a:ext cx="1536" cy="322"/>
            </a:xfrm>
            <a:prstGeom prst="roundRect">
              <a:avLst>
                <a:gd name="adj" fmla="val 16667"/>
              </a:avLst>
            </a:prstGeom>
            <a:noFill/>
            <a:ln w="76200">
              <a:solidFill>
                <a:srgbClr val="FF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32" name="Text Box 20"/>
            <p:cNvSpPr txBox="1">
              <a:spLocks noChangeArrowheads="1"/>
            </p:cNvSpPr>
            <p:nvPr/>
          </p:nvSpPr>
          <p:spPr bwMode="auto">
            <a:xfrm>
              <a:off x="1633" y="239"/>
              <a:ext cx="481"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Chalkboard" charset="0"/>
                  <a:ea typeface="ＭＳ Ｐゴシック" charset="0"/>
                </a:rPr>
                <a:t>Mon</a:t>
              </a:r>
            </a:p>
          </p:txBody>
        </p:sp>
      </p:grpSp>
      <p:grpSp>
        <p:nvGrpSpPr>
          <p:cNvPr id="12" name="Group 27"/>
          <p:cNvGrpSpPr>
            <a:grpSpLocks/>
          </p:cNvGrpSpPr>
          <p:nvPr/>
        </p:nvGrpSpPr>
        <p:grpSpPr bwMode="auto">
          <a:xfrm>
            <a:off x="5334000" y="696948"/>
            <a:ext cx="1905000" cy="511175"/>
            <a:chOff x="3360" y="487"/>
            <a:chExt cx="1200" cy="322"/>
          </a:xfrm>
        </p:grpSpPr>
        <p:sp>
          <p:nvSpPr>
            <p:cNvPr id="572453" name="AutoShape 25"/>
            <p:cNvSpPr>
              <a:spLocks noChangeArrowheads="1"/>
            </p:cNvSpPr>
            <p:nvPr/>
          </p:nvSpPr>
          <p:spPr bwMode="auto">
            <a:xfrm>
              <a:off x="3360" y="487"/>
              <a:ext cx="1200" cy="322"/>
            </a:xfrm>
            <a:prstGeom prst="roundRect">
              <a:avLst>
                <a:gd name="adj" fmla="val 16667"/>
              </a:avLst>
            </a:prstGeom>
            <a:noFill/>
            <a:ln w="76200">
              <a:solidFill>
                <a:srgbClr val="FF8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269338" name="Text Box 26"/>
            <p:cNvSpPr txBox="1">
              <a:spLocks noChangeArrowheads="1"/>
            </p:cNvSpPr>
            <p:nvPr/>
          </p:nvSpPr>
          <p:spPr bwMode="auto">
            <a:xfrm>
              <a:off x="3360" y="511"/>
              <a:ext cx="501"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8000"/>
                  </a:solidFill>
                  <a:effectLst>
                    <a:outerShdw blurRad="38100" dist="38100" dir="2700000" algn="tl">
                      <a:srgbClr val="000000"/>
                    </a:outerShdw>
                  </a:effectLst>
                  <a:uLnTx/>
                  <a:uFillTx/>
                  <a:latin typeface="Chalkboard" charset="0"/>
                  <a:ea typeface="ＭＳ Ｐゴシック" charset="0"/>
                </a:rPr>
                <a:t>Tues</a:t>
              </a:r>
              <a:endParaRPr kumimoji="0" lang="en-US" sz="24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Chalkboard" charset="0"/>
                <a:ea typeface="ＭＳ Ｐゴシック" charset="0"/>
              </a:endParaRPr>
            </a:p>
          </p:txBody>
        </p:sp>
      </p:grpSp>
      <p:sp>
        <p:nvSpPr>
          <p:cNvPr id="269340" name="Freeform 28"/>
          <p:cNvSpPr>
            <a:spLocks/>
          </p:cNvSpPr>
          <p:nvPr/>
        </p:nvSpPr>
        <p:spPr bwMode="auto">
          <a:xfrm>
            <a:off x="3889375" y="4151359"/>
            <a:ext cx="3425825"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FF000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269341" name="Freeform 29"/>
          <p:cNvSpPr>
            <a:spLocks/>
          </p:cNvSpPr>
          <p:nvPr/>
        </p:nvSpPr>
        <p:spPr bwMode="auto">
          <a:xfrm>
            <a:off x="4114801" y="4189459"/>
            <a:ext cx="3200400" cy="460283"/>
          </a:xfrm>
          <a:custGeom>
            <a:avLst/>
            <a:gdLst>
              <a:gd name="T0" fmla="*/ 0 w 2110"/>
              <a:gd name="T1" fmla="*/ 0 h 2534"/>
              <a:gd name="T2" fmla="*/ 2147483647 w 2110"/>
              <a:gd name="T3" fmla="*/ 2147483647 h 2534"/>
              <a:gd name="T4" fmla="*/ 2147483647 w 2110"/>
              <a:gd name="T5" fmla="*/ 2147483647 h 2534"/>
              <a:gd name="T6" fmla="*/ 2147483647 w 2110"/>
              <a:gd name="T7" fmla="*/ 2147483647 h 2534"/>
              <a:gd name="T8" fmla="*/ 2147483647 w 2110"/>
              <a:gd name="T9" fmla="*/ 2147483647 h 2534"/>
              <a:gd name="T10" fmla="*/ 2147483647 w 2110"/>
              <a:gd name="T11" fmla="*/ 2147483647 h 2534"/>
              <a:gd name="T12" fmla="*/ 2147483647 w 2110"/>
              <a:gd name="T13" fmla="*/ 2147483647 h 2534"/>
              <a:gd name="T14" fmla="*/ 2147483647 w 2110"/>
              <a:gd name="T15" fmla="*/ 2147483647 h 2534"/>
              <a:gd name="T16" fmla="*/ 2147483647 w 2110"/>
              <a:gd name="T17" fmla="*/ 2147483647 h 2534"/>
              <a:gd name="T18" fmla="*/ 2147483647 w 2110"/>
              <a:gd name="T19" fmla="*/ 2147483647 h 2534"/>
              <a:gd name="T20" fmla="*/ 2147483647 w 2110"/>
              <a:gd name="T21" fmla="*/ 2147483647 h 2534"/>
              <a:gd name="T22" fmla="*/ 2147483647 w 2110"/>
              <a:gd name="T23" fmla="*/ 2147483647 h 2534"/>
              <a:gd name="T24" fmla="*/ 2147483647 w 2110"/>
              <a:gd name="T25" fmla="*/ 2147483647 h 2534"/>
              <a:gd name="T26" fmla="*/ 2147483647 w 2110"/>
              <a:gd name="T27" fmla="*/ 2147483647 h 2534"/>
              <a:gd name="T28" fmla="*/ 2147483647 w 2110"/>
              <a:gd name="T29" fmla="*/ 2147483647 h 2534"/>
              <a:gd name="T30" fmla="*/ 2147483647 w 2110"/>
              <a:gd name="T31" fmla="*/ 2147483647 h 2534"/>
              <a:gd name="T32" fmla="*/ 2147483647 w 2110"/>
              <a:gd name="T33" fmla="*/ 2147483647 h 2534"/>
              <a:gd name="T34" fmla="*/ 2147483647 w 2110"/>
              <a:gd name="T35" fmla="*/ 2147483647 h 2534"/>
              <a:gd name="T36" fmla="*/ 2147483647 w 2110"/>
              <a:gd name="T37" fmla="*/ 2147483647 h 2534"/>
              <a:gd name="T38" fmla="*/ 2147483647 w 2110"/>
              <a:gd name="T39" fmla="*/ 2147483647 h 2534"/>
              <a:gd name="T40" fmla="*/ 2147483647 w 2110"/>
              <a:gd name="T41" fmla="*/ 2147483647 h 2534"/>
              <a:gd name="T42" fmla="*/ 2147483647 w 2110"/>
              <a:gd name="T43" fmla="*/ 2147483647 h 2534"/>
              <a:gd name="T44" fmla="*/ 2147483647 w 2110"/>
              <a:gd name="T45" fmla="*/ 2147483647 h 2534"/>
              <a:gd name="T46" fmla="*/ 2147483647 w 2110"/>
              <a:gd name="T47" fmla="*/ 2147483647 h 2534"/>
              <a:gd name="T48" fmla="*/ 2147483647 w 2110"/>
              <a:gd name="T49" fmla="*/ 2147483647 h 2534"/>
              <a:gd name="T50" fmla="*/ 2147483647 w 2110"/>
              <a:gd name="T51" fmla="*/ 2147483647 h 2534"/>
              <a:gd name="T52" fmla="*/ 2147483647 w 2110"/>
              <a:gd name="T53" fmla="*/ 2147483647 h 2534"/>
              <a:gd name="T54" fmla="*/ 2147483647 w 2110"/>
              <a:gd name="T55" fmla="*/ 2147483647 h 2534"/>
              <a:gd name="T56" fmla="*/ 2147483647 w 2110"/>
              <a:gd name="T57" fmla="*/ 2147483647 h 2534"/>
              <a:gd name="T58" fmla="*/ 2147483647 w 2110"/>
              <a:gd name="T59" fmla="*/ 2147483647 h 25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0"/>
              <a:gd name="T91" fmla="*/ 0 h 2534"/>
              <a:gd name="T92" fmla="*/ 2110 w 2110"/>
              <a:gd name="T93" fmla="*/ 2534 h 25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0" h="2534">
                <a:moveTo>
                  <a:pt x="0" y="0"/>
                </a:moveTo>
                <a:cubicBezTo>
                  <a:pt x="8" y="34"/>
                  <a:pt x="4" y="51"/>
                  <a:pt x="39" y="63"/>
                </a:cubicBezTo>
                <a:cubicBezTo>
                  <a:pt x="81" y="119"/>
                  <a:pt x="79" y="117"/>
                  <a:pt x="157" y="126"/>
                </a:cubicBezTo>
                <a:cubicBezTo>
                  <a:pt x="222" y="169"/>
                  <a:pt x="143" y="112"/>
                  <a:pt x="196" y="165"/>
                </a:cubicBezTo>
                <a:cubicBezTo>
                  <a:pt x="220" y="189"/>
                  <a:pt x="257" y="197"/>
                  <a:pt x="283" y="220"/>
                </a:cubicBezTo>
                <a:cubicBezTo>
                  <a:pt x="320" y="253"/>
                  <a:pt x="336" y="272"/>
                  <a:pt x="377" y="298"/>
                </a:cubicBezTo>
                <a:cubicBezTo>
                  <a:pt x="387" y="315"/>
                  <a:pt x="405" y="328"/>
                  <a:pt x="416" y="346"/>
                </a:cubicBezTo>
                <a:cubicBezTo>
                  <a:pt x="421" y="355"/>
                  <a:pt x="418" y="367"/>
                  <a:pt x="424" y="377"/>
                </a:cubicBezTo>
                <a:cubicBezTo>
                  <a:pt x="443" y="410"/>
                  <a:pt x="489" y="430"/>
                  <a:pt x="518" y="455"/>
                </a:cubicBezTo>
                <a:cubicBezTo>
                  <a:pt x="568" y="498"/>
                  <a:pt x="623" y="537"/>
                  <a:pt x="675" y="581"/>
                </a:cubicBezTo>
                <a:cubicBezTo>
                  <a:pt x="739" y="634"/>
                  <a:pt x="661" y="574"/>
                  <a:pt x="714" y="628"/>
                </a:cubicBezTo>
                <a:cubicBezTo>
                  <a:pt x="763" y="679"/>
                  <a:pt x="826" y="729"/>
                  <a:pt x="886" y="769"/>
                </a:cubicBezTo>
                <a:cubicBezTo>
                  <a:pt x="931" y="799"/>
                  <a:pt x="1000" y="870"/>
                  <a:pt x="1051" y="887"/>
                </a:cubicBezTo>
                <a:cubicBezTo>
                  <a:pt x="1094" y="901"/>
                  <a:pt x="1137" y="907"/>
                  <a:pt x="1177" y="934"/>
                </a:cubicBezTo>
                <a:cubicBezTo>
                  <a:pt x="1201" y="1010"/>
                  <a:pt x="1246" y="1072"/>
                  <a:pt x="1302" y="1130"/>
                </a:cubicBezTo>
                <a:cubicBezTo>
                  <a:pt x="1324" y="1195"/>
                  <a:pt x="1345" y="1255"/>
                  <a:pt x="1373" y="1318"/>
                </a:cubicBezTo>
                <a:cubicBezTo>
                  <a:pt x="1400" y="1380"/>
                  <a:pt x="1420" y="1449"/>
                  <a:pt x="1459" y="1506"/>
                </a:cubicBezTo>
                <a:cubicBezTo>
                  <a:pt x="1461" y="1514"/>
                  <a:pt x="1462" y="1522"/>
                  <a:pt x="1467" y="1530"/>
                </a:cubicBezTo>
                <a:cubicBezTo>
                  <a:pt x="1483" y="1557"/>
                  <a:pt x="1507" y="1579"/>
                  <a:pt x="1522" y="1608"/>
                </a:cubicBezTo>
                <a:cubicBezTo>
                  <a:pt x="1549" y="1663"/>
                  <a:pt x="1572" y="1705"/>
                  <a:pt x="1585" y="1765"/>
                </a:cubicBezTo>
                <a:cubicBezTo>
                  <a:pt x="1587" y="1796"/>
                  <a:pt x="1584" y="1828"/>
                  <a:pt x="1592" y="1859"/>
                </a:cubicBezTo>
                <a:cubicBezTo>
                  <a:pt x="1597" y="1879"/>
                  <a:pt x="1614" y="1895"/>
                  <a:pt x="1624" y="1914"/>
                </a:cubicBezTo>
                <a:cubicBezTo>
                  <a:pt x="1654" y="1970"/>
                  <a:pt x="1666" y="2035"/>
                  <a:pt x="1726" y="2063"/>
                </a:cubicBezTo>
                <a:cubicBezTo>
                  <a:pt x="1740" y="2082"/>
                  <a:pt x="1759" y="2098"/>
                  <a:pt x="1773" y="2118"/>
                </a:cubicBezTo>
                <a:cubicBezTo>
                  <a:pt x="1777" y="2124"/>
                  <a:pt x="1776" y="2134"/>
                  <a:pt x="1781" y="2142"/>
                </a:cubicBezTo>
                <a:cubicBezTo>
                  <a:pt x="1790" y="2158"/>
                  <a:pt x="1812" y="2189"/>
                  <a:pt x="1812" y="2189"/>
                </a:cubicBezTo>
                <a:cubicBezTo>
                  <a:pt x="1825" y="2242"/>
                  <a:pt x="1843" y="2271"/>
                  <a:pt x="1898" y="2291"/>
                </a:cubicBezTo>
                <a:cubicBezTo>
                  <a:pt x="1927" y="2334"/>
                  <a:pt x="1958" y="2375"/>
                  <a:pt x="1992" y="2416"/>
                </a:cubicBezTo>
                <a:cubicBezTo>
                  <a:pt x="2005" y="2432"/>
                  <a:pt x="2009" y="2456"/>
                  <a:pt x="2024" y="2471"/>
                </a:cubicBezTo>
                <a:cubicBezTo>
                  <a:pt x="2049" y="2496"/>
                  <a:pt x="2084" y="2508"/>
                  <a:pt x="2110" y="2534"/>
                </a:cubicBezTo>
              </a:path>
            </a:pathLst>
          </a:custGeom>
          <a:noFill/>
          <a:ln w="76200">
            <a:solidFill>
              <a:srgbClr val="FF8000"/>
            </a:solidFill>
            <a:round/>
            <a:headEnd type="triangle" w="med" len="me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3999" name="Freeform 1055"/>
          <p:cNvSpPr>
            <a:spLocks/>
          </p:cNvSpPr>
          <p:nvPr/>
        </p:nvSpPr>
        <p:spPr bwMode="auto">
          <a:xfrm>
            <a:off x="1628741" y="3197629"/>
            <a:ext cx="6105559" cy="2328453"/>
          </a:xfrm>
          <a:custGeom>
            <a:avLst/>
            <a:gdLst>
              <a:gd name="T0" fmla="*/ 2147483647 w 3336"/>
              <a:gd name="T1" fmla="*/ 2147483647 h 2061"/>
              <a:gd name="T2" fmla="*/ 2147483647 w 3336"/>
              <a:gd name="T3" fmla="*/ 2147483647 h 2061"/>
              <a:gd name="T4" fmla="*/ 2147483647 w 3336"/>
              <a:gd name="T5" fmla="*/ 2147483647 h 2061"/>
              <a:gd name="T6" fmla="*/ 2147483647 w 3336"/>
              <a:gd name="T7" fmla="*/ 2147483647 h 2061"/>
              <a:gd name="T8" fmla="*/ 2147483647 w 3336"/>
              <a:gd name="T9" fmla="*/ 2147483647 h 2061"/>
              <a:gd name="T10" fmla="*/ 2147483647 w 3336"/>
              <a:gd name="T11" fmla="*/ 2147483647 h 2061"/>
              <a:gd name="T12" fmla="*/ 2147483647 w 3336"/>
              <a:gd name="T13" fmla="*/ 2147483647 h 2061"/>
              <a:gd name="T14" fmla="*/ 2147483647 w 3336"/>
              <a:gd name="T15" fmla="*/ 2147483647 h 2061"/>
              <a:gd name="T16" fmla="*/ 2147483647 w 3336"/>
              <a:gd name="T17" fmla="*/ 2147483647 h 2061"/>
              <a:gd name="T18" fmla="*/ 2147483647 w 3336"/>
              <a:gd name="T19" fmla="*/ 2147483647 h 2061"/>
              <a:gd name="T20" fmla="*/ 2147483647 w 3336"/>
              <a:gd name="T21" fmla="*/ 2147483647 h 2061"/>
              <a:gd name="T22" fmla="*/ 2147483647 w 3336"/>
              <a:gd name="T23" fmla="*/ 2147483647 h 2061"/>
              <a:gd name="T24" fmla="*/ 2147483647 w 3336"/>
              <a:gd name="T25" fmla="*/ 2147483647 h 2061"/>
              <a:gd name="T26" fmla="*/ 2147483647 w 3336"/>
              <a:gd name="T27" fmla="*/ 2147483647 h 2061"/>
              <a:gd name="T28" fmla="*/ 2147483647 w 3336"/>
              <a:gd name="T29" fmla="*/ 2147483647 h 2061"/>
              <a:gd name="T30" fmla="*/ 2147483647 w 3336"/>
              <a:gd name="T31" fmla="*/ 2147483647 h 2061"/>
              <a:gd name="T32" fmla="*/ 2147483647 w 3336"/>
              <a:gd name="T33" fmla="*/ 2147483647 h 2061"/>
              <a:gd name="T34" fmla="*/ 2147483647 w 3336"/>
              <a:gd name="T35" fmla="*/ 2147483647 h 2061"/>
              <a:gd name="T36" fmla="*/ 2147483647 w 3336"/>
              <a:gd name="T37" fmla="*/ 2147483647 h 2061"/>
              <a:gd name="T38" fmla="*/ 2147483647 w 3336"/>
              <a:gd name="T39" fmla="*/ 2147483647 h 2061"/>
              <a:gd name="T40" fmla="*/ 2147483647 w 3336"/>
              <a:gd name="T41" fmla="*/ 2147483647 h 2061"/>
              <a:gd name="T42" fmla="*/ 2147483647 w 3336"/>
              <a:gd name="T43" fmla="*/ 2147483647 h 2061"/>
              <a:gd name="T44" fmla="*/ 2147483647 w 3336"/>
              <a:gd name="T45" fmla="*/ 2147483647 h 2061"/>
              <a:gd name="T46" fmla="*/ 2147483647 w 3336"/>
              <a:gd name="T47" fmla="*/ 2147483647 h 2061"/>
              <a:gd name="T48" fmla="*/ 2147483647 w 3336"/>
              <a:gd name="T49" fmla="*/ 2147483647 h 2061"/>
              <a:gd name="T50" fmla="*/ 2147483647 w 3336"/>
              <a:gd name="T51" fmla="*/ 2147483647 h 2061"/>
              <a:gd name="T52" fmla="*/ 2147483647 w 3336"/>
              <a:gd name="T53" fmla="*/ 2147483647 h 2061"/>
              <a:gd name="T54" fmla="*/ 2147483647 w 3336"/>
              <a:gd name="T55" fmla="*/ 2147483647 h 2061"/>
              <a:gd name="T56" fmla="*/ 2147483647 w 3336"/>
              <a:gd name="T57" fmla="*/ 2147483647 h 2061"/>
              <a:gd name="T58" fmla="*/ 2147483647 w 3336"/>
              <a:gd name="T59" fmla="*/ 2147483647 h 2061"/>
              <a:gd name="T60" fmla="*/ 2147483647 w 3336"/>
              <a:gd name="T61" fmla="*/ 2147483647 h 2061"/>
              <a:gd name="T62" fmla="*/ 2147483647 w 3336"/>
              <a:gd name="T63" fmla="*/ 2147483647 h 2061"/>
              <a:gd name="T64" fmla="*/ 2147483647 w 3336"/>
              <a:gd name="T65" fmla="*/ 2147483647 h 2061"/>
              <a:gd name="T66" fmla="*/ 2147483647 w 3336"/>
              <a:gd name="T67" fmla="*/ 2147483647 h 2061"/>
              <a:gd name="T68" fmla="*/ 2147483647 w 3336"/>
              <a:gd name="T69" fmla="*/ 2147483647 h 2061"/>
              <a:gd name="T70" fmla="*/ 2147483647 w 3336"/>
              <a:gd name="T71" fmla="*/ 2147483647 h 2061"/>
              <a:gd name="T72" fmla="*/ 2147483647 w 3336"/>
              <a:gd name="T73" fmla="*/ 2147483647 h 2061"/>
              <a:gd name="T74" fmla="*/ 2147483647 w 3336"/>
              <a:gd name="T75" fmla="*/ 2147483647 h 2061"/>
              <a:gd name="T76" fmla="*/ 2147483647 w 3336"/>
              <a:gd name="T77" fmla="*/ 2147483647 h 2061"/>
              <a:gd name="T78" fmla="*/ 2147483647 w 3336"/>
              <a:gd name="T79" fmla="*/ 2147483647 h 2061"/>
              <a:gd name="T80" fmla="*/ 2147483647 w 3336"/>
              <a:gd name="T81" fmla="*/ 2147483647 h 2061"/>
              <a:gd name="T82" fmla="*/ 2147483647 w 3336"/>
              <a:gd name="T83" fmla="*/ 2147483647 h 2061"/>
              <a:gd name="T84" fmla="*/ 2147483647 w 3336"/>
              <a:gd name="T85" fmla="*/ 2147483647 h 2061"/>
              <a:gd name="T86" fmla="*/ 2147483647 w 3336"/>
              <a:gd name="T87" fmla="*/ 2147483647 h 2061"/>
              <a:gd name="T88" fmla="*/ 0 w 3336"/>
              <a:gd name="T89" fmla="*/ 0 h 206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336"/>
              <a:gd name="T136" fmla="*/ 0 h 2061"/>
              <a:gd name="T137" fmla="*/ 3336 w 3336"/>
              <a:gd name="T138" fmla="*/ 2061 h 206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336" h="2061">
                <a:moveTo>
                  <a:pt x="3336" y="2061"/>
                </a:moveTo>
                <a:cubicBezTo>
                  <a:pt x="3320" y="2003"/>
                  <a:pt x="3280" y="1942"/>
                  <a:pt x="3237" y="1902"/>
                </a:cubicBezTo>
                <a:cubicBezTo>
                  <a:pt x="3226" y="1856"/>
                  <a:pt x="3236" y="1849"/>
                  <a:pt x="3192" y="1827"/>
                </a:cubicBezTo>
                <a:cubicBezTo>
                  <a:pt x="3187" y="1819"/>
                  <a:pt x="3182" y="1810"/>
                  <a:pt x="3177" y="1804"/>
                </a:cubicBezTo>
                <a:cubicBezTo>
                  <a:pt x="3170" y="1795"/>
                  <a:pt x="3160" y="1790"/>
                  <a:pt x="3154" y="1782"/>
                </a:cubicBezTo>
                <a:cubicBezTo>
                  <a:pt x="3142" y="1765"/>
                  <a:pt x="3135" y="1745"/>
                  <a:pt x="3124" y="1729"/>
                </a:cubicBezTo>
                <a:cubicBezTo>
                  <a:pt x="3110" y="1686"/>
                  <a:pt x="3062" y="1615"/>
                  <a:pt x="3019" y="1600"/>
                </a:cubicBezTo>
                <a:cubicBezTo>
                  <a:pt x="3004" y="1581"/>
                  <a:pt x="2985" y="1567"/>
                  <a:pt x="2973" y="1548"/>
                </a:cubicBezTo>
                <a:cubicBezTo>
                  <a:pt x="2936" y="1487"/>
                  <a:pt x="2931" y="1445"/>
                  <a:pt x="2913" y="1382"/>
                </a:cubicBezTo>
                <a:cubicBezTo>
                  <a:pt x="2897" y="1330"/>
                  <a:pt x="2868" y="1284"/>
                  <a:pt x="2853" y="1231"/>
                </a:cubicBezTo>
                <a:cubicBezTo>
                  <a:pt x="2840" y="1185"/>
                  <a:pt x="2840" y="1139"/>
                  <a:pt x="2822" y="1095"/>
                </a:cubicBezTo>
                <a:cubicBezTo>
                  <a:pt x="2800" y="1044"/>
                  <a:pt x="2781" y="1025"/>
                  <a:pt x="2754" y="982"/>
                </a:cubicBezTo>
                <a:cubicBezTo>
                  <a:pt x="2710" y="912"/>
                  <a:pt x="2713" y="878"/>
                  <a:pt x="2634" y="846"/>
                </a:cubicBezTo>
                <a:cubicBezTo>
                  <a:pt x="2623" y="829"/>
                  <a:pt x="2605" y="817"/>
                  <a:pt x="2596" y="800"/>
                </a:cubicBezTo>
                <a:cubicBezTo>
                  <a:pt x="2577" y="764"/>
                  <a:pt x="2581" y="686"/>
                  <a:pt x="2558" y="657"/>
                </a:cubicBezTo>
                <a:cubicBezTo>
                  <a:pt x="2543" y="638"/>
                  <a:pt x="2461" y="612"/>
                  <a:pt x="2438" y="604"/>
                </a:cubicBezTo>
                <a:cubicBezTo>
                  <a:pt x="2429" y="564"/>
                  <a:pt x="2426" y="527"/>
                  <a:pt x="2385" y="514"/>
                </a:cubicBezTo>
                <a:cubicBezTo>
                  <a:pt x="2376" y="500"/>
                  <a:pt x="2362" y="489"/>
                  <a:pt x="2354" y="476"/>
                </a:cubicBezTo>
                <a:cubicBezTo>
                  <a:pt x="2337" y="449"/>
                  <a:pt x="2335" y="430"/>
                  <a:pt x="2309" y="408"/>
                </a:cubicBezTo>
                <a:cubicBezTo>
                  <a:pt x="2292" y="393"/>
                  <a:pt x="2268" y="373"/>
                  <a:pt x="2249" y="363"/>
                </a:cubicBezTo>
                <a:cubicBezTo>
                  <a:pt x="2227" y="352"/>
                  <a:pt x="2221" y="359"/>
                  <a:pt x="2204" y="340"/>
                </a:cubicBezTo>
                <a:cubicBezTo>
                  <a:pt x="2176" y="309"/>
                  <a:pt x="2163" y="287"/>
                  <a:pt x="2143" y="257"/>
                </a:cubicBezTo>
                <a:cubicBezTo>
                  <a:pt x="2108" y="280"/>
                  <a:pt x="2089" y="281"/>
                  <a:pt x="2045" y="287"/>
                </a:cubicBezTo>
                <a:cubicBezTo>
                  <a:pt x="2037" y="289"/>
                  <a:pt x="2030" y="294"/>
                  <a:pt x="2022" y="295"/>
                </a:cubicBezTo>
                <a:cubicBezTo>
                  <a:pt x="1946" y="299"/>
                  <a:pt x="1870" y="291"/>
                  <a:pt x="1796" y="302"/>
                </a:cubicBezTo>
                <a:cubicBezTo>
                  <a:pt x="1780" y="304"/>
                  <a:pt x="1681" y="385"/>
                  <a:pt x="1660" y="393"/>
                </a:cubicBezTo>
                <a:cubicBezTo>
                  <a:pt x="1627" y="403"/>
                  <a:pt x="1584" y="411"/>
                  <a:pt x="1555" y="431"/>
                </a:cubicBezTo>
                <a:cubicBezTo>
                  <a:pt x="1537" y="442"/>
                  <a:pt x="1538" y="453"/>
                  <a:pt x="1517" y="461"/>
                </a:cubicBezTo>
                <a:cubicBezTo>
                  <a:pt x="1474" y="475"/>
                  <a:pt x="1432" y="477"/>
                  <a:pt x="1389" y="483"/>
                </a:cubicBezTo>
                <a:cubicBezTo>
                  <a:pt x="1339" y="504"/>
                  <a:pt x="1283" y="524"/>
                  <a:pt x="1230" y="536"/>
                </a:cubicBezTo>
                <a:cubicBezTo>
                  <a:pt x="1162" y="550"/>
                  <a:pt x="1066" y="551"/>
                  <a:pt x="1004" y="589"/>
                </a:cubicBezTo>
                <a:cubicBezTo>
                  <a:pt x="953" y="619"/>
                  <a:pt x="972" y="618"/>
                  <a:pt x="936" y="665"/>
                </a:cubicBezTo>
                <a:cubicBezTo>
                  <a:pt x="896" y="715"/>
                  <a:pt x="846" y="765"/>
                  <a:pt x="785" y="785"/>
                </a:cubicBezTo>
                <a:cubicBezTo>
                  <a:pt x="741" y="813"/>
                  <a:pt x="749" y="815"/>
                  <a:pt x="687" y="831"/>
                </a:cubicBezTo>
                <a:cubicBezTo>
                  <a:pt x="600" y="823"/>
                  <a:pt x="502" y="820"/>
                  <a:pt x="415" y="800"/>
                </a:cubicBezTo>
                <a:cubicBezTo>
                  <a:pt x="359" y="787"/>
                  <a:pt x="317" y="754"/>
                  <a:pt x="264" y="740"/>
                </a:cubicBezTo>
                <a:cubicBezTo>
                  <a:pt x="255" y="723"/>
                  <a:pt x="245" y="705"/>
                  <a:pt x="241" y="687"/>
                </a:cubicBezTo>
                <a:cubicBezTo>
                  <a:pt x="235" y="660"/>
                  <a:pt x="234" y="606"/>
                  <a:pt x="219" y="582"/>
                </a:cubicBezTo>
                <a:cubicBezTo>
                  <a:pt x="213" y="574"/>
                  <a:pt x="203" y="571"/>
                  <a:pt x="196" y="566"/>
                </a:cubicBezTo>
                <a:cubicBezTo>
                  <a:pt x="158" y="452"/>
                  <a:pt x="201" y="567"/>
                  <a:pt x="166" y="499"/>
                </a:cubicBezTo>
                <a:cubicBezTo>
                  <a:pt x="133" y="435"/>
                  <a:pt x="110" y="321"/>
                  <a:pt x="98" y="249"/>
                </a:cubicBezTo>
                <a:cubicBezTo>
                  <a:pt x="95" y="196"/>
                  <a:pt x="104" y="141"/>
                  <a:pt x="90" y="91"/>
                </a:cubicBezTo>
                <a:cubicBezTo>
                  <a:pt x="85" y="73"/>
                  <a:pt x="45" y="61"/>
                  <a:pt x="45" y="61"/>
                </a:cubicBezTo>
                <a:cubicBezTo>
                  <a:pt x="39" y="42"/>
                  <a:pt x="37" y="29"/>
                  <a:pt x="23" y="15"/>
                </a:cubicBezTo>
                <a:cubicBezTo>
                  <a:pt x="16" y="8"/>
                  <a:pt x="0" y="0"/>
                  <a:pt x="0" y="0"/>
                </a:cubicBezTo>
              </a:path>
            </a:pathLst>
          </a:custGeom>
          <a:noFill/>
          <a:ln w="76200">
            <a:solidFill>
              <a:srgbClr val="00007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00" name="Freeform 1056"/>
          <p:cNvSpPr>
            <a:spLocks/>
          </p:cNvSpPr>
          <p:nvPr/>
        </p:nvSpPr>
        <p:spPr bwMode="auto">
          <a:xfrm>
            <a:off x="1964567" y="2348158"/>
            <a:ext cx="3084512" cy="1431109"/>
          </a:xfrm>
          <a:custGeom>
            <a:avLst/>
            <a:gdLst>
              <a:gd name="T0" fmla="*/ 0 w 1770"/>
              <a:gd name="T1" fmla="*/ 2147483647 h 1022"/>
              <a:gd name="T2" fmla="*/ 2147483647 w 1770"/>
              <a:gd name="T3" fmla="*/ 2147483647 h 1022"/>
              <a:gd name="T4" fmla="*/ 2147483647 w 1770"/>
              <a:gd name="T5" fmla="*/ 2147483647 h 1022"/>
              <a:gd name="T6" fmla="*/ 2147483647 w 1770"/>
              <a:gd name="T7" fmla="*/ 2147483647 h 1022"/>
              <a:gd name="T8" fmla="*/ 2147483647 w 1770"/>
              <a:gd name="T9" fmla="*/ 2147483647 h 1022"/>
              <a:gd name="T10" fmla="*/ 2147483647 w 1770"/>
              <a:gd name="T11" fmla="*/ 2147483647 h 1022"/>
              <a:gd name="T12" fmla="*/ 2147483647 w 1770"/>
              <a:gd name="T13" fmla="*/ 2147483647 h 1022"/>
              <a:gd name="T14" fmla="*/ 2147483647 w 1770"/>
              <a:gd name="T15" fmla="*/ 2147483647 h 1022"/>
              <a:gd name="T16" fmla="*/ 2147483647 w 1770"/>
              <a:gd name="T17" fmla="*/ 2147483647 h 1022"/>
              <a:gd name="T18" fmla="*/ 2147483647 w 1770"/>
              <a:gd name="T19" fmla="*/ 2147483647 h 1022"/>
              <a:gd name="T20" fmla="*/ 2147483647 w 1770"/>
              <a:gd name="T21" fmla="*/ 2147483647 h 1022"/>
              <a:gd name="T22" fmla="*/ 2147483647 w 1770"/>
              <a:gd name="T23" fmla="*/ 2147483647 h 1022"/>
              <a:gd name="T24" fmla="*/ 2147483647 w 1770"/>
              <a:gd name="T25" fmla="*/ 2147483647 h 1022"/>
              <a:gd name="T26" fmla="*/ 2147483647 w 1770"/>
              <a:gd name="T27" fmla="*/ 2147483647 h 1022"/>
              <a:gd name="T28" fmla="*/ 2147483647 w 1770"/>
              <a:gd name="T29" fmla="*/ 2147483647 h 1022"/>
              <a:gd name="T30" fmla="*/ 2147483647 w 1770"/>
              <a:gd name="T31" fmla="*/ 2147483647 h 1022"/>
              <a:gd name="T32" fmla="*/ 2147483647 w 1770"/>
              <a:gd name="T33" fmla="*/ 2147483647 h 1022"/>
              <a:gd name="T34" fmla="*/ 2147483647 w 1770"/>
              <a:gd name="T35" fmla="*/ 2147483647 h 1022"/>
              <a:gd name="T36" fmla="*/ 2147483647 w 1770"/>
              <a:gd name="T37" fmla="*/ 2147483647 h 1022"/>
              <a:gd name="T38" fmla="*/ 2147483647 w 1770"/>
              <a:gd name="T39" fmla="*/ 2147483647 h 1022"/>
              <a:gd name="T40" fmla="*/ 2147483647 w 1770"/>
              <a:gd name="T41" fmla="*/ 2147483647 h 1022"/>
              <a:gd name="T42" fmla="*/ 2147483647 w 1770"/>
              <a:gd name="T43" fmla="*/ 2147483647 h 1022"/>
              <a:gd name="T44" fmla="*/ 2147483647 w 1770"/>
              <a:gd name="T45" fmla="*/ 0 h 10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70"/>
              <a:gd name="T70" fmla="*/ 0 h 1022"/>
              <a:gd name="T71" fmla="*/ 1770 w 1770"/>
              <a:gd name="T72" fmla="*/ 1022 h 102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70" h="1022">
                <a:moveTo>
                  <a:pt x="0" y="323"/>
                </a:moveTo>
                <a:cubicBezTo>
                  <a:pt x="8" y="377"/>
                  <a:pt x="3" y="466"/>
                  <a:pt x="56" y="501"/>
                </a:cubicBezTo>
                <a:cubicBezTo>
                  <a:pt x="79" y="536"/>
                  <a:pt x="85" y="575"/>
                  <a:pt x="105" y="614"/>
                </a:cubicBezTo>
                <a:cubicBezTo>
                  <a:pt x="96" y="697"/>
                  <a:pt x="102" y="718"/>
                  <a:pt x="121" y="792"/>
                </a:cubicBezTo>
                <a:cubicBezTo>
                  <a:pt x="127" y="843"/>
                  <a:pt x="121" y="902"/>
                  <a:pt x="178" y="921"/>
                </a:cubicBezTo>
                <a:cubicBezTo>
                  <a:pt x="208" y="967"/>
                  <a:pt x="229" y="992"/>
                  <a:pt x="283" y="1010"/>
                </a:cubicBezTo>
                <a:cubicBezTo>
                  <a:pt x="328" y="1006"/>
                  <a:pt x="384" y="1022"/>
                  <a:pt x="420" y="994"/>
                </a:cubicBezTo>
                <a:cubicBezTo>
                  <a:pt x="436" y="980"/>
                  <a:pt x="443" y="958"/>
                  <a:pt x="460" y="945"/>
                </a:cubicBezTo>
                <a:cubicBezTo>
                  <a:pt x="489" y="920"/>
                  <a:pt x="538" y="900"/>
                  <a:pt x="574" y="889"/>
                </a:cubicBezTo>
                <a:cubicBezTo>
                  <a:pt x="609" y="853"/>
                  <a:pt x="654" y="829"/>
                  <a:pt x="687" y="792"/>
                </a:cubicBezTo>
                <a:cubicBezTo>
                  <a:pt x="707" y="768"/>
                  <a:pt x="696" y="765"/>
                  <a:pt x="727" y="752"/>
                </a:cubicBezTo>
                <a:cubicBezTo>
                  <a:pt x="775" y="731"/>
                  <a:pt x="829" y="715"/>
                  <a:pt x="881" y="703"/>
                </a:cubicBezTo>
                <a:cubicBezTo>
                  <a:pt x="899" y="692"/>
                  <a:pt x="921" y="685"/>
                  <a:pt x="937" y="671"/>
                </a:cubicBezTo>
                <a:cubicBezTo>
                  <a:pt x="972" y="638"/>
                  <a:pt x="962" y="604"/>
                  <a:pt x="1002" y="582"/>
                </a:cubicBezTo>
                <a:cubicBezTo>
                  <a:pt x="1030" y="565"/>
                  <a:pt x="1059" y="560"/>
                  <a:pt x="1091" y="550"/>
                </a:cubicBezTo>
                <a:cubicBezTo>
                  <a:pt x="1159" y="526"/>
                  <a:pt x="1228" y="500"/>
                  <a:pt x="1293" y="469"/>
                </a:cubicBezTo>
                <a:cubicBezTo>
                  <a:pt x="1315" y="433"/>
                  <a:pt x="1408" y="351"/>
                  <a:pt x="1446" y="339"/>
                </a:cubicBezTo>
                <a:cubicBezTo>
                  <a:pt x="1505" y="319"/>
                  <a:pt x="1529" y="316"/>
                  <a:pt x="1568" y="267"/>
                </a:cubicBezTo>
                <a:cubicBezTo>
                  <a:pt x="1575" y="234"/>
                  <a:pt x="1568" y="231"/>
                  <a:pt x="1600" y="218"/>
                </a:cubicBezTo>
                <a:cubicBezTo>
                  <a:pt x="1615" y="211"/>
                  <a:pt x="1648" y="202"/>
                  <a:pt x="1648" y="202"/>
                </a:cubicBezTo>
                <a:cubicBezTo>
                  <a:pt x="1680" y="153"/>
                  <a:pt x="1654" y="114"/>
                  <a:pt x="1705" y="81"/>
                </a:cubicBezTo>
                <a:cubicBezTo>
                  <a:pt x="1712" y="57"/>
                  <a:pt x="1709" y="56"/>
                  <a:pt x="1729" y="40"/>
                </a:cubicBezTo>
                <a:cubicBezTo>
                  <a:pt x="1742" y="29"/>
                  <a:pt x="1770" y="20"/>
                  <a:pt x="1770" y="0"/>
                </a:cubicBezTo>
              </a:path>
            </a:pathLst>
          </a:custGeom>
          <a:noFill/>
          <a:ln w="76200">
            <a:solidFill>
              <a:srgbClr val="000070"/>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13" name="Group 1065"/>
          <p:cNvGrpSpPr>
            <a:grpSpLocks/>
          </p:cNvGrpSpPr>
          <p:nvPr/>
        </p:nvGrpSpPr>
        <p:grpSpPr bwMode="auto">
          <a:xfrm>
            <a:off x="457200" y="5526082"/>
            <a:ext cx="3962400" cy="531296"/>
            <a:chOff x="384" y="3264"/>
            <a:chExt cx="2352" cy="472"/>
          </a:xfrm>
        </p:grpSpPr>
        <p:sp>
          <p:nvSpPr>
            <p:cNvPr id="9" name="Text Box 12"/>
            <p:cNvSpPr txBox="1">
              <a:spLocks noChangeArrowheads="1"/>
            </p:cNvSpPr>
            <p:nvPr/>
          </p:nvSpPr>
          <p:spPr bwMode="auto">
            <a:xfrm>
              <a:off x="384" y="3264"/>
              <a:ext cx="1051" cy="410"/>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663300"/>
                  </a:solidFill>
                  <a:effectLst>
                    <a:outerShdw blurRad="38100" dist="38100" dir="2700000" algn="tl">
                      <a:srgbClr val="000000"/>
                    </a:outerShdw>
                  </a:effectLst>
                  <a:uLnTx/>
                  <a:uFillTx/>
                  <a:latin typeface="Chalkboard" charset="0"/>
                  <a:ea typeface="ＭＳ Ｐゴシック" charset="0"/>
                </a:rPr>
                <a:t>Sat</a:t>
              </a:r>
            </a:p>
          </p:txBody>
        </p:sp>
        <p:sp>
          <p:nvSpPr>
            <p:cNvPr id="10" name="AutoShape 11"/>
            <p:cNvSpPr>
              <a:spLocks noChangeArrowheads="1"/>
            </p:cNvSpPr>
            <p:nvPr/>
          </p:nvSpPr>
          <p:spPr bwMode="auto">
            <a:xfrm>
              <a:off x="384" y="3282"/>
              <a:ext cx="2352" cy="454"/>
            </a:xfrm>
            <a:prstGeom prst="roundRect">
              <a:avLst>
                <a:gd name="adj" fmla="val 16667"/>
              </a:avLst>
            </a:prstGeom>
            <a:noFill/>
            <a:ln w="76200">
              <a:solidFill>
                <a:srgbClr val="663300"/>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63300"/>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grpSp>
      <p:grpSp>
        <p:nvGrpSpPr>
          <p:cNvPr id="14" name="Group 1066"/>
          <p:cNvGrpSpPr>
            <a:grpSpLocks/>
          </p:cNvGrpSpPr>
          <p:nvPr/>
        </p:nvGrpSpPr>
        <p:grpSpPr bwMode="auto">
          <a:xfrm>
            <a:off x="457200" y="4954262"/>
            <a:ext cx="3962400" cy="529098"/>
            <a:chOff x="288" y="2977"/>
            <a:chExt cx="2352" cy="472"/>
          </a:xfrm>
        </p:grpSpPr>
        <p:sp>
          <p:nvSpPr>
            <p:cNvPr id="38" name="Text Box 12"/>
            <p:cNvSpPr txBox="1">
              <a:spLocks noChangeArrowheads="1"/>
            </p:cNvSpPr>
            <p:nvPr/>
          </p:nvSpPr>
          <p:spPr bwMode="auto">
            <a:xfrm>
              <a:off x="288" y="2977"/>
              <a:ext cx="1051" cy="412"/>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halkboard" charset="0"/>
                  <a:ea typeface="ＭＳ Ｐゴシック" charset="0"/>
                </a:rPr>
                <a:t>Fri</a:t>
              </a:r>
              <a:endParaRPr kumimoji="0" lang="en-US" sz="2400" b="1" i="0" u="none" strike="noStrike" kern="1200" cap="none" spc="0" normalizeH="0" baseline="0" noProof="0" dirty="0">
                <a:ln>
                  <a:noFill/>
                </a:ln>
                <a:solidFill>
                  <a:srgbClr val="000079"/>
                </a:solidFill>
                <a:effectLst>
                  <a:outerShdw blurRad="38100" dist="38100" dir="2700000" algn="tl">
                    <a:srgbClr val="000000"/>
                  </a:outerShdw>
                </a:effectLst>
                <a:uLnTx/>
                <a:uFillTx/>
                <a:latin typeface="Chalkboard" charset="0"/>
                <a:ea typeface="ＭＳ Ｐゴシック" charset="0"/>
              </a:endParaRPr>
            </a:p>
          </p:txBody>
        </p:sp>
        <p:sp>
          <p:nvSpPr>
            <p:cNvPr id="572450" name="AutoShape 11"/>
            <p:cNvSpPr>
              <a:spLocks noChangeArrowheads="1"/>
            </p:cNvSpPr>
            <p:nvPr/>
          </p:nvSpPr>
          <p:spPr bwMode="auto">
            <a:xfrm>
              <a:off x="288" y="2993"/>
              <a:ext cx="2352" cy="456"/>
            </a:xfrm>
            <a:prstGeom prst="roundRect">
              <a:avLst>
                <a:gd name="adj" fmla="val 16667"/>
              </a:avLst>
            </a:prstGeom>
            <a:noFill/>
            <a:ln w="76200">
              <a:solidFill>
                <a:schemeClr val="bg2"/>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8000"/>
                </a:solidFill>
                <a:effectLst/>
                <a:uLnTx/>
                <a:uFillTx/>
                <a:latin typeface="Garamond" charset="0"/>
                <a:ea typeface="ＭＳ Ｐゴシック" charset="0"/>
                <a:cs typeface="+mn-cs"/>
              </a:endParaRPr>
            </a:p>
          </p:txBody>
        </p:sp>
      </p:grpSp>
      <p:grpSp>
        <p:nvGrpSpPr>
          <p:cNvPr id="15" name="Group 1074"/>
          <p:cNvGrpSpPr>
            <a:grpSpLocks/>
          </p:cNvGrpSpPr>
          <p:nvPr/>
        </p:nvGrpSpPr>
        <p:grpSpPr bwMode="auto">
          <a:xfrm>
            <a:off x="7162800" y="5486301"/>
            <a:ext cx="1676400" cy="534987"/>
            <a:chOff x="4512" y="3237"/>
            <a:chExt cx="1056" cy="337"/>
          </a:xfrm>
        </p:grpSpPr>
        <p:sp>
          <p:nvSpPr>
            <p:cNvPr id="269323" name="AutoShape 11"/>
            <p:cNvSpPr>
              <a:spLocks noChangeArrowheads="1"/>
            </p:cNvSpPr>
            <p:nvPr/>
          </p:nvSpPr>
          <p:spPr bwMode="auto">
            <a:xfrm>
              <a:off x="4512" y="3252"/>
              <a:ext cx="1056" cy="322"/>
            </a:xfrm>
            <a:prstGeom prst="roundRect">
              <a:avLst>
                <a:gd name="adj" fmla="val 16667"/>
              </a:avLst>
            </a:prstGeom>
            <a:noFill/>
            <a:ln w="76200">
              <a:solidFill>
                <a:srgbClr val="0099CC"/>
              </a:solidFill>
              <a:round/>
              <a:headEnd/>
              <a:tailEnd/>
            </a:ln>
            <a:effectLst>
              <a:outerShdw dist="35921" dir="2700000" algn="ctr" rotWithShape="0">
                <a:schemeClr val="bg2">
                  <a:alpha val="50000"/>
                </a:schemeClr>
              </a:outer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99CC"/>
                </a:solidFill>
                <a:effectLst>
                  <a:outerShdw blurRad="38100" dist="38100" dir="2700000" algn="tl">
                    <a:srgbClr val="000000"/>
                  </a:outerShdw>
                </a:effectLst>
                <a:uLnTx/>
                <a:uFillTx/>
                <a:latin typeface="Garamond" charset="0"/>
                <a:ea typeface="ＭＳ Ｐゴシック" charset="-128"/>
                <a:cs typeface="ＭＳ Ｐゴシック" charset="-128"/>
              </a:endParaRPr>
            </a:p>
          </p:txBody>
        </p:sp>
        <p:sp>
          <p:nvSpPr>
            <p:cNvPr id="269324" name="Text Box 12"/>
            <p:cNvSpPr txBox="1">
              <a:spLocks noChangeArrowheads="1"/>
            </p:cNvSpPr>
            <p:nvPr/>
          </p:nvSpPr>
          <p:spPr bwMode="auto">
            <a:xfrm>
              <a:off x="4560" y="3237"/>
              <a:ext cx="410" cy="291"/>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99CC"/>
                  </a:solidFill>
                  <a:effectLst>
                    <a:outerShdw blurRad="38100" dist="38100" dir="2700000" algn="tl">
                      <a:srgbClr val="000000"/>
                    </a:outerShdw>
                  </a:effectLst>
                  <a:uLnTx/>
                  <a:uFillTx/>
                  <a:latin typeface="Chalkboard" charset="0"/>
                  <a:ea typeface="ＭＳ Ｐゴシック" charset="0"/>
                </a:rPr>
                <a:t>Sat</a:t>
              </a:r>
            </a:p>
          </p:txBody>
        </p:sp>
      </p:grpSp>
      <p:sp>
        <p:nvSpPr>
          <p:cNvPr id="84014" name="Freeform 1070"/>
          <p:cNvSpPr>
            <a:spLocks/>
          </p:cNvSpPr>
          <p:nvPr/>
        </p:nvSpPr>
        <p:spPr bwMode="auto">
          <a:xfrm>
            <a:off x="2277095" y="2218941"/>
            <a:ext cx="2726670" cy="719999"/>
          </a:xfrm>
          <a:custGeom>
            <a:avLst/>
            <a:gdLst>
              <a:gd name="T0" fmla="*/ 2147483647 w 2271"/>
              <a:gd name="T1" fmla="*/ 0 h 1002"/>
              <a:gd name="T2" fmla="*/ 2147483647 w 2271"/>
              <a:gd name="T3" fmla="*/ 2147483647 h 1002"/>
              <a:gd name="T4" fmla="*/ 2147483647 w 2271"/>
              <a:gd name="T5" fmla="*/ 2147483647 h 1002"/>
              <a:gd name="T6" fmla="*/ 2147483647 w 2271"/>
              <a:gd name="T7" fmla="*/ 2147483647 h 1002"/>
              <a:gd name="T8" fmla="*/ 2147483647 w 2271"/>
              <a:gd name="T9" fmla="*/ 2147483647 h 1002"/>
              <a:gd name="T10" fmla="*/ 2147483647 w 2271"/>
              <a:gd name="T11" fmla="*/ 2147483647 h 1002"/>
              <a:gd name="T12" fmla="*/ 2147483647 w 2271"/>
              <a:gd name="T13" fmla="*/ 2147483647 h 1002"/>
              <a:gd name="T14" fmla="*/ 2147483647 w 2271"/>
              <a:gd name="T15" fmla="*/ 2147483647 h 1002"/>
              <a:gd name="T16" fmla="*/ 2147483647 w 2271"/>
              <a:gd name="T17" fmla="*/ 2147483647 h 1002"/>
              <a:gd name="T18" fmla="*/ 2147483647 w 2271"/>
              <a:gd name="T19" fmla="*/ 2147483647 h 1002"/>
              <a:gd name="T20" fmla="*/ 2147483647 w 2271"/>
              <a:gd name="T21" fmla="*/ 2147483647 h 1002"/>
              <a:gd name="T22" fmla="*/ 2147483647 w 2271"/>
              <a:gd name="T23" fmla="*/ 2147483647 h 1002"/>
              <a:gd name="T24" fmla="*/ 2147483647 w 2271"/>
              <a:gd name="T25" fmla="*/ 2147483647 h 1002"/>
              <a:gd name="T26" fmla="*/ 2147483647 w 2271"/>
              <a:gd name="T27" fmla="*/ 2147483647 h 1002"/>
              <a:gd name="T28" fmla="*/ 2147483647 w 2271"/>
              <a:gd name="T29" fmla="*/ 2147483647 h 1002"/>
              <a:gd name="T30" fmla="*/ 2147483647 w 2271"/>
              <a:gd name="T31" fmla="*/ 2147483647 h 1002"/>
              <a:gd name="T32" fmla="*/ 2147483647 w 2271"/>
              <a:gd name="T33" fmla="*/ 2147483647 h 1002"/>
              <a:gd name="T34" fmla="*/ 0 w 2271"/>
              <a:gd name="T35" fmla="*/ 2147483647 h 10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71"/>
              <a:gd name="T55" fmla="*/ 0 h 1002"/>
              <a:gd name="T56" fmla="*/ 2271 w 2271"/>
              <a:gd name="T57" fmla="*/ 1002 h 100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71" h="1002">
                <a:moveTo>
                  <a:pt x="2271" y="0"/>
                </a:moveTo>
                <a:cubicBezTo>
                  <a:pt x="2258" y="39"/>
                  <a:pt x="2239" y="35"/>
                  <a:pt x="2207" y="57"/>
                </a:cubicBezTo>
                <a:cubicBezTo>
                  <a:pt x="2195" y="88"/>
                  <a:pt x="2171" y="91"/>
                  <a:pt x="2158" y="122"/>
                </a:cubicBezTo>
                <a:cubicBezTo>
                  <a:pt x="2141" y="160"/>
                  <a:pt x="2132" y="210"/>
                  <a:pt x="2093" y="235"/>
                </a:cubicBezTo>
                <a:cubicBezTo>
                  <a:pt x="2039" y="267"/>
                  <a:pt x="2099" y="213"/>
                  <a:pt x="2045" y="259"/>
                </a:cubicBezTo>
                <a:cubicBezTo>
                  <a:pt x="2012" y="286"/>
                  <a:pt x="2006" y="341"/>
                  <a:pt x="1972" y="364"/>
                </a:cubicBezTo>
                <a:cubicBezTo>
                  <a:pt x="1881" y="424"/>
                  <a:pt x="1942" y="389"/>
                  <a:pt x="1778" y="445"/>
                </a:cubicBezTo>
                <a:cubicBezTo>
                  <a:pt x="1751" y="472"/>
                  <a:pt x="1734" y="516"/>
                  <a:pt x="1697" y="526"/>
                </a:cubicBezTo>
                <a:cubicBezTo>
                  <a:pt x="1643" y="539"/>
                  <a:pt x="1561" y="558"/>
                  <a:pt x="1520" y="590"/>
                </a:cubicBezTo>
                <a:cubicBezTo>
                  <a:pt x="1437" y="652"/>
                  <a:pt x="1367" y="722"/>
                  <a:pt x="1285" y="784"/>
                </a:cubicBezTo>
                <a:cubicBezTo>
                  <a:pt x="1242" y="815"/>
                  <a:pt x="1278" y="786"/>
                  <a:pt x="1213" y="816"/>
                </a:cubicBezTo>
                <a:cubicBezTo>
                  <a:pt x="1123" y="857"/>
                  <a:pt x="1037" y="909"/>
                  <a:pt x="946" y="946"/>
                </a:cubicBezTo>
                <a:cubicBezTo>
                  <a:pt x="906" y="985"/>
                  <a:pt x="859" y="985"/>
                  <a:pt x="808" y="1002"/>
                </a:cubicBezTo>
                <a:cubicBezTo>
                  <a:pt x="644" y="995"/>
                  <a:pt x="613" y="988"/>
                  <a:pt x="485" y="970"/>
                </a:cubicBezTo>
                <a:cubicBezTo>
                  <a:pt x="458" y="961"/>
                  <a:pt x="438" y="946"/>
                  <a:pt x="412" y="938"/>
                </a:cubicBezTo>
                <a:cubicBezTo>
                  <a:pt x="379" y="837"/>
                  <a:pt x="195" y="838"/>
                  <a:pt x="113" y="816"/>
                </a:cubicBezTo>
                <a:cubicBezTo>
                  <a:pt x="84" y="794"/>
                  <a:pt x="69" y="771"/>
                  <a:pt x="41" y="752"/>
                </a:cubicBezTo>
                <a:cubicBezTo>
                  <a:pt x="28" y="732"/>
                  <a:pt x="16" y="719"/>
                  <a:pt x="0" y="703"/>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5" name="Freeform 1071"/>
          <p:cNvSpPr>
            <a:spLocks/>
          </p:cNvSpPr>
          <p:nvPr/>
        </p:nvSpPr>
        <p:spPr bwMode="auto">
          <a:xfrm>
            <a:off x="2290998" y="1937353"/>
            <a:ext cx="568835" cy="719999"/>
          </a:xfrm>
          <a:custGeom>
            <a:avLst/>
            <a:gdLst>
              <a:gd name="T0" fmla="*/ 0 w 1139"/>
              <a:gd name="T1" fmla="*/ 2147483647 h 1131"/>
              <a:gd name="T2" fmla="*/ 2147483647 w 1139"/>
              <a:gd name="T3" fmla="*/ 2147483647 h 1131"/>
              <a:gd name="T4" fmla="*/ 2147483647 w 1139"/>
              <a:gd name="T5" fmla="*/ 2147483647 h 1131"/>
              <a:gd name="T6" fmla="*/ 2147483647 w 1139"/>
              <a:gd name="T7" fmla="*/ 2147483647 h 1131"/>
              <a:gd name="T8" fmla="*/ 2147483647 w 1139"/>
              <a:gd name="T9" fmla="*/ 2147483647 h 1131"/>
              <a:gd name="T10" fmla="*/ 2147483647 w 1139"/>
              <a:gd name="T11" fmla="*/ 2147483647 h 1131"/>
              <a:gd name="T12" fmla="*/ 2147483647 w 1139"/>
              <a:gd name="T13" fmla="*/ 2147483647 h 1131"/>
              <a:gd name="T14" fmla="*/ 2147483647 w 1139"/>
              <a:gd name="T15" fmla="*/ 2147483647 h 1131"/>
              <a:gd name="T16" fmla="*/ 2147483647 w 1139"/>
              <a:gd name="T17" fmla="*/ 2147483647 h 1131"/>
              <a:gd name="T18" fmla="*/ 2147483647 w 1139"/>
              <a:gd name="T19" fmla="*/ 2147483647 h 1131"/>
              <a:gd name="T20" fmla="*/ 2147483647 w 1139"/>
              <a:gd name="T21" fmla="*/ 2147483647 h 1131"/>
              <a:gd name="T22" fmla="*/ 2147483647 w 1139"/>
              <a:gd name="T23" fmla="*/ 2147483647 h 1131"/>
              <a:gd name="T24" fmla="*/ 2147483647 w 1139"/>
              <a:gd name="T25" fmla="*/ 2147483647 h 1131"/>
              <a:gd name="T26" fmla="*/ 2147483647 w 1139"/>
              <a:gd name="T27" fmla="*/ 2147483647 h 1131"/>
              <a:gd name="T28" fmla="*/ 2147483647 w 1139"/>
              <a:gd name="T29" fmla="*/ 0 h 11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39"/>
              <a:gd name="T46" fmla="*/ 0 h 1131"/>
              <a:gd name="T47" fmla="*/ 1139 w 1139"/>
              <a:gd name="T48" fmla="*/ 1131 h 11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39" h="1131">
                <a:moveTo>
                  <a:pt x="0" y="1131"/>
                </a:moveTo>
                <a:cubicBezTo>
                  <a:pt x="27" y="1112"/>
                  <a:pt x="37" y="1098"/>
                  <a:pt x="48" y="1067"/>
                </a:cubicBezTo>
                <a:cubicBezTo>
                  <a:pt x="50" y="1048"/>
                  <a:pt x="49" y="1028"/>
                  <a:pt x="56" y="1010"/>
                </a:cubicBezTo>
                <a:cubicBezTo>
                  <a:pt x="67" y="977"/>
                  <a:pt x="133" y="971"/>
                  <a:pt x="161" y="962"/>
                </a:cubicBezTo>
                <a:cubicBezTo>
                  <a:pt x="166" y="945"/>
                  <a:pt x="165" y="925"/>
                  <a:pt x="178" y="913"/>
                </a:cubicBezTo>
                <a:cubicBezTo>
                  <a:pt x="221" y="869"/>
                  <a:pt x="236" y="875"/>
                  <a:pt x="291" y="857"/>
                </a:cubicBezTo>
                <a:cubicBezTo>
                  <a:pt x="305" y="827"/>
                  <a:pt x="321" y="781"/>
                  <a:pt x="347" y="760"/>
                </a:cubicBezTo>
                <a:cubicBezTo>
                  <a:pt x="373" y="737"/>
                  <a:pt x="402" y="728"/>
                  <a:pt x="428" y="703"/>
                </a:cubicBezTo>
                <a:cubicBezTo>
                  <a:pt x="442" y="658"/>
                  <a:pt x="474" y="652"/>
                  <a:pt x="517" y="638"/>
                </a:cubicBezTo>
                <a:cubicBezTo>
                  <a:pt x="607" y="561"/>
                  <a:pt x="546" y="623"/>
                  <a:pt x="614" y="525"/>
                </a:cubicBezTo>
                <a:cubicBezTo>
                  <a:pt x="645" y="479"/>
                  <a:pt x="686" y="441"/>
                  <a:pt x="719" y="396"/>
                </a:cubicBezTo>
                <a:cubicBezTo>
                  <a:pt x="787" y="301"/>
                  <a:pt x="852" y="193"/>
                  <a:pt x="945" y="121"/>
                </a:cubicBezTo>
                <a:cubicBezTo>
                  <a:pt x="973" y="98"/>
                  <a:pt x="1008" y="83"/>
                  <a:pt x="1034" y="57"/>
                </a:cubicBezTo>
                <a:cubicBezTo>
                  <a:pt x="1038" y="52"/>
                  <a:pt x="1061" y="27"/>
                  <a:pt x="1067" y="24"/>
                </a:cubicBezTo>
                <a:cubicBezTo>
                  <a:pt x="1087" y="12"/>
                  <a:pt x="1139" y="24"/>
                  <a:pt x="1139" y="0"/>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6" name="Freeform 1072"/>
          <p:cNvSpPr>
            <a:spLocks/>
          </p:cNvSpPr>
          <p:nvPr/>
        </p:nvSpPr>
        <p:spPr bwMode="auto">
          <a:xfrm>
            <a:off x="2860275" y="1477070"/>
            <a:ext cx="184660" cy="460283"/>
          </a:xfrm>
          <a:custGeom>
            <a:avLst/>
            <a:gdLst>
              <a:gd name="T0" fmla="*/ 2147483647 w 396"/>
              <a:gd name="T1" fmla="*/ 2147483647 h 78"/>
              <a:gd name="T2" fmla="*/ 2147483647 w 396"/>
              <a:gd name="T3" fmla="*/ 2147483647 h 78"/>
              <a:gd name="T4" fmla="*/ 2147483647 w 396"/>
              <a:gd name="T5" fmla="*/ 2147483647 h 78"/>
              <a:gd name="T6" fmla="*/ 2147483647 w 396"/>
              <a:gd name="T7" fmla="*/ 2147483647 h 78"/>
              <a:gd name="T8" fmla="*/ 2147483647 w 396"/>
              <a:gd name="T9" fmla="*/ 2147483647 h 78"/>
              <a:gd name="T10" fmla="*/ 0 w 396"/>
              <a:gd name="T11" fmla="*/ 2147483647 h 78"/>
              <a:gd name="T12" fmla="*/ 0 60000 65536"/>
              <a:gd name="T13" fmla="*/ 0 60000 65536"/>
              <a:gd name="T14" fmla="*/ 0 60000 65536"/>
              <a:gd name="T15" fmla="*/ 0 60000 65536"/>
              <a:gd name="T16" fmla="*/ 0 60000 65536"/>
              <a:gd name="T17" fmla="*/ 0 60000 65536"/>
              <a:gd name="T18" fmla="*/ 0 w 396"/>
              <a:gd name="T19" fmla="*/ 0 h 78"/>
              <a:gd name="T20" fmla="*/ 396 w 396"/>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396" h="78">
                <a:moveTo>
                  <a:pt x="396" y="77"/>
                </a:moveTo>
                <a:cubicBezTo>
                  <a:pt x="371" y="72"/>
                  <a:pt x="340" y="78"/>
                  <a:pt x="323" y="61"/>
                </a:cubicBezTo>
                <a:cubicBezTo>
                  <a:pt x="316" y="54"/>
                  <a:pt x="321" y="41"/>
                  <a:pt x="315" y="36"/>
                </a:cubicBezTo>
                <a:cubicBezTo>
                  <a:pt x="306" y="29"/>
                  <a:pt x="293" y="29"/>
                  <a:pt x="283" y="28"/>
                </a:cubicBezTo>
                <a:cubicBezTo>
                  <a:pt x="250" y="24"/>
                  <a:pt x="218" y="22"/>
                  <a:pt x="186" y="20"/>
                </a:cubicBezTo>
                <a:cubicBezTo>
                  <a:pt x="126" y="0"/>
                  <a:pt x="62" y="4"/>
                  <a:pt x="0" y="4"/>
                </a:cubicBezTo>
              </a:path>
            </a:pathLst>
          </a:custGeom>
          <a:noFill/>
          <a:ln w="76200">
            <a:solidFill>
              <a:schemeClr val="bg2"/>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non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84017" name="Freeform 1073"/>
          <p:cNvSpPr>
            <a:spLocks/>
          </p:cNvSpPr>
          <p:nvPr/>
        </p:nvSpPr>
        <p:spPr bwMode="auto">
          <a:xfrm>
            <a:off x="1907704" y="1690044"/>
            <a:ext cx="667711" cy="967308"/>
          </a:xfrm>
          <a:custGeom>
            <a:avLst/>
            <a:gdLst>
              <a:gd name="T0" fmla="*/ 2147483647 w 340"/>
              <a:gd name="T1" fmla="*/ 0 h 630"/>
              <a:gd name="T2" fmla="*/ 2147483647 w 340"/>
              <a:gd name="T3" fmla="*/ 2147483647 h 630"/>
              <a:gd name="T4" fmla="*/ 2147483647 w 340"/>
              <a:gd name="T5" fmla="*/ 2147483647 h 630"/>
              <a:gd name="T6" fmla="*/ 2147483647 w 340"/>
              <a:gd name="T7" fmla="*/ 2147483647 h 630"/>
              <a:gd name="T8" fmla="*/ 0 w 340"/>
              <a:gd name="T9" fmla="*/ 2147483647 h 630"/>
              <a:gd name="T10" fmla="*/ 0 60000 65536"/>
              <a:gd name="T11" fmla="*/ 0 60000 65536"/>
              <a:gd name="T12" fmla="*/ 0 60000 65536"/>
              <a:gd name="T13" fmla="*/ 0 60000 65536"/>
              <a:gd name="T14" fmla="*/ 0 60000 65536"/>
              <a:gd name="T15" fmla="*/ 0 w 340"/>
              <a:gd name="T16" fmla="*/ 0 h 630"/>
              <a:gd name="T17" fmla="*/ 340 w 340"/>
              <a:gd name="T18" fmla="*/ 630 h 630"/>
            </a:gdLst>
            <a:ahLst/>
            <a:cxnLst>
              <a:cxn ang="T10">
                <a:pos x="T0" y="T1"/>
              </a:cxn>
              <a:cxn ang="T11">
                <a:pos x="T2" y="T3"/>
              </a:cxn>
              <a:cxn ang="T12">
                <a:pos x="T4" y="T5"/>
              </a:cxn>
              <a:cxn ang="T13">
                <a:pos x="T6" y="T7"/>
              </a:cxn>
              <a:cxn ang="T14">
                <a:pos x="T8" y="T9"/>
              </a:cxn>
            </a:cxnLst>
            <a:rect l="T15" t="T16" r="T17" b="T18"/>
            <a:pathLst>
              <a:path w="340" h="630">
                <a:moveTo>
                  <a:pt x="340" y="0"/>
                </a:moveTo>
                <a:cubicBezTo>
                  <a:pt x="275" y="15"/>
                  <a:pt x="213" y="18"/>
                  <a:pt x="154" y="48"/>
                </a:cubicBezTo>
                <a:cubicBezTo>
                  <a:pt x="125" y="77"/>
                  <a:pt x="97" y="104"/>
                  <a:pt x="73" y="137"/>
                </a:cubicBezTo>
                <a:cubicBezTo>
                  <a:pt x="55" y="244"/>
                  <a:pt x="58" y="351"/>
                  <a:pt x="49" y="460"/>
                </a:cubicBezTo>
                <a:cubicBezTo>
                  <a:pt x="46" y="486"/>
                  <a:pt x="38" y="610"/>
                  <a:pt x="0" y="630"/>
                </a:cubicBezTo>
              </a:path>
            </a:pathLst>
          </a:custGeom>
          <a:noFill/>
          <a:ln w="76200">
            <a:solidFill>
              <a:srgbClr val="118012"/>
            </a:solidFill>
            <a:round/>
            <a:headEnd/>
            <a:tailEnd type="triangle" w="med" len="me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wrap="square" lIns="91275" tIns="45638" rIns="91275" bIns="45638"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nvGrpSpPr>
          <p:cNvPr id="16" name="Group 1075"/>
          <p:cNvGrpSpPr>
            <a:grpSpLocks/>
          </p:cNvGrpSpPr>
          <p:nvPr/>
        </p:nvGrpSpPr>
        <p:grpSpPr bwMode="auto">
          <a:xfrm>
            <a:off x="7421598" y="446122"/>
            <a:ext cx="1722437" cy="528638"/>
            <a:chOff x="4776" y="329"/>
            <a:chExt cx="1085" cy="333"/>
          </a:xfrm>
        </p:grpSpPr>
        <p:sp>
          <p:nvSpPr>
            <p:cNvPr id="572445" name="AutoShape 11"/>
            <p:cNvSpPr>
              <a:spLocks noChangeArrowheads="1"/>
            </p:cNvSpPr>
            <p:nvPr/>
          </p:nvSpPr>
          <p:spPr bwMode="auto">
            <a:xfrm>
              <a:off x="4807" y="340"/>
              <a:ext cx="1054" cy="322"/>
            </a:xfrm>
            <a:prstGeom prst="roundRect">
              <a:avLst>
                <a:gd name="adj" fmla="val 16667"/>
              </a:avLst>
            </a:prstGeom>
            <a:noFill/>
            <a:ln w="76200">
              <a:solidFill>
                <a:srgbClr val="6D6D6D"/>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D6D6D"/>
                </a:solidFill>
                <a:effectLst/>
                <a:uLnTx/>
                <a:uFillTx/>
                <a:latin typeface="Garamond" charset="0"/>
                <a:ea typeface="ＭＳ Ｐゴシック" charset="0"/>
                <a:cs typeface="+mn-cs"/>
              </a:endParaRPr>
            </a:p>
          </p:txBody>
        </p:sp>
        <p:sp>
          <p:nvSpPr>
            <p:cNvPr id="36" name="Text Box 12"/>
            <p:cNvSpPr txBox="1">
              <a:spLocks noChangeArrowheads="1"/>
            </p:cNvSpPr>
            <p:nvPr/>
          </p:nvSpPr>
          <p:spPr bwMode="auto">
            <a:xfrm>
              <a:off x="4776" y="329"/>
              <a:ext cx="701" cy="291"/>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6D6D6D"/>
                  </a:solidFill>
                  <a:effectLst>
                    <a:outerShdw blurRad="38100" dist="38100" dir="2700000" algn="tl">
                      <a:srgbClr val="000000"/>
                    </a:outerShdw>
                  </a:effectLst>
                  <a:uLnTx/>
                  <a:uFillTx/>
                  <a:latin typeface="Chalkboard" charset="0"/>
                  <a:ea typeface="ＭＳ Ｐゴシック" charset="0"/>
                </a:rPr>
                <a:t>Wed</a:t>
              </a:r>
            </a:p>
          </p:txBody>
        </p:sp>
      </p:grpSp>
      <p:sp>
        <p:nvSpPr>
          <p:cNvPr id="572443" name="Text Box 30"/>
          <p:cNvSpPr txBox="1">
            <a:spLocks noChangeArrowheads="1"/>
          </p:cNvSpPr>
          <p:nvPr/>
        </p:nvSpPr>
        <p:spPr bwMode="auto">
          <a:xfrm>
            <a:off x="8458200" y="35"/>
            <a:ext cx="685800" cy="396875"/>
          </a:xfrm>
          <a:prstGeom prst="rect">
            <a:avLst/>
          </a:prstGeom>
          <a:solidFill>
            <a:schemeClr val="bg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charset="0"/>
                <a:ea typeface="ＭＳ Ｐゴシック" charset="0"/>
                <a:cs typeface="Arial" charset="0"/>
              </a:rPr>
              <a:t>64</a:t>
            </a:r>
            <a:endParaRPr kumimoji="0" lang="en-US" sz="20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pic>
        <p:nvPicPr>
          <p:cNvPr id="49" name="Picture 8" descr="j023794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003800" y="2781300"/>
            <a:ext cx="1716088" cy="121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69317"/>
                                        </p:tgtEl>
                                        <p:attrNameLst>
                                          <p:attrName>style.visibility</p:attrName>
                                        </p:attrNameLst>
                                      </p:cBhvr>
                                      <p:to>
                                        <p:strVal val="visible"/>
                                      </p:to>
                                    </p:set>
                                    <p:animEffect transition="in" filter="wipe(down)">
                                      <p:cBhvr>
                                        <p:cTn id="19" dur="500"/>
                                        <p:tgtEl>
                                          <p:spTgt spid="26931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xit" presetSubtype="10" fill="hold" grpId="1" nodeType="clickEffect">
                                  <p:stCondLst>
                                    <p:cond delay="0"/>
                                  </p:stCondLst>
                                  <p:childTnLst>
                                    <p:animEffect transition="out" filter="blinds(horizontal)">
                                      <p:cBhvr>
                                        <p:cTn id="23" dur="500"/>
                                        <p:tgtEl>
                                          <p:spTgt spid="269317"/>
                                        </p:tgtEl>
                                      </p:cBhvr>
                                    </p:animEffect>
                                    <p:set>
                                      <p:cBhvr>
                                        <p:cTn id="24" dur="1" fill="hold">
                                          <p:stCondLst>
                                            <p:cond delay="499"/>
                                          </p:stCondLst>
                                        </p:cTn>
                                        <p:tgtEl>
                                          <p:spTgt spid="269317"/>
                                        </p:tgtEl>
                                        <p:attrNameLst>
                                          <p:attrName>style.visibility</p:attrName>
                                        </p:attrNameLst>
                                      </p:cBhvr>
                                      <p:to>
                                        <p:strVal val="hidden"/>
                                      </p:to>
                                    </p:set>
                                  </p:childTnLst>
                                </p:cTn>
                              </p:par>
                              <p:par>
                                <p:cTn id="25" presetID="9"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dissolve">
                                      <p:cBhvr>
                                        <p:cTn id="27" dur="500"/>
                                        <p:tgtEl>
                                          <p:spTgt spid="4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xit" presetSubtype="10" fill="hold" nodeType="clickEffect">
                                  <p:stCondLst>
                                    <p:cond delay="0"/>
                                  </p:stCondLst>
                                  <p:childTnLst>
                                    <p:animEffect transition="out" filter="checkerboard(across)">
                                      <p:cBhvr>
                                        <p:cTn id="31" dur="500"/>
                                        <p:tgtEl>
                                          <p:spTgt spid="49"/>
                                        </p:tgtEl>
                                      </p:cBhvr>
                                    </p:animEffect>
                                    <p:set>
                                      <p:cBhvr>
                                        <p:cTn id="32" dur="1" fill="hold">
                                          <p:stCondLst>
                                            <p:cond delay="499"/>
                                          </p:stCondLst>
                                        </p:cTn>
                                        <p:tgtEl>
                                          <p:spTgt spid="49"/>
                                        </p:tgtEl>
                                        <p:attrNameLst>
                                          <p:attrName>style.visibility</p:attrName>
                                        </p:attrNameLst>
                                      </p:cBhvr>
                                      <p:to>
                                        <p:strVal val="hidden"/>
                                      </p:to>
                                    </p:set>
                                  </p:childTnLst>
                                </p:cTn>
                              </p:par>
                            </p:childTnLst>
                          </p:cTn>
                        </p:par>
                        <p:par>
                          <p:cTn id="33" fill="hold" nodeType="afterGroup">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269318"/>
                                        </p:tgtEl>
                                        <p:attrNameLst>
                                          <p:attrName>style.visibility</p:attrName>
                                        </p:attrNameLst>
                                      </p:cBhvr>
                                      <p:to>
                                        <p:strVal val="visible"/>
                                      </p:to>
                                    </p:set>
                                    <p:animEffect transition="in" filter="wipe(down)">
                                      <p:cBhvr>
                                        <p:cTn id="36" dur="500"/>
                                        <p:tgtEl>
                                          <p:spTgt spid="26931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xit" presetSubtype="10" fill="hold" grpId="1" nodeType="clickEffect">
                                  <p:stCondLst>
                                    <p:cond delay="0"/>
                                  </p:stCondLst>
                                  <p:childTnLst>
                                    <p:animEffect transition="out" filter="blinds(horizontal)">
                                      <p:cBhvr>
                                        <p:cTn id="40" dur="500"/>
                                        <p:tgtEl>
                                          <p:spTgt spid="269318"/>
                                        </p:tgtEl>
                                      </p:cBhvr>
                                    </p:animEffect>
                                    <p:set>
                                      <p:cBhvr>
                                        <p:cTn id="41" dur="1" fill="hold">
                                          <p:stCondLst>
                                            <p:cond delay="499"/>
                                          </p:stCondLst>
                                        </p:cTn>
                                        <p:tgtEl>
                                          <p:spTgt spid="269318"/>
                                        </p:tgtEl>
                                        <p:attrNameLst>
                                          <p:attrName>style.visibility</p:attrName>
                                        </p:attrNameLst>
                                      </p:cBhvr>
                                      <p:to>
                                        <p:strVal val="hidden"/>
                                      </p:to>
                                    </p:set>
                                  </p:childTnLst>
                                </p:cTn>
                              </p:par>
                            </p:childTnLst>
                          </p:cTn>
                        </p:par>
                        <p:par>
                          <p:cTn id="42" fill="hold" nodeType="afterGroup">
                            <p:stCondLst>
                              <p:cond delay="500"/>
                            </p:stCondLst>
                            <p:childTnLst>
                              <p:par>
                                <p:cTn id="43" presetID="22" presetClass="entr" presetSubtype="1" fill="hold" grpId="0" nodeType="afterEffect">
                                  <p:stCondLst>
                                    <p:cond delay="0"/>
                                  </p:stCondLst>
                                  <p:childTnLst>
                                    <p:set>
                                      <p:cBhvr>
                                        <p:cTn id="44" dur="1" fill="hold">
                                          <p:stCondLst>
                                            <p:cond delay="0"/>
                                          </p:stCondLst>
                                        </p:cTn>
                                        <p:tgtEl>
                                          <p:spTgt spid="269319"/>
                                        </p:tgtEl>
                                        <p:attrNameLst>
                                          <p:attrName>style.visibility</p:attrName>
                                        </p:attrNameLst>
                                      </p:cBhvr>
                                      <p:to>
                                        <p:strVal val="visible"/>
                                      </p:to>
                                    </p:set>
                                    <p:animEffect transition="in" filter="wipe(up)">
                                      <p:cBhvr>
                                        <p:cTn id="45" dur="500"/>
                                        <p:tgtEl>
                                          <p:spTgt spid="26931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xit" presetSubtype="10" fill="hold" grpId="1" nodeType="clickEffect">
                                  <p:stCondLst>
                                    <p:cond delay="0"/>
                                  </p:stCondLst>
                                  <p:childTnLst>
                                    <p:animEffect transition="out" filter="blinds(horizontal)">
                                      <p:cBhvr>
                                        <p:cTn id="49" dur="500"/>
                                        <p:tgtEl>
                                          <p:spTgt spid="269319"/>
                                        </p:tgtEl>
                                      </p:cBhvr>
                                    </p:animEffect>
                                    <p:set>
                                      <p:cBhvr>
                                        <p:cTn id="50" dur="1" fill="hold">
                                          <p:stCondLst>
                                            <p:cond delay="499"/>
                                          </p:stCondLst>
                                        </p:cTn>
                                        <p:tgtEl>
                                          <p:spTgt spid="269319"/>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par>
                          <p:cTn id="55" fill="hold" nodeType="afterGroup">
                            <p:stCondLst>
                              <p:cond delay="0"/>
                            </p:stCondLst>
                            <p:childTnLst>
                              <p:par>
                                <p:cTn id="56" presetID="22" presetClass="entr" presetSubtype="4" fill="hold" grpId="0" nodeType="afterEffect">
                                  <p:stCondLst>
                                    <p:cond delay="0"/>
                                  </p:stCondLst>
                                  <p:childTnLst>
                                    <p:set>
                                      <p:cBhvr>
                                        <p:cTn id="57" dur="1" fill="hold">
                                          <p:stCondLst>
                                            <p:cond delay="0"/>
                                          </p:stCondLst>
                                        </p:cTn>
                                        <p:tgtEl>
                                          <p:spTgt spid="269320"/>
                                        </p:tgtEl>
                                        <p:attrNameLst>
                                          <p:attrName>style.visibility</p:attrName>
                                        </p:attrNameLst>
                                      </p:cBhvr>
                                      <p:to>
                                        <p:strVal val="visible"/>
                                      </p:to>
                                    </p:set>
                                    <p:animEffect transition="in" filter="wipe(down)">
                                      <p:cBhvr>
                                        <p:cTn id="58" dur="500"/>
                                        <p:tgtEl>
                                          <p:spTgt spid="269320"/>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xit" presetSubtype="10" fill="hold" grpId="1" nodeType="clickEffect">
                                  <p:stCondLst>
                                    <p:cond delay="0"/>
                                  </p:stCondLst>
                                  <p:childTnLst>
                                    <p:animEffect transition="out" filter="blinds(horizontal)">
                                      <p:cBhvr>
                                        <p:cTn id="62" dur="500"/>
                                        <p:tgtEl>
                                          <p:spTgt spid="269320"/>
                                        </p:tgtEl>
                                      </p:cBhvr>
                                    </p:animEffect>
                                    <p:set>
                                      <p:cBhvr>
                                        <p:cTn id="63" dur="1" fill="hold">
                                          <p:stCondLst>
                                            <p:cond delay="499"/>
                                          </p:stCondLst>
                                        </p:cTn>
                                        <p:tgtEl>
                                          <p:spTgt spid="269320"/>
                                        </p:tgtEl>
                                        <p:attrNameLst>
                                          <p:attrName>style.visibility</p:attrName>
                                        </p:attrNameLst>
                                      </p:cBhvr>
                                      <p:to>
                                        <p:strVal val="hidden"/>
                                      </p:to>
                                    </p:set>
                                  </p:childTnLst>
                                </p:cTn>
                              </p:par>
                            </p:childTnLst>
                          </p:cTn>
                        </p:par>
                        <p:par>
                          <p:cTn id="64" fill="hold" nodeType="afterGroup">
                            <p:stCondLst>
                              <p:cond delay="500"/>
                            </p:stCondLst>
                            <p:childTnLst>
                              <p:par>
                                <p:cTn id="65" presetID="22" presetClass="entr" presetSubtype="1" fill="hold" grpId="0" nodeType="afterEffect">
                                  <p:stCondLst>
                                    <p:cond delay="0"/>
                                  </p:stCondLst>
                                  <p:childTnLst>
                                    <p:set>
                                      <p:cBhvr>
                                        <p:cTn id="66" dur="1" fill="hold">
                                          <p:stCondLst>
                                            <p:cond delay="0"/>
                                          </p:stCondLst>
                                        </p:cTn>
                                        <p:tgtEl>
                                          <p:spTgt spid="269340"/>
                                        </p:tgtEl>
                                        <p:attrNameLst>
                                          <p:attrName>style.visibility</p:attrName>
                                        </p:attrNameLst>
                                      </p:cBhvr>
                                      <p:to>
                                        <p:strVal val="visible"/>
                                      </p:to>
                                    </p:set>
                                    <p:animEffect transition="in" filter="wipe(up)">
                                      <p:cBhvr>
                                        <p:cTn id="67" dur="500"/>
                                        <p:tgtEl>
                                          <p:spTgt spid="26934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xit" presetSubtype="10" fill="hold" grpId="1" nodeType="clickEffect">
                                  <p:stCondLst>
                                    <p:cond delay="0"/>
                                  </p:stCondLst>
                                  <p:childTnLst>
                                    <p:animEffect transition="out" filter="blinds(horizontal)">
                                      <p:cBhvr>
                                        <p:cTn id="71" dur="500"/>
                                        <p:tgtEl>
                                          <p:spTgt spid="269340"/>
                                        </p:tgtEl>
                                      </p:cBhvr>
                                    </p:animEffect>
                                    <p:set>
                                      <p:cBhvr>
                                        <p:cTn id="72" dur="1" fill="hold">
                                          <p:stCondLst>
                                            <p:cond delay="499"/>
                                          </p:stCondLst>
                                        </p:cTn>
                                        <p:tgtEl>
                                          <p:spTgt spid="269340"/>
                                        </p:tgtEl>
                                        <p:attrNameLst>
                                          <p:attrName>style.visibility</p:attrName>
                                        </p:attrNameLst>
                                      </p:cBhvr>
                                      <p:to>
                                        <p:strVal val="hidden"/>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nodeType="clickEffect">
                                  <p:stCondLst>
                                    <p:cond delay="0"/>
                                  </p:stCondLst>
                                  <p:childTnLst>
                                    <p:set>
                                      <p:cBhvr>
                                        <p:cTn id="76" dur="1" fill="hold">
                                          <p:stCondLst>
                                            <p:cond delay="0"/>
                                          </p:stCondLst>
                                        </p:cTn>
                                        <p:tgtEl>
                                          <p:spTgt spid="12"/>
                                        </p:tgtEl>
                                        <p:attrNameLst>
                                          <p:attrName>style.visibility</p:attrName>
                                        </p:attrNameLst>
                                      </p:cBhvr>
                                      <p:to>
                                        <p:strVal val="visible"/>
                                      </p:to>
                                    </p:set>
                                  </p:childTnLst>
                                </p:cTn>
                              </p:par>
                            </p:childTnLst>
                          </p:cTn>
                        </p:par>
                        <p:par>
                          <p:cTn id="77" fill="hold" nodeType="afterGroup">
                            <p:stCondLst>
                              <p:cond delay="0"/>
                            </p:stCondLst>
                            <p:childTnLst>
                              <p:par>
                                <p:cTn id="78" presetID="22" presetClass="entr" presetSubtype="4" fill="hold" grpId="0" nodeType="afterEffect">
                                  <p:stCondLst>
                                    <p:cond delay="0"/>
                                  </p:stCondLst>
                                  <p:childTnLst>
                                    <p:set>
                                      <p:cBhvr>
                                        <p:cTn id="79" dur="1" fill="hold">
                                          <p:stCondLst>
                                            <p:cond delay="0"/>
                                          </p:stCondLst>
                                        </p:cTn>
                                        <p:tgtEl>
                                          <p:spTgt spid="269341"/>
                                        </p:tgtEl>
                                        <p:attrNameLst>
                                          <p:attrName>style.visibility</p:attrName>
                                        </p:attrNameLst>
                                      </p:cBhvr>
                                      <p:to>
                                        <p:strVal val="visible"/>
                                      </p:to>
                                    </p:set>
                                    <p:animEffect transition="in" filter="wipe(down)">
                                      <p:cBhvr>
                                        <p:cTn id="80" dur="500"/>
                                        <p:tgtEl>
                                          <p:spTgt spid="269341"/>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xit" presetSubtype="10" fill="hold" grpId="1" nodeType="clickEffect">
                                  <p:stCondLst>
                                    <p:cond delay="0"/>
                                  </p:stCondLst>
                                  <p:childTnLst>
                                    <p:animEffect transition="out" filter="blinds(horizontal)">
                                      <p:cBhvr>
                                        <p:cTn id="84" dur="500"/>
                                        <p:tgtEl>
                                          <p:spTgt spid="269341"/>
                                        </p:tgtEl>
                                      </p:cBhvr>
                                    </p:animEffect>
                                    <p:set>
                                      <p:cBhvr>
                                        <p:cTn id="85" dur="1" fill="hold">
                                          <p:stCondLst>
                                            <p:cond delay="499"/>
                                          </p:stCondLst>
                                        </p:cTn>
                                        <p:tgtEl>
                                          <p:spTgt spid="269341"/>
                                        </p:tgtEl>
                                        <p:attrNameLst>
                                          <p:attrName>style.visibility</p:attrName>
                                        </p:attrNameLst>
                                      </p:cBhvr>
                                      <p:to>
                                        <p:strVal val="hidden"/>
                                      </p:to>
                                    </p:set>
                                  </p:childTnLst>
                                </p:cTn>
                              </p:par>
                            </p:childTnLst>
                          </p:cTn>
                        </p:par>
                        <p:par>
                          <p:cTn id="86" fill="hold" nodeType="afterGroup">
                            <p:stCondLst>
                              <p:cond delay="500"/>
                            </p:stCondLst>
                            <p:childTnLst>
                              <p:par>
                                <p:cTn id="87" presetID="22" presetClass="entr" presetSubtype="1" fill="hold" grpId="0" nodeType="afterEffect">
                                  <p:stCondLst>
                                    <p:cond delay="0"/>
                                  </p:stCondLst>
                                  <p:childTnLst>
                                    <p:set>
                                      <p:cBhvr>
                                        <p:cTn id="88" dur="1" fill="hold">
                                          <p:stCondLst>
                                            <p:cond delay="0"/>
                                          </p:stCondLst>
                                        </p:cTn>
                                        <p:tgtEl>
                                          <p:spTgt spid="269321"/>
                                        </p:tgtEl>
                                        <p:attrNameLst>
                                          <p:attrName>style.visibility</p:attrName>
                                        </p:attrNameLst>
                                      </p:cBhvr>
                                      <p:to>
                                        <p:strVal val="visible"/>
                                      </p:to>
                                    </p:set>
                                    <p:animEffect transition="in" filter="wipe(up)">
                                      <p:cBhvr>
                                        <p:cTn id="89" dur="500"/>
                                        <p:tgtEl>
                                          <p:spTgt spid="269321"/>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xit" presetSubtype="10" fill="hold" grpId="1" nodeType="clickEffect">
                                  <p:stCondLst>
                                    <p:cond delay="0"/>
                                  </p:stCondLst>
                                  <p:childTnLst>
                                    <p:animEffect transition="out" filter="blinds(horizontal)">
                                      <p:cBhvr>
                                        <p:cTn id="93" dur="500"/>
                                        <p:tgtEl>
                                          <p:spTgt spid="269321"/>
                                        </p:tgtEl>
                                      </p:cBhvr>
                                    </p:animEffect>
                                    <p:set>
                                      <p:cBhvr>
                                        <p:cTn id="94" dur="1" fill="hold">
                                          <p:stCondLst>
                                            <p:cond delay="499"/>
                                          </p:stCondLst>
                                        </p:cTn>
                                        <p:tgtEl>
                                          <p:spTgt spid="269321"/>
                                        </p:tgtEl>
                                        <p:attrNameLst>
                                          <p:attrName>style.visibility</p:attrName>
                                        </p:attrNameLst>
                                      </p:cBhvr>
                                      <p:to>
                                        <p:strVal val="hidden"/>
                                      </p:to>
                                    </p:set>
                                  </p:childTnLst>
                                </p:cTn>
                              </p:par>
                            </p:childTnLst>
                          </p:cTn>
                        </p:par>
                        <p:par>
                          <p:cTn id="95" fill="hold" nodeType="afterGroup">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269322"/>
                                        </p:tgtEl>
                                        <p:attrNameLst>
                                          <p:attrName>style.visibility</p:attrName>
                                        </p:attrNameLst>
                                      </p:cBhvr>
                                      <p:to>
                                        <p:strVal val="visible"/>
                                      </p:to>
                                    </p:set>
                                    <p:animEffect transition="in" filter="wipe(up)">
                                      <p:cBhvr>
                                        <p:cTn id="98" dur="500"/>
                                        <p:tgtEl>
                                          <p:spTgt spid="269322"/>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3" presetClass="exit" presetSubtype="10" fill="hold" grpId="1" nodeType="clickEffect">
                                  <p:stCondLst>
                                    <p:cond delay="0"/>
                                  </p:stCondLst>
                                  <p:childTnLst>
                                    <p:animEffect transition="out" filter="blinds(horizontal)">
                                      <p:cBhvr>
                                        <p:cTn id="102" dur="500"/>
                                        <p:tgtEl>
                                          <p:spTgt spid="269322"/>
                                        </p:tgtEl>
                                      </p:cBhvr>
                                    </p:animEffect>
                                    <p:set>
                                      <p:cBhvr>
                                        <p:cTn id="103" dur="1" fill="hold">
                                          <p:stCondLst>
                                            <p:cond delay="499"/>
                                          </p:stCondLst>
                                        </p:cTn>
                                        <p:tgtEl>
                                          <p:spTgt spid="269322"/>
                                        </p:tgtEl>
                                        <p:attrNameLst>
                                          <p:attrName>style.visibility</p:attrName>
                                        </p:attrNameLst>
                                      </p:cBhvr>
                                      <p:to>
                                        <p:strVal val="hidden"/>
                                      </p:to>
                                    </p:se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 presetClass="entr" presetSubtype="0" fill="hold" nodeType="clickEffect">
                                  <p:stCondLst>
                                    <p:cond delay="0"/>
                                  </p:stCondLst>
                                  <p:childTnLst>
                                    <p:set>
                                      <p:cBhvr>
                                        <p:cTn id="107" dur="1" fill="hold">
                                          <p:stCondLst>
                                            <p:cond delay="0"/>
                                          </p:stCondLst>
                                        </p:cTn>
                                        <p:tgtEl>
                                          <p:spTgt spid="16"/>
                                        </p:tgtEl>
                                        <p:attrNameLst>
                                          <p:attrName>style.visibility</p:attrName>
                                        </p:attrNameLst>
                                      </p:cBhvr>
                                      <p:to>
                                        <p:strVal val="visible"/>
                                      </p:to>
                                    </p:se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1" presetClass="entr" presetSubtype="0" fill="hold" nodeType="clickEffect">
                                  <p:stCondLst>
                                    <p:cond delay="0"/>
                                  </p:stCondLst>
                                  <p:childTnLst>
                                    <p:set>
                                      <p:cBhvr>
                                        <p:cTn id="111" dur="1" fill="hold">
                                          <p:stCondLst>
                                            <p:cond delay="0"/>
                                          </p:stCondLst>
                                        </p:cTn>
                                        <p:tgtEl>
                                          <p:spTgt spid="4"/>
                                        </p:tgtEl>
                                        <p:attrNameLst>
                                          <p:attrName>style.visibility</p:attrName>
                                        </p:attrNameLst>
                                      </p:cBhvr>
                                      <p:to>
                                        <p:strVal val="visible"/>
                                      </p:to>
                                    </p:se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2" presetClass="entr" presetSubtype="2" fill="hold" grpId="0" nodeType="clickEffect">
                                  <p:stCondLst>
                                    <p:cond delay="0"/>
                                  </p:stCondLst>
                                  <p:childTnLst>
                                    <p:set>
                                      <p:cBhvr>
                                        <p:cTn id="115" dur="1" fill="hold">
                                          <p:stCondLst>
                                            <p:cond delay="0"/>
                                          </p:stCondLst>
                                        </p:cTn>
                                        <p:tgtEl>
                                          <p:spTgt spid="83999"/>
                                        </p:tgtEl>
                                        <p:attrNameLst>
                                          <p:attrName>style.visibility</p:attrName>
                                        </p:attrNameLst>
                                      </p:cBhvr>
                                      <p:to>
                                        <p:strVal val="visible"/>
                                      </p:to>
                                    </p:set>
                                    <p:animEffect transition="in" filter="wipe(right)">
                                      <p:cBhvr>
                                        <p:cTn id="116" dur="500"/>
                                        <p:tgtEl>
                                          <p:spTgt spid="83999"/>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2" presetClass="entr" presetSubtype="8" fill="hold" grpId="0" nodeType="clickEffect">
                                  <p:stCondLst>
                                    <p:cond delay="0"/>
                                  </p:stCondLst>
                                  <p:childTnLst>
                                    <p:set>
                                      <p:cBhvr>
                                        <p:cTn id="120" dur="1" fill="hold">
                                          <p:stCondLst>
                                            <p:cond delay="0"/>
                                          </p:stCondLst>
                                        </p:cTn>
                                        <p:tgtEl>
                                          <p:spTgt spid="84000"/>
                                        </p:tgtEl>
                                        <p:attrNameLst>
                                          <p:attrName>style.visibility</p:attrName>
                                        </p:attrNameLst>
                                      </p:cBhvr>
                                      <p:to>
                                        <p:strVal val="visible"/>
                                      </p:to>
                                    </p:set>
                                    <p:animEffect transition="in" filter="wipe(left)">
                                      <p:cBhvr>
                                        <p:cTn id="121" dur="500"/>
                                        <p:tgtEl>
                                          <p:spTgt spid="84000"/>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 presetClass="entr" presetSubtype="0" fill="hold" nodeType="clickEffect">
                                  <p:stCondLst>
                                    <p:cond delay="0"/>
                                  </p:stCondLst>
                                  <p:childTnLst>
                                    <p:set>
                                      <p:cBhvr>
                                        <p:cTn id="125" dur="1" fill="hold">
                                          <p:stCondLst>
                                            <p:cond delay="0"/>
                                          </p:stCondLst>
                                        </p:cTn>
                                        <p:tgtEl>
                                          <p:spTgt spid="14"/>
                                        </p:tgtEl>
                                        <p:attrNameLst>
                                          <p:attrName>style.visibility</p:attrName>
                                        </p:attrNameLst>
                                      </p:cBhvr>
                                      <p:to>
                                        <p:strVal val="visible"/>
                                      </p:to>
                                    </p:se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2" presetClass="entr" presetSubtype="2" fill="hold" grpId="0" nodeType="clickEffect">
                                  <p:stCondLst>
                                    <p:cond delay="0"/>
                                  </p:stCondLst>
                                  <p:childTnLst>
                                    <p:set>
                                      <p:cBhvr>
                                        <p:cTn id="129" dur="1" fill="hold">
                                          <p:stCondLst>
                                            <p:cond delay="0"/>
                                          </p:stCondLst>
                                        </p:cTn>
                                        <p:tgtEl>
                                          <p:spTgt spid="84014"/>
                                        </p:tgtEl>
                                        <p:attrNameLst>
                                          <p:attrName>style.visibility</p:attrName>
                                        </p:attrNameLst>
                                      </p:cBhvr>
                                      <p:to>
                                        <p:strVal val="visible"/>
                                      </p:to>
                                    </p:set>
                                    <p:animEffect transition="in" filter="wipe(right)">
                                      <p:cBhvr>
                                        <p:cTn id="130" dur="500"/>
                                        <p:tgtEl>
                                          <p:spTgt spid="84014"/>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22" presetClass="entr" presetSubtype="4" fill="hold" grpId="0" nodeType="clickEffect">
                                  <p:stCondLst>
                                    <p:cond delay="0"/>
                                  </p:stCondLst>
                                  <p:childTnLst>
                                    <p:set>
                                      <p:cBhvr>
                                        <p:cTn id="134" dur="1" fill="hold">
                                          <p:stCondLst>
                                            <p:cond delay="0"/>
                                          </p:stCondLst>
                                        </p:cTn>
                                        <p:tgtEl>
                                          <p:spTgt spid="84015"/>
                                        </p:tgtEl>
                                        <p:attrNameLst>
                                          <p:attrName>style.visibility</p:attrName>
                                        </p:attrNameLst>
                                      </p:cBhvr>
                                      <p:to>
                                        <p:strVal val="visible"/>
                                      </p:to>
                                    </p:set>
                                    <p:animEffect transition="in" filter="wipe(down)">
                                      <p:cBhvr>
                                        <p:cTn id="135" dur="500"/>
                                        <p:tgtEl>
                                          <p:spTgt spid="84015"/>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22" presetClass="entr" presetSubtype="2" fill="hold" grpId="0" nodeType="clickEffect">
                                  <p:stCondLst>
                                    <p:cond delay="0"/>
                                  </p:stCondLst>
                                  <p:childTnLst>
                                    <p:set>
                                      <p:cBhvr>
                                        <p:cTn id="139" dur="1" fill="hold">
                                          <p:stCondLst>
                                            <p:cond delay="0"/>
                                          </p:stCondLst>
                                        </p:cTn>
                                        <p:tgtEl>
                                          <p:spTgt spid="84016"/>
                                        </p:tgtEl>
                                        <p:attrNameLst>
                                          <p:attrName>style.visibility</p:attrName>
                                        </p:attrNameLst>
                                      </p:cBhvr>
                                      <p:to>
                                        <p:strVal val="visible"/>
                                      </p:to>
                                    </p:set>
                                    <p:animEffect transition="in" filter="wipe(right)">
                                      <p:cBhvr>
                                        <p:cTn id="140" dur="500"/>
                                        <p:tgtEl>
                                          <p:spTgt spid="84016"/>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1" presetClass="entr" presetSubtype="0" fill="hold" nodeType="clickEffect">
                                  <p:stCondLst>
                                    <p:cond delay="0"/>
                                  </p:stCondLst>
                                  <p:childTnLst>
                                    <p:set>
                                      <p:cBhvr>
                                        <p:cTn id="144" dur="1" fill="hold">
                                          <p:stCondLst>
                                            <p:cond delay="0"/>
                                          </p:stCondLst>
                                        </p:cTn>
                                        <p:tgtEl>
                                          <p:spTgt spid="13"/>
                                        </p:tgtEl>
                                        <p:attrNameLst>
                                          <p:attrName>style.visibility</p:attrName>
                                        </p:attrNameLst>
                                      </p:cBhvr>
                                      <p:to>
                                        <p:strVal val="visible"/>
                                      </p:to>
                                    </p:set>
                                  </p:childTnLst>
                                </p:cTn>
                              </p:par>
                            </p:childTnLst>
                          </p:cTn>
                        </p:par>
                      </p:childTnLst>
                    </p:cTn>
                  </p:par>
                  <p:par>
                    <p:cTn id="145" fill="hold" nodeType="clickPar">
                      <p:stCondLst>
                        <p:cond delay="indefinite"/>
                      </p:stCondLst>
                      <p:childTnLst>
                        <p:par>
                          <p:cTn id="146" fill="hold" nodeType="withGroup">
                            <p:stCondLst>
                              <p:cond delay="0"/>
                            </p:stCondLst>
                            <p:childTnLst>
                              <p:par>
                                <p:cTn id="147" presetID="1" presetClass="entr" presetSubtype="0" fill="hold" nodeType="clickEffect">
                                  <p:stCondLst>
                                    <p:cond delay="0"/>
                                  </p:stCondLst>
                                  <p:childTnLst>
                                    <p:set>
                                      <p:cBhvr>
                                        <p:cTn id="148" dur="1" fill="hold">
                                          <p:stCondLst>
                                            <p:cond delay="0"/>
                                          </p:stCondLst>
                                        </p:cTn>
                                        <p:tgtEl>
                                          <p:spTgt spid="5"/>
                                        </p:tgtEl>
                                        <p:attrNameLst>
                                          <p:attrName>style.visibility</p:attrName>
                                        </p:attrNameLst>
                                      </p:cBhvr>
                                      <p:to>
                                        <p:strVal val="visible"/>
                                      </p:to>
                                    </p:set>
                                  </p:childTnLst>
                                </p:cTn>
                              </p:par>
                            </p:childTnLst>
                          </p:cTn>
                        </p:par>
                      </p:childTnLst>
                    </p:cTn>
                  </p:par>
                  <p:par>
                    <p:cTn id="149" fill="hold" nodeType="clickPar">
                      <p:stCondLst>
                        <p:cond delay="indefinite"/>
                      </p:stCondLst>
                      <p:childTnLst>
                        <p:par>
                          <p:cTn id="150" fill="hold" nodeType="withGroup">
                            <p:stCondLst>
                              <p:cond delay="0"/>
                            </p:stCondLst>
                            <p:childTnLst>
                              <p:par>
                                <p:cTn id="151" presetID="22" presetClass="entr" presetSubtype="2" fill="hold" grpId="0" nodeType="clickEffect">
                                  <p:stCondLst>
                                    <p:cond delay="0"/>
                                  </p:stCondLst>
                                  <p:childTnLst>
                                    <p:set>
                                      <p:cBhvr>
                                        <p:cTn id="152" dur="1" fill="hold">
                                          <p:stCondLst>
                                            <p:cond delay="0"/>
                                          </p:stCondLst>
                                        </p:cTn>
                                        <p:tgtEl>
                                          <p:spTgt spid="84017"/>
                                        </p:tgtEl>
                                        <p:attrNameLst>
                                          <p:attrName>style.visibility</p:attrName>
                                        </p:attrNameLst>
                                      </p:cBhvr>
                                      <p:to>
                                        <p:strVal val="visible"/>
                                      </p:to>
                                    </p:set>
                                    <p:animEffect transition="in" filter="wipe(right)">
                                      <p:cBhvr>
                                        <p:cTn id="153" dur="500"/>
                                        <p:tgtEl>
                                          <p:spTgt spid="840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7" grpId="0" animBg="1"/>
      <p:bldP spid="269317" grpId="1" animBg="1"/>
      <p:bldP spid="269318" grpId="0" animBg="1"/>
      <p:bldP spid="269318" grpId="1" animBg="1"/>
      <p:bldP spid="269319" grpId="0" animBg="1"/>
      <p:bldP spid="269319" grpId="1" animBg="1"/>
      <p:bldP spid="269320" grpId="0" animBg="1"/>
      <p:bldP spid="269320" grpId="1" animBg="1"/>
      <p:bldP spid="269321" grpId="0" animBg="1"/>
      <p:bldP spid="269321" grpId="1" animBg="1"/>
      <p:bldP spid="269322" grpId="0" animBg="1"/>
      <p:bldP spid="269322" grpId="1" animBg="1"/>
      <p:bldP spid="269340" grpId="0" animBg="1"/>
      <p:bldP spid="269340" grpId="1" animBg="1"/>
      <p:bldP spid="269341" grpId="0" animBg="1"/>
      <p:bldP spid="269341" grpId="1" animBg="1"/>
      <p:bldP spid="83999" grpId="0" animBg="1"/>
      <p:bldP spid="84000" grpId="0" animBg="1"/>
      <p:bldP spid="84014" grpId="0" animBg="1"/>
      <p:bldP spid="84015" grpId="0" animBg="1"/>
      <p:bldP spid="84016" grpId="0" animBg="1"/>
      <p:bldP spid="84017" grpId="0" animBg="1"/>
    </p:bld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318160" y="4934455"/>
            <a:ext cx="8406094" cy="925490"/>
          </a:xfrm>
          <a:prstGeom prst="rect">
            <a:avLst/>
          </a:prstGeom>
          <a:noFill/>
        </p:spPr>
        <p:txBody>
          <a:bodyPr lIns="91289" tIns="45645" rIns="91289" bIns="45645">
            <a:spAutoFit/>
          </a:bodyPr>
          <a:lstStyle/>
          <a:p>
            <a:pPr defTabSz="913365">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IS CRUCIFIED</a:t>
            </a:r>
          </a:p>
        </p:txBody>
      </p:sp>
      <p:pic>
        <p:nvPicPr>
          <p:cNvPr id="14339"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318160" y="1706965"/>
            <a:ext cx="5284787" cy="2170267"/>
          </a:xfrm>
          <a:prstGeom prst="rect">
            <a:avLst/>
          </a:prstGeom>
          <a:noFill/>
        </p:spPr>
        <p:txBody>
          <a:bodyPr lIns="91289" tIns="45645" rIns="91289" bIns="45645">
            <a:spAutoFit/>
          </a:bodyPr>
          <a:lstStyle/>
          <a:p>
            <a:pPr defTabSz="91336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27:27-37</a:t>
            </a:r>
          </a:p>
          <a:p>
            <a:pPr defTabSz="91336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15:16-25</a:t>
            </a:r>
          </a:p>
          <a:p>
            <a:pPr defTabSz="91336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23:26-34</a:t>
            </a:r>
          </a:p>
          <a:p>
            <a:pPr defTabSz="913365">
              <a:defRPr/>
            </a:pPr>
            <a:r>
              <a:rPr lang="en-US" sz="34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19:16-27</a:t>
            </a:r>
          </a:p>
        </p:txBody>
      </p:sp>
      <p:sp>
        <p:nvSpPr>
          <p:cNvPr id="9" name="TextBox 8"/>
          <p:cNvSpPr txBox="1"/>
          <p:nvPr/>
        </p:nvSpPr>
        <p:spPr>
          <a:xfrm>
            <a:off x="318159" y="4579443"/>
            <a:ext cx="3092282" cy="418648"/>
          </a:xfrm>
          <a:prstGeom prst="rect">
            <a:avLst/>
          </a:prstGeom>
          <a:noFill/>
        </p:spPr>
        <p:txBody>
          <a:bodyPr wrap="none" lIns="64208" tIns="32101" rIns="64208" bIns="32101">
            <a:spAutoFit/>
          </a:bodyPr>
          <a:lstStyle/>
          <a:p>
            <a:pPr defTabSz="321231">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10" name="Group 9"/>
          <p:cNvGrpSpPr/>
          <p:nvPr/>
        </p:nvGrpSpPr>
        <p:grpSpPr>
          <a:xfrm>
            <a:off x="179512" y="188640"/>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3137485498"/>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923507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886816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102628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0196350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074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377267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573346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3745" name="Pictur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43746" name="Picture 3"/>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983288" y="5695950"/>
            <a:ext cx="3160712" cy="1162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00098" name="Rectangle 2"/>
          <p:cNvSpPr>
            <a:spLocks noGrp="1" noChangeArrowheads="1"/>
          </p:cNvSpPr>
          <p:nvPr>
            <p:ph type="ctrTitle"/>
          </p:nvPr>
        </p:nvSpPr>
        <p:spPr>
          <a:xfrm>
            <a:off x="0" y="4724435"/>
            <a:ext cx="9144000" cy="2016125"/>
          </a:xfrm>
          <a:effectLst>
            <a:outerShdw blurRad="63500" dist="35921" dir="2700000" algn="ctr" rotWithShape="0">
              <a:schemeClr val="tx2">
                <a:alpha val="74998"/>
              </a:schemeClr>
            </a:outerShdw>
          </a:effectLst>
        </p:spPr>
        <p:txBody>
          <a:bodyPr/>
          <a:lstStyle/>
          <a:p>
            <a:pPr>
              <a:defRPr/>
            </a:pPr>
            <a:r>
              <a:rPr lang="en-US" sz="6000" b="1" i="1" dirty="0">
                <a:effectLst>
                  <a:glow rad="127000">
                    <a:schemeClr val="tx1"/>
                  </a:glow>
                </a:effectLst>
                <a:latin typeface="Arial" charset="0"/>
                <a:ea typeface="ＭＳ Ｐゴシック" charset="0"/>
                <a:cs typeface="ＭＳ Ｐゴシック" charset="0"/>
              </a:rPr>
              <a:t>Palms to Cross</a:t>
            </a:r>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495698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3708672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448197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784952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335446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9604272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84823723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25355737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5486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953" name="Picture 1" descr="12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804683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198710" y="4087113"/>
            <a:ext cx="5265810" cy="1759435"/>
          </a:xfrm>
          <a:prstGeom prst="rect">
            <a:avLst/>
          </a:prstGeom>
          <a:noFill/>
        </p:spPr>
        <p:txBody>
          <a:bodyPr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TRIUMPHAL ENTRY</a:t>
            </a:r>
            <a:r>
              <a:rPr kumimoji="0" lang="en-US" sz="3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 </a:t>
            </a:r>
            <a:r>
              <a:rPr kumimoji="0" lang="en-US" sz="25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(Palm Sunday)</a:t>
            </a:r>
            <a:endParaRPr kumimoji="0" lang="en-US" sz="38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endParaRP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4"/>
            <a:ext cx="9181956" cy="866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76" name="Picture 3" descr="16_Lost_Coin_1024.jpg                                          00D23280Drive A                        7C2684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8867" y="50889"/>
            <a:ext cx="2079808" cy="1099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198710" y="87079"/>
            <a:ext cx="5284787" cy="2429270"/>
          </a:xfrm>
          <a:prstGeom prst="rect">
            <a:avLst/>
          </a:prstGeom>
          <a:noFill/>
        </p:spPr>
        <p:txBody>
          <a:bodyPr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Matthew 21:1-11</a:t>
            </a:r>
          </a:p>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Mark 11:1-11</a:t>
            </a:r>
          </a:p>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19:28-44</a:t>
            </a:r>
          </a:p>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John 12:12-19</a:t>
            </a:r>
          </a:p>
        </p:txBody>
      </p:sp>
      <p:sp>
        <p:nvSpPr>
          <p:cNvPr id="9" name="TextBox 8"/>
          <p:cNvSpPr txBox="1"/>
          <p:nvPr/>
        </p:nvSpPr>
        <p:spPr>
          <a:xfrm>
            <a:off x="198710" y="3783455"/>
            <a:ext cx="3092282" cy="418647"/>
          </a:xfrm>
          <a:prstGeom prst="rect">
            <a:avLst/>
          </a:prstGeom>
          <a:noFill/>
        </p:spPr>
        <p:txBody>
          <a:bodyPr wrap="none" lIns="64212" tIns="32103" rIns="64212" bIns="32103">
            <a:spAutoFit/>
          </a:bodyPr>
          <a:lstStyle/>
          <a:p>
            <a:pPr marL="0" marR="0" lvl="0" indent="0" algn="l" defTabSz="321247" rtl="0" eaLnBrk="0" fontAlgn="base" latinLnBrk="0" hangingPunct="0">
              <a:lnSpc>
                <a:spcPct val="100000"/>
              </a:lnSpc>
              <a:spcBef>
                <a:spcPct val="0"/>
              </a:spcBef>
              <a:spcAft>
                <a:spcPct val="0"/>
              </a:spcAft>
              <a:buClrTx/>
              <a:buSzTx/>
              <a:buFontTx/>
              <a:buNone/>
              <a:tabLst/>
              <a:defRPr/>
            </a:pPr>
            <a:r>
              <a:rPr kumimoji="0" lang="en-US" sz="2300" b="1" i="0" u="none" strike="noStrike" kern="1200" cap="none" spc="0" normalizeH="0" baseline="0" noProof="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DejaVu Sans" charset="0"/>
              </a:rPr>
              <a:t>THE EASTER STORY</a:t>
            </a:r>
          </a:p>
        </p:txBody>
      </p:sp>
    </p:spTree>
    <p:extLst>
      <p:ext uri="{BB962C8B-B14F-4D97-AF65-F5344CB8AC3E}">
        <p14:creationId xmlns:p14="http://schemas.microsoft.com/office/powerpoint/2010/main" val="50377780"/>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51824" y="5104147"/>
            <a:ext cx="9027900" cy="806035"/>
          </a:xfrm>
          <a:prstGeom prst="rect">
            <a:avLst/>
          </a:prstGeom>
          <a:noFill/>
        </p:spPr>
        <p:txBody>
          <a:bodyPr lIns="91280" tIns="45640" rIns="91280" bIns="45640">
            <a:spAutoFit/>
          </a:bodyPr>
          <a:lstStyle/>
          <a:p>
            <a:pPr defTabSz="913275">
              <a:defRPr/>
            </a:pPr>
            <a:r>
              <a:rPr lang="en-US" sz="46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DIES ON THE CROSS</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6"/>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151912" y="1891627"/>
            <a:ext cx="5284995" cy="1996884"/>
          </a:xfrm>
          <a:prstGeom prst="rect">
            <a:avLst/>
          </a:prstGeom>
          <a:noFill/>
        </p:spPr>
        <p:txBody>
          <a:bodyPr lIns="91280" tIns="45640" rIns="91280" bIns="45640">
            <a:spAutoFit/>
          </a:bodyPr>
          <a:lstStyle/>
          <a:p>
            <a:pPr defTabSz="913275">
              <a:defRPr/>
            </a:pPr>
            <a:r>
              <a:rPr lang="en-US" sz="3100" b="1" dirty="0">
                <a:solidFill>
                  <a:srgbClr val="000000"/>
                </a:solidFill>
                <a:effectLst/>
                <a:latin typeface="Arial" pitchFamily="34" charset="0"/>
                <a:ea typeface="MS PGothic" pitchFamily="34" charset="-128"/>
              </a:rPr>
              <a:t>Matthew 27:38-66</a:t>
            </a:r>
          </a:p>
          <a:p>
            <a:pPr defTabSz="913275">
              <a:defRPr/>
            </a:pPr>
            <a:r>
              <a:rPr lang="en-US" sz="3100" b="1" dirty="0">
                <a:solidFill>
                  <a:srgbClr val="000000"/>
                </a:solidFill>
                <a:effectLst/>
                <a:latin typeface="Arial" pitchFamily="34" charset="0"/>
                <a:ea typeface="MS PGothic" pitchFamily="34" charset="-128"/>
              </a:rPr>
              <a:t>Mark 15:25-47</a:t>
            </a:r>
          </a:p>
          <a:p>
            <a:pPr defTabSz="913275">
              <a:defRPr/>
            </a:pPr>
            <a:r>
              <a:rPr lang="en-US" sz="3100" b="1" dirty="0">
                <a:solidFill>
                  <a:srgbClr val="000000"/>
                </a:solidFill>
                <a:effectLst/>
                <a:latin typeface="Arial" pitchFamily="34" charset="0"/>
                <a:ea typeface="MS PGothic" pitchFamily="34" charset="-128"/>
              </a:rPr>
              <a:t>Luke 23:35-56</a:t>
            </a:r>
          </a:p>
          <a:p>
            <a:pPr defTabSz="913275">
              <a:defRPr/>
            </a:pPr>
            <a:r>
              <a:rPr lang="en-US" sz="3100" b="1" dirty="0">
                <a:solidFill>
                  <a:srgbClr val="000000"/>
                </a:solidFill>
                <a:effectLst/>
                <a:latin typeface="Arial" pitchFamily="34" charset="0"/>
                <a:ea typeface="MS PGothic" pitchFamily="34" charset="-128"/>
              </a:rPr>
              <a:t>John 19:28-42</a:t>
            </a:r>
          </a:p>
        </p:txBody>
      </p:sp>
      <p:sp>
        <p:nvSpPr>
          <p:cNvPr id="9" name="TextBox 8"/>
          <p:cNvSpPr txBox="1"/>
          <p:nvPr/>
        </p:nvSpPr>
        <p:spPr>
          <a:xfrm>
            <a:off x="151823" y="4749134"/>
            <a:ext cx="3092282" cy="418648"/>
          </a:xfrm>
          <a:prstGeom prst="rect">
            <a:avLst/>
          </a:prstGeom>
          <a:noFill/>
        </p:spPr>
        <p:txBody>
          <a:bodyPr wrap="none" lIns="64202" tIns="32098" rIns="64202" bIns="32098">
            <a:spAutoFit/>
          </a:bodyPr>
          <a:lstStyle/>
          <a:p>
            <a:pPr defTabSz="321199">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DejaVu Sans" charset="0"/>
              </a:rPr>
              <a:t>THE EASTER STORY</a:t>
            </a:r>
          </a:p>
        </p:txBody>
      </p:sp>
      <p:grpSp>
        <p:nvGrpSpPr>
          <p:cNvPr id="8" name="Group 7"/>
          <p:cNvGrpSpPr/>
          <p:nvPr/>
        </p:nvGrpSpPr>
        <p:grpSpPr>
          <a:xfrm>
            <a:off x="179512" y="188640"/>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3434431584"/>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41757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707873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584603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735269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710177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431006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2727121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7750575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393F5EAA-1655-4267-197E-436D095D3C18}"/>
              </a:ext>
            </a:extLst>
          </p:cNvPr>
          <p:cNvSpPr txBox="1"/>
          <p:nvPr/>
        </p:nvSpPr>
        <p:spPr>
          <a:xfrm>
            <a:off x="89756" y="3645024"/>
            <a:ext cx="8964488" cy="3016065"/>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As Jesus and his disciples approached Jerusalem, they came to the towns of Bethphage and Bethany on the Mount of Olives.</a:t>
            </a:r>
          </a:p>
          <a:p>
            <a:pPr marL="0" marR="0" lvl="0" indent="0" algn="l" defTabSz="913410" rtl="0" eaLnBrk="0" fontAlgn="base" latinLnBrk="0" hangingPunct="0">
              <a:lnSpc>
                <a:spcPct val="100000"/>
              </a:lnSpc>
              <a:spcBef>
                <a:spcPct val="0"/>
              </a:spcBef>
              <a:spcAft>
                <a:spcPct val="0"/>
              </a:spcAft>
              <a:buClrTx/>
              <a:buSzTx/>
              <a:buFontTx/>
              <a:buNone/>
              <a:tabLst/>
              <a:defRPr/>
            </a:pPr>
            <a:endPar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endParaRPr>
          </a:p>
        </p:txBody>
      </p:sp>
      <p:sp>
        <p:nvSpPr>
          <p:cNvPr id="4" name="TextBox 3">
            <a:extLst>
              <a:ext uri="{FF2B5EF4-FFF2-40B4-BE49-F238E27FC236}">
                <a16:creationId xmlns:a16="http://schemas.microsoft.com/office/drawing/2014/main" id="{E39361F6-4669-2DE8-6AB6-34A468F9F536}"/>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Mark 11:1-11</a:t>
            </a:r>
          </a:p>
        </p:txBody>
      </p:sp>
    </p:spTree>
    <p:extLst>
      <p:ext uri="{BB962C8B-B14F-4D97-AF65-F5344CB8AC3E}">
        <p14:creationId xmlns:p14="http://schemas.microsoft.com/office/powerpoint/2010/main" val="77896397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103193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623600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676595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25213362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246795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882385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197024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891713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487128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0096998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197D8597-5234-1DDC-E78B-4246986326D4}"/>
              </a:ext>
            </a:extLst>
          </p:cNvPr>
          <p:cNvSpPr txBox="1"/>
          <p:nvPr/>
        </p:nvSpPr>
        <p:spPr>
          <a:xfrm>
            <a:off x="5364088" y="332656"/>
            <a:ext cx="3779912" cy="3600840"/>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Jesus sent two of them on ahead. </a:t>
            </a: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2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“Go into that village over there,” he told them.</a:t>
            </a:r>
          </a:p>
        </p:txBody>
      </p:sp>
    </p:spTree>
    <p:extLst>
      <p:ext uri="{BB962C8B-B14F-4D97-AF65-F5344CB8AC3E}">
        <p14:creationId xmlns:p14="http://schemas.microsoft.com/office/powerpoint/2010/main" val="40865786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953" name="Picture 1" descr="12_Peter_Denies_Jesu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06889886"/>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4465" name="Picture 4" descr="Different Types of Crosses"/>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0" y="0"/>
            <a:ext cx="9448800" cy="6858000"/>
          </a:xfrm>
          <a:noFill/>
        </p:spPr>
      </p:pic>
      <p:sp>
        <p:nvSpPr>
          <p:cNvPr id="46085" name="Rectangle 5"/>
          <p:cNvSpPr>
            <a:spLocks noGrp="1" noChangeArrowheads="1"/>
          </p:cNvSpPr>
          <p:nvPr>
            <p:ph type="title"/>
          </p:nvPr>
        </p:nvSpPr>
        <p:spPr>
          <a:xfrm>
            <a:off x="152400" y="5867400"/>
            <a:ext cx="5715000" cy="914400"/>
          </a:xfrm>
          <a:solidFill>
            <a:schemeClr val="bg1"/>
          </a:solidFill>
        </p:spPr>
        <p:txBody>
          <a:bodyPr/>
          <a:lstStyle/>
          <a:p>
            <a:pPr eaLnBrk="1" hangingPunct="1">
              <a:defRPr/>
            </a:pPr>
            <a:r>
              <a:rPr lang="en-US" b="1" dirty="0">
                <a:solidFill>
                  <a:srgbClr val="FFFFFF"/>
                </a:solidFill>
                <a:latin typeface="Arial" charset="0"/>
                <a:ea typeface="ＭＳ Ｐゴシック" charset="0"/>
                <a:cs typeface="ＭＳ Ｐゴシック" charset="0"/>
              </a:rPr>
              <a:t>3 Types of Crosses</a:t>
            </a:r>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3" name="Rectangle 2"/>
          <p:cNvSpPr>
            <a:spLocks noChangeArrowheads="1"/>
          </p:cNvSpPr>
          <p:nvPr/>
        </p:nvSpPr>
        <p:spPr bwMode="auto">
          <a:xfrm>
            <a:off x="0" y="-152400"/>
            <a:ext cx="9144000" cy="7086600"/>
          </a:xfrm>
          <a:prstGeom prst="rect">
            <a:avLst/>
          </a:prstGeom>
          <a:solidFill>
            <a:schemeClr val="bg2"/>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275" tIns="45638" rIns="91275" bIns="45638" anchor="ctr"/>
          <a:lstStyle/>
          <a:p>
            <a:endParaRPr lang="en-US"/>
          </a:p>
        </p:txBody>
      </p:sp>
      <p:pic>
        <p:nvPicPr>
          <p:cNvPr id="576514"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81000"/>
            <a:ext cx="9144000" cy="2840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7156" name="Rectangle 4"/>
          <p:cNvSpPr>
            <a:spLocks noChangeArrowheads="1"/>
          </p:cNvSpPr>
          <p:nvPr/>
        </p:nvSpPr>
        <p:spPr bwMode="auto">
          <a:xfrm>
            <a:off x="3048000" y="76201"/>
            <a:ext cx="6096000" cy="6858000"/>
          </a:xfrm>
          <a:prstGeom prst="rect">
            <a:avLst/>
          </a:prstGeom>
          <a:solidFill>
            <a:schemeClr val="bg2"/>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275" tIns="45638" rIns="91275" bIns="45638" anchor="ctr"/>
          <a:lstStyle/>
          <a:p>
            <a:endParaRPr lang="en-US"/>
          </a:p>
        </p:txBody>
      </p:sp>
      <p:sp>
        <p:nvSpPr>
          <p:cNvPr id="177157" name="Rectangle 5"/>
          <p:cNvSpPr>
            <a:spLocks noChangeArrowheads="1"/>
          </p:cNvSpPr>
          <p:nvPr/>
        </p:nvSpPr>
        <p:spPr bwMode="auto">
          <a:xfrm>
            <a:off x="6477000" y="0"/>
            <a:ext cx="3048000" cy="6858000"/>
          </a:xfrm>
          <a:prstGeom prst="rect">
            <a:avLst/>
          </a:prstGeom>
          <a:solidFill>
            <a:schemeClr val="bg2"/>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275" tIns="45638" rIns="91275" bIns="45638" anchor="ctr"/>
          <a:lstStyle/>
          <a:p>
            <a:endParaRPr lang="en-US"/>
          </a:p>
        </p:txBody>
      </p:sp>
      <p:sp>
        <p:nvSpPr>
          <p:cNvPr id="177158" name="Rectangle 6"/>
          <p:cNvSpPr>
            <a:spLocks noGrp="1" noChangeArrowheads="1"/>
          </p:cNvSpPr>
          <p:nvPr>
            <p:ph type="title" idx="4294967295"/>
          </p:nvPr>
        </p:nvSpPr>
        <p:spPr>
          <a:xfrm>
            <a:off x="685800" y="5334000"/>
            <a:ext cx="7772400" cy="1143000"/>
          </a:xfrm>
        </p:spPr>
        <p:txBody>
          <a:bodyPr/>
          <a:lstStyle/>
          <a:p>
            <a:pPr eaLnBrk="1" hangingPunct="1">
              <a:defRPr/>
            </a:pPr>
            <a:r>
              <a:rPr lang="en-US" b="1" dirty="0">
                <a:solidFill>
                  <a:srgbClr val="FFFFFF"/>
                </a:solidFill>
                <a:latin typeface="Arial" charset="0"/>
                <a:ea typeface="ＭＳ Ｐゴシック" charset="0"/>
                <a:cs typeface="ＭＳ Ｐゴシック" charset="0"/>
              </a:rPr>
              <a:t>Christ</a:t>
            </a:r>
            <a:r>
              <a:rPr lang="mr-IN" altLang="ja-JP" b="1" dirty="0">
                <a:solidFill>
                  <a:srgbClr val="FFFFFF"/>
                </a:solidFill>
                <a:latin typeface="Arial" charset="0"/>
                <a:ea typeface="ＭＳ Ｐゴシック" charset="0"/>
                <a:cs typeface="ＭＳ Ｐゴシック" charset="0"/>
              </a:rPr>
              <a:t>'</a:t>
            </a:r>
            <a:r>
              <a:rPr lang="en-US" altLang="ja-JP" b="1" dirty="0">
                <a:solidFill>
                  <a:srgbClr val="FFFFFF"/>
                </a:solidFill>
                <a:latin typeface="Arial" charset="0"/>
                <a:ea typeface="ＭＳ Ｐゴシック" charset="0"/>
                <a:cs typeface="ＭＳ Ｐゴシック" charset="0"/>
              </a:rPr>
              <a:t>s Atoning Death</a:t>
            </a:r>
            <a:endParaRPr lang="en-US" b="1" dirty="0">
              <a:solidFill>
                <a:srgbClr val="FFFFFF"/>
              </a:solidFill>
              <a:latin typeface="Arial" charset="0"/>
              <a:ea typeface="ＭＳ Ｐゴシック" charset="0"/>
              <a:cs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grpId="0" nodeType="clickEffect">
                                  <p:stCondLst>
                                    <p:cond delay="0"/>
                                  </p:stCondLst>
                                  <p:childTnLst>
                                    <p:animEffect transition="out" filter="dissolve">
                                      <p:cBhvr>
                                        <p:cTn id="6" dur="500"/>
                                        <p:tgtEl>
                                          <p:spTgt spid="177156"/>
                                        </p:tgtEl>
                                      </p:cBhvr>
                                    </p:animEffect>
                                    <p:set>
                                      <p:cBhvr>
                                        <p:cTn id="7" dur="1" fill="hold">
                                          <p:stCondLst>
                                            <p:cond delay="499"/>
                                          </p:stCondLst>
                                        </p:cTn>
                                        <p:tgtEl>
                                          <p:spTgt spid="177156"/>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xit" presetSubtype="0" fill="hold" grpId="0" nodeType="clickEffect">
                                  <p:stCondLst>
                                    <p:cond delay="0"/>
                                  </p:stCondLst>
                                  <p:childTnLst>
                                    <p:animEffect transition="out" filter="dissolve">
                                      <p:cBhvr>
                                        <p:cTn id="11" dur="500"/>
                                        <p:tgtEl>
                                          <p:spTgt spid="177157"/>
                                        </p:tgtEl>
                                      </p:cBhvr>
                                    </p:animEffect>
                                    <p:set>
                                      <p:cBhvr>
                                        <p:cTn id="12" dur="1" fill="hold">
                                          <p:stCondLst>
                                            <p:cond delay="499"/>
                                          </p:stCondLst>
                                        </p:cTn>
                                        <p:tgtEl>
                                          <p:spTgt spid="17715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6" grpId="0" animBg="1"/>
      <p:bldP spid="177157" grpId="0" animBg="1"/>
    </p:bld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8561" name="Picture 4" descr="Golgotha"/>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0" y="0"/>
            <a:ext cx="9144000" cy="7162800"/>
          </a:xfrm>
          <a:noFill/>
        </p:spPr>
      </p:pic>
      <p:sp>
        <p:nvSpPr>
          <p:cNvPr id="578562" name="Rectangle 5"/>
          <p:cNvSpPr>
            <a:spLocks noGrp="1" noChangeArrowheads="1"/>
          </p:cNvSpPr>
          <p:nvPr>
            <p:ph type="title"/>
          </p:nvPr>
        </p:nvSpPr>
        <p:spPr>
          <a:xfrm>
            <a:off x="3657600" y="0"/>
            <a:ext cx="5486400" cy="914400"/>
          </a:xfrm>
          <a:solidFill>
            <a:schemeClr val="bg2"/>
          </a:solidFill>
        </p:spPr>
        <p:txBody>
          <a:bodyPr/>
          <a:lstStyle/>
          <a:p>
            <a:pPr eaLnBrk="1" hangingPunct="1"/>
            <a:r>
              <a:rPr lang="en-US" b="1" dirty="0">
                <a:solidFill>
                  <a:srgbClr val="FFFFFF"/>
                </a:solidFill>
                <a:effectLst/>
                <a:latin typeface="Arial" charset="0"/>
                <a:ea typeface="ＭＳ Ｐゴシック" charset="0"/>
                <a:cs typeface="ＭＳ Ｐゴシック" charset="0"/>
              </a:rPr>
              <a:t>Gordon</a:t>
            </a:r>
            <a:r>
              <a:rPr lang="mr-IN" altLang="ja-JP" b="1" dirty="0">
                <a:solidFill>
                  <a:srgbClr val="FFFFFF"/>
                </a:solidFill>
                <a:effectLst/>
                <a:latin typeface="Arial" charset="0"/>
                <a:ea typeface="ＭＳ Ｐゴシック" charset="0"/>
                <a:cs typeface="ＭＳ Ｐゴシック" charset="0"/>
              </a:rPr>
              <a:t>'</a:t>
            </a:r>
            <a:r>
              <a:rPr lang="en-US" altLang="ja-JP" b="1" dirty="0">
                <a:solidFill>
                  <a:srgbClr val="FFFFFF"/>
                </a:solidFill>
                <a:effectLst/>
                <a:latin typeface="Arial" charset="0"/>
                <a:ea typeface="ＭＳ Ｐゴシック" charset="0"/>
                <a:cs typeface="ＭＳ Ｐゴシック" charset="0"/>
              </a:rPr>
              <a:t>s Calvary</a:t>
            </a:r>
            <a:endParaRPr lang="en-US" b="1" dirty="0">
              <a:solidFill>
                <a:srgbClr val="FFFFFF"/>
              </a:solidFill>
              <a:effectLst/>
              <a:latin typeface="Arial" charset="0"/>
              <a:ea typeface="ＭＳ Ｐゴシック" charset="0"/>
              <a:cs typeface="ＭＳ Ｐゴシック" charset="0"/>
            </a:endParaRPr>
          </a:p>
        </p:txBody>
      </p:sp>
      <p:pic>
        <p:nvPicPr>
          <p:cNvPr id="50183" name="Picture 7" descr="j0238189"/>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24235" y="4114800"/>
            <a:ext cx="1446213"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0185" name="Picture 9" descr="j0238189"/>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800635" y="4114800"/>
            <a:ext cx="1446213"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0185"/>
                                        </p:tgtEl>
                                        <p:attrNameLst>
                                          <p:attrName>style.visibility</p:attrName>
                                        </p:attrNameLst>
                                      </p:cBhvr>
                                      <p:to>
                                        <p:strVal val="visible"/>
                                      </p:to>
                                    </p:set>
                                    <p:animEffect transition="in" filter="dissolve">
                                      <p:cBhvr>
                                        <p:cTn id="7" dur="500"/>
                                        <p:tgtEl>
                                          <p:spTgt spid="50185"/>
                                        </p:tgtEl>
                                      </p:cBhvr>
                                    </p:animEffect>
                                  </p:childTnLst>
                                </p:cTn>
                              </p:par>
                              <p:par>
                                <p:cTn id="8" presetID="9" presetClass="entr" presetSubtype="0" fill="hold" nodeType="withEffect">
                                  <p:stCondLst>
                                    <p:cond delay="0"/>
                                  </p:stCondLst>
                                  <p:childTnLst>
                                    <p:set>
                                      <p:cBhvr>
                                        <p:cTn id="9" dur="1" fill="hold">
                                          <p:stCondLst>
                                            <p:cond delay="0"/>
                                          </p:stCondLst>
                                        </p:cTn>
                                        <p:tgtEl>
                                          <p:spTgt spid="50183"/>
                                        </p:tgtEl>
                                        <p:attrNameLst>
                                          <p:attrName>style.visibility</p:attrName>
                                        </p:attrNameLst>
                                      </p:cBhvr>
                                      <p:to>
                                        <p:strVal val="visible"/>
                                      </p:to>
                                    </p:set>
                                    <p:animEffect transition="in" filter="dissolve">
                                      <p:cBhvr>
                                        <p:cTn id="10" dur="500"/>
                                        <p:tgtEl>
                                          <p:spTgt spid="5018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xit" presetSubtype="0" fill="hold" nodeType="clickEffect">
                                  <p:stCondLst>
                                    <p:cond delay="0"/>
                                  </p:stCondLst>
                                  <p:childTnLst>
                                    <p:animEffect transition="out" filter="dissolve">
                                      <p:cBhvr>
                                        <p:cTn id="14" dur="500"/>
                                        <p:tgtEl>
                                          <p:spTgt spid="50185"/>
                                        </p:tgtEl>
                                      </p:cBhvr>
                                    </p:animEffect>
                                    <p:set>
                                      <p:cBhvr>
                                        <p:cTn id="15" dur="1" fill="hold">
                                          <p:stCondLst>
                                            <p:cond delay="499"/>
                                          </p:stCondLst>
                                        </p:cTn>
                                        <p:tgtEl>
                                          <p:spTgt spid="50185"/>
                                        </p:tgtEl>
                                        <p:attrNameLst>
                                          <p:attrName>style.visibility</p:attrName>
                                        </p:attrNameLst>
                                      </p:cBhvr>
                                      <p:to>
                                        <p:strVal val="hidden"/>
                                      </p:to>
                                    </p:set>
                                  </p:childTnLst>
                                </p:cTn>
                              </p:par>
                              <p:par>
                                <p:cTn id="16" presetID="9" presetClass="exit" presetSubtype="0" fill="hold" nodeType="withEffect">
                                  <p:stCondLst>
                                    <p:cond delay="0"/>
                                  </p:stCondLst>
                                  <p:childTnLst>
                                    <p:animEffect transition="out" filter="dissolve">
                                      <p:cBhvr>
                                        <p:cTn id="17" dur="500"/>
                                        <p:tgtEl>
                                          <p:spTgt spid="50183"/>
                                        </p:tgtEl>
                                      </p:cBhvr>
                                    </p:animEffect>
                                    <p:set>
                                      <p:cBhvr>
                                        <p:cTn id="18" dur="1" fill="hold">
                                          <p:stCondLst>
                                            <p:cond delay="499"/>
                                          </p:stCondLst>
                                        </p:cTn>
                                        <p:tgtEl>
                                          <p:spTgt spid="501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0609" name="Picture 4" descr="Garden Tomb"/>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0" y="-228600"/>
            <a:ext cx="9144000" cy="7177088"/>
          </a:xfrm>
          <a:noFill/>
        </p:spPr>
      </p:pic>
      <p:sp>
        <p:nvSpPr>
          <p:cNvPr id="580610" name="Rectangle 5"/>
          <p:cNvSpPr>
            <a:spLocks noGrp="1" noChangeArrowheads="1"/>
          </p:cNvSpPr>
          <p:nvPr>
            <p:ph type="title"/>
          </p:nvPr>
        </p:nvSpPr>
        <p:spPr>
          <a:xfrm>
            <a:off x="2819400" y="-228600"/>
            <a:ext cx="6324600" cy="914400"/>
          </a:xfrm>
          <a:solidFill>
            <a:schemeClr val="bg2"/>
          </a:solidFill>
        </p:spPr>
        <p:txBody>
          <a:bodyPr/>
          <a:lstStyle/>
          <a:p>
            <a:pPr eaLnBrk="1" hangingPunct="1"/>
            <a:r>
              <a:rPr lang="en-US" b="1" dirty="0">
                <a:solidFill>
                  <a:srgbClr val="FFFFFF"/>
                </a:solidFill>
                <a:effectLst/>
                <a:latin typeface="Arial" charset="0"/>
                <a:ea typeface="ＭＳ Ｐゴシック" charset="0"/>
                <a:cs typeface="ＭＳ Ｐゴシック" charset="0"/>
              </a:rPr>
              <a:t>The Garden Tomb</a:t>
            </a:r>
          </a:p>
        </p:txBody>
      </p:sp>
      <p:sp>
        <p:nvSpPr>
          <p:cNvPr id="48135" name="AutoShape 7"/>
          <p:cNvSpPr>
            <a:spLocks noChangeArrowheads="1"/>
          </p:cNvSpPr>
          <p:nvPr/>
        </p:nvSpPr>
        <p:spPr bwMode="auto">
          <a:xfrm rot="-819025">
            <a:off x="1295400" y="4724400"/>
            <a:ext cx="838200" cy="228600"/>
          </a:xfrm>
          <a:prstGeom prst="rightArrow">
            <a:avLst>
              <a:gd name="adj1" fmla="val 50000"/>
              <a:gd name="adj2" fmla="val 91667"/>
            </a:avLst>
          </a:prstGeom>
          <a:solidFill>
            <a:schemeClr val="folHlink"/>
          </a:solidFill>
          <a:ln w="12700" cap="sq">
            <a:solidFill>
              <a:schemeClr val="folHlink"/>
            </a:solidFill>
            <a:miter lim="800000"/>
            <a:headEnd type="none" w="sm" len="sm"/>
            <a:tailEnd type="none" w="sm" len="sm"/>
          </a:ln>
        </p:spPr>
        <p:txBody>
          <a:bodyPr wrap="none" lIns="91275" tIns="45638" rIns="91275" bIns="45638" anchor="ctr"/>
          <a:lstStyle/>
          <a:p>
            <a:endParaRPr lang="en-US"/>
          </a:p>
        </p:txBody>
      </p:sp>
      <p:sp>
        <p:nvSpPr>
          <p:cNvPr id="48136" name="Oval 8"/>
          <p:cNvSpPr>
            <a:spLocks noChangeArrowheads="1"/>
          </p:cNvSpPr>
          <p:nvPr/>
        </p:nvSpPr>
        <p:spPr bwMode="auto">
          <a:xfrm>
            <a:off x="1524000" y="3810000"/>
            <a:ext cx="1524000" cy="1524000"/>
          </a:xfrm>
          <a:prstGeom prst="ellipse">
            <a:avLst/>
          </a:prstGeom>
          <a:noFill/>
          <a:ln w="57150" cap="sq">
            <a:solidFill>
              <a:schemeClr val="tx1"/>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91275" tIns="45638" rIns="91275" bIns="45638"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135"/>
                                        </p:tgtEl>
                                        <p:attrNameLst>
                                          <p:attrName>style.visibility</p:attrName>
                                        </p:attrNameLst>
                                      </p:cBhvr>
                                      <p:to>
                                        <p:strVal val="visible"/>
                                      </p:to>
                                    </p:set>
                                    <p:animEffect transition="in" filter="wipe(left)">
                                      <p:cBhvr>
                                        <p:cTn id="7" dur="500"/>
                                        <p:tgtEl>
                                          <p:spTgt spid="4813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8136"/>
                                        </p:tgtEl>
                                        <p:attrNameLst>
                                          <p:attrName>style.visibility</p:attrName>
                                        </p:attrNameLst>
                                      </p:cBhvr>
                                      <p:to>
                                        <p:strVal val="visible"/>
                                      </p:to>
                                    </p:set>
                                    <p:animEffect transition="in" filter="wipe(left)">
                                      <p:cBhvr>
                                        <p:cTn id="10" dur="500"/>
                                        <p:tgtEl>
                                          <p:spTgt spid="48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5" grpId="0" animBg="1"/>
      <p:bldP spid="48136" grpId="0" animBg="1"/>
    </p:bldLst>
  </p:timing>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2657"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59491" name="Rectangle 3"/>
          <p:cNvSpPr>
            <a:spLocks noGrp="1" noChangeArrowheads="1"/>
          </p:cNvSpPr>
          <p:nvPr>
            <p:ph type="title"/>
          </p:nvPr>
        </p:nvSpPr>
        <p:spPr>
          <a:xfrm>
            <a:off x="0" y="274639"/>
            <a:ext cx="9144000" cy="1325562"/>
          </a:xfrm>
          <a:effectLst>
            <a:outerShdw blurRad="63500" dist="89803" dir="2700000" algn="ctr" rotWithShape="0">
              <a:srgbClr val="000000">
                <a:alpha val="74997"/>
              </a:srgbClr>
            </a:outerShdw>
          </a:effectLst>
        </p:spPr>
        <p:txBody>
          <a:bodyPr/>
          <a:lstStyle/>
          <a:p>
            <a:pPr eaLnBrk="1" hangingPunct="1">
              <a:defRPr/>
            </a:pPr>
            <a:r>
              <a:rPr lang="en-US" sz="5400" dirty="0">
                <a:latin typeface="Tahoma" charset="0"/>
                <a:ea typeface="ＭＳ Ｐゴシック" charset="0"/>
                <a:cs typeface="ＭＳ Ｐゴシック" charset="0"/>
              </a:rPr>
              <a:t>What</a:t>
            </a:r>
            <a:r>
              <a:rPr lang="mr-IN" altLang="ja-JP" sz="5400" dirty="0">
                <a:latin typeface="Tahoma" charset="0"/>
                <a:ea typeface="ＭＳ Ｐゴシック" charset="0"/>
                <a:cs typeface="ＭＳ Ｐゴシック" charset="0"/>
              </a:rPr>
              <a:t>'</a:t>
            </a:r>
            <a:r>
              <a:rPr lang="en-US" altLang="ja-JP" sz="5400" dirty="0">
                <a:latin typeface="Tahoma" charset="0"/>
                <a:ea typeface="ＭＳ Ｐゴシック" charset="0"/>
                <a:cs typeface="ＭＳ Ｐゴシック" charset="0"/>
              </a:rPr>
              <a:t>s So Good About </a:t>
            </a:r>
            <a:br>
              <a:rPr lang="en-US" altLang="ja-JP" sz="5400" dirty="0">
                <a:latin typeface="Tahoma" charset="0"/>
                <a:ea typeface="ＭＳ Ｐゴシック" charset="0"/>
                <a:cs typeface="ＭＳ Ｐゴシック" charset="0"/>
              </a:rPr>
            </a:br>
            <a:r>
              <a:rPr lang="en-US" altLang="ja-JP" sz="5400" dirty="0">
                <a:latin typeface="Tahoma" charset="0"/>
                <a:ea typeface="ＭＳ Ｐゴシック" charset="0"/>
                <a:cs typeface="ＭＳ Ｐゴシック" charset="0"/>
              </a:rPr>
              <a:t>Good Friday?</a:t>
            </a:r>
            <a:endParaRPr lang="en-US" sz="5400" dirty="0">
              <a:latin typeface="Tahoma" charset="0"/>
              <a:ea typeface="ＭＳ Ｐゴシック" charset="0"/>
              <a:cs typeface="ＭＳ Ｐゴシック" charset="0"/>
            </a:endParaRPr>
          </a:p>
        </p:txBody>
      </p:sp>
      <p:sp>
        <p:nvSpPr>
          <p:cNvPr id="5" name="Rectangle 4"/>
          <p:cNvSpPr txBox="1">
            <a:spLocks noChangeArrowheads="1"/>
          </p:cNvSpPr>
          <p:nvPr/>
        </p:nvSpPr>
        <p:spPr bwMode="auto">
          <a:xfrm>
            <a:off x="76200" y="2362200"/>
            <a:ext cx="9144000" cy="2592388"/>
          </a:xfrm>
          <a:prstGeom prst="rect">
            <a:avLst/>
          </a:prstGeom>
          <a:noFill/>
          <a:ln w="9525">
            <a:noFill/>
            <a:miter lim="800000"/>
            <a:headEnd/>
            <a:tailEnd/>
          </a:ln>
          <a:effectLst>
            <a:outerShdw blurRad="63500" dist="89803" dir="2700000" algn="ctr" rotWithShape="0">
              <a:srgbClr val="000000">
                <a:alpha val="74997"/>
              </a:srgbClr>
            </a:outerShdw>
          </a:effectLst>
        </p:spPr>
        <p:txBody>
          <a:bodyPr lIns="91275" tIns="45638" rIns="91275" bIns="45638"/>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20000"/>
              </a:spcBef>
              <a:buClr>
                <a:schemeClr val="hlink"/>
              </a:buClr>
              <a:buSzPct val="80000"/>
              <a:buFont typeface="Wingdings" charset="0"/>
              <a:buChar char="n"/>
              <a:defRPr/>
            </a:pPr>
            <a:r>
              <a:rPr lang="en-US" sz="2800" b="1" dirty="0">
                <a:effectLst>
                  <a:outerShdw blurRad="38100" dist="38100" dir="2700000" algn="tl">
                    <a:srgbClr val="000000"/>
                  </a:outerShdw>
                </a:effectLst>
                <a:latin typeface="Tahoma" charset="0"/>
              </a:rPr>
              <a:t>Jesus controlled His own arrest</a:t>
            </a:r>
          </a:p>
          <a:p>
            <a:pPr eaLnBrk="1" hangingPunct="1">
              <a:spcBef>
                <a:spcPct val="20000"/>
              </a:spcBef>
              <a:buClr>
                <a:schemeClr val="hlink"/>
              </a:buClr>
              <a:buSzPct val="80000"/>
              <a:buFont typeface="Wingdings" charset="0"/>
              <a:buChar char="n"/>
              <a:defRPr/>
            </a:pPr>
            <a:r>
              <a:rPr lang="en-US" sz="2800" b="1" dirty="0">
                <a:effectLst>
                  <a:outerShdw blurRad="38100" dist="38100" dir="2700000" algn="tl">
                    <a:srgbClr val="000000"/>
                  </a:outerShdw>
                </a:effectLst>
                <a:latin typeface="Tahoma" charset="0"/>
              </a:rPr>
              <a:t>Jesus</a:t>
            </a:r>
            <a:r>
              <a:rPr lang="mr-IN" altLang="ja-JP" sz="2800" b="1" dirty="0">
                <a:effectLst>
                  <a:outerShdw blurRad="38100" dist="38100" dir="2700000" algn="tl">
                    <a:srgbClr val="000000"/>
                  </a:outerShdw>
                </a:effectLst>
                <a:latin typeface="Tahoma" charset="0"/>
              </a:rPr>
              <a:t>'</a:t>
            </a:r>
            <a:r>
              <a:rPr lang="en-US" altLang="ja-JP" sz="2800" b="1" dirty="0">
                <a:effectLst>
                  <a:outerShdw blurRad="38100" dist="38100" dir="2700000" algn="tl">
                    <a:srgbClr val="000000"/>
                  </a:outerShdw>
                </a:effectLst>
                <a:latin typeface="Tahoma" charset="0"/>
              </a:rPr>
              <a:t> illegal trials proved Him innocent</a:t>
            </a:r>
          </a:p>
          <a:p>
            <a:pPr eaLnBrk="1" hangingPunct="1">
              <a:spcBef>
                <a:spcPct val="20000"/>
              </a:spcBef>
              <a:buClr>
                <a:schemeClr val="hlink"/>
              </a:buClr>
              <a:buSzPct val="80000"/>
              <a:buFont typeface="Wingdings" charset="0"/>
              <a:buChar char="n"/>
              <a:defRPr/>
            </a:pPr>
            <a:r>
              <a:rPr lang="en-US" sz="2800" b="1" dirty="0">
                <a:effectLst>
                  <a:outerShdw blurRad="38100" dist="38100" dir="2700000" algn="tl">
                    <a:srgbClr val="000000"/>
                  </a:outerShdw>
                </a:effectLst>
                <a:latin typeface="Tahoma" charset="0"/>
              </a:rPr>
              <a:t>Jesus</a:t>
            </a:r>
            <a:r>
              <a:rPr lang="mr-IN" altLang="ja-JP" sz="2800" b="1" dirty="0">
                <a:effectLst>
                  <a:outerShdw blurRad="38100" dist="38100" dir="2700000" algn="tl">
                    <a:srgbClr val="000000"/>
                  </a:outerShdw>
                </a:effectLst>
                <a:latin typeface="Tahoma" charset="0"/>
              </a:rPr>
              <a:t>'</a:t>
            </a:r>
            <a:r>
              <a:rPr lang="en-US" altLang="ja-JP" sz="2800" b="1" dirty="0">
                <a:effectLst>
                  <a:outerShdw blurRad="38100" dist="38100" dir="2700000" algn="tl">
                    <a:srgbClr val="000000"/>
                  </a:outerShdw>
                </a:effectLst>
                <a:latin typeface="Tahoma" charset="0"/>
              </a:rPr>
              <a:t> death paid for our sin</a:t>
            </a:r>
          </a:p>
          <a:p>
            <a:pPr eaLnBrk="1" hangingPunct="1">
              <a:spcBef>
                <a:spcPct val="20000"/>
              </a:spcBef>
              <a:buClr>
                <a:schemeClr val="hlink"/>
              </a:buClr>
              <a:buSzPct val="80000"/>
              <a:buFont typeface="Wingdings" charset="0"/>
              <a:buChar char="n"/>
              <a:defRPr/>
            </a:pPr>
            <a:r>
              <a:rPr lang="en-US" sz="2800" b="1" dirty="0">
                <a:effectLst>
                  <a:outerShdw blurRad="38100" dist="38100" dir="2700000" algn="tl">
                    <a:srgbClr val="000000"/>
                  </a:outerShdw>
                </a:effectLst>
                <a:latin typeface="Tahoma" charset="0"/>
              </a:rPr>
              <a:t>Jesus</a:t>
            </a:r>
            <a:r>
              <a:rPr lang="mr-IN" altLang="ja-JP" sz="2800" b="1" dirty="0">
                <a:effectLst>
                  <a:outerShdw blurRad="38100" dist="38100" dir="2700000" algn="tl">
                    <a:srgbClr val="000000"/>
                  </a:outerShdw>
                </a:effectLst>
                <a:latin typeface="Tahoma" charset="0"/>
              </a:rPr>
              <a:t>'</a:t>
            </a:r>
            <a:r>
              <a:rPr lang="en-US" altLang="ja-JP" sz="2800" b="1" dirty="0">
                <a:effectLst>
                  <a:outerShdw blurRad="38100" dist="38100" dir="2700000" algn="tl">
                    <a:srgbClr val="000000"/>
                  </a:outerShdw>
                </a:effectLst>
                <a:latin typeface="Tahoma" charset="0"/>
              </a:rPr>
              <a:t> resurrection proved He gives eternal life</a:t>
            </a:r>
            <a:endParaRPr lang="en-US" sz="2800" b="1" dirty="0">
              <a:effectLst>
                <a:outerShdw blurRad="38100" dist="38100" dir="2700000" algn="tl">
                  <a:srgbClr val="000000"/>
                </a:outerShdw>
              </a:effectLst>
              <a:latin typeface="Tahoma" charset="0"/>
            </a:endParaRPr>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4705" name="Picture 2" descr="jesuscrucifie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02075" y="0"/>
            <a:ext cx="5241925"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84706" name="Rectangle 3"/>
          <p:cNvSpPr>
            <a:spLocks noGrp="1" noChangeArrowheads="1"/>
          </p:cNvSpPr>
          <p:nvPr>
            <p:ph type="title"/>
          </p:nvPr>
        </p:nvSpPr>
        <p:spPr>
          <a:xfrm>
            <a:off x="0" y="35"/>
            <a:ext cx="7162800" cy="2316163"/>
          </a:xfrm>
          <a:solidFill>
            <a:srgbClr val="000000"/>
          </a:solidFill>
        </p:spPr>
        <p:txBody>
          <a:bodyPr/>
          <a:lstStyle/>
          <a:p>
            <a:pPr eaLnBrk="1" hangingPunct="1"/>
            <a:r>
              <a:rPr lang="en-US" sz="4000" b="1">
                <a:effectLst/>
                <a:latin typeface="Arial" charset="0"/>
                <a:ea typeface="ＭＳ Ｐゴシック" charset="0"/>
                <a:cs typeface="Arial" charset="0"/>
              </a:rPr>
              <a:t>Good Friday is good because on this day Jesus Christ paid for your sin.</a:t>
            </a:r>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75" tIns="45638" rIns="91275" bIns="45638"/>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4"/>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John 20</a:t>
            </a:r>
          </a:p>
        </p:txBody>
      </p:sp>
    </p:spTree>
    <p:extLst>
      <p:ext uri="{BB962C8B-B14F-4D97-AF65-F5344CB8AC3E}">
        <p14:creationId xmlns:p14="http://schemas.microsoft.com/office/powerpoint/2010/main" val="3976479052"/>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43"/>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15962" y="4731612"/>
            <a:ext cx="6582783" cy="925498"/>
          </a:xfrm>
          <a:prstGeom prst="rect">
            <a:avLst/>
          </a:prstGeom>
          <a:noFill/>
        </p:spPr>
        <p:txBody>
          <a:bodyPr wrap="square" lIns="91299" tIns="45650" rIns="91299" bIns="45650">
            <a:spAutoFit/>
          </a:bodyPr>
          <a:lstStyle/>
          <a:p>
            <a:pPr defTabSz="913455">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IS ALIVE</a:t>
            </a:r>
          </a:p>
        </p:txBody>
      </p:sp>
      <p:pic>
        <p:nvPicPr>
          <p:cNvPr id="369668"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217234" y="137474"/>
            <a:ext cx="5284995" cy="2429851"/>
          </a:xfrm>
          <a:prstGeom prst="rect">
            <a:avLst/>
          </a:prstGeom>
          <a:noFill/>
        </p:spPr>
        <p:txBody>
          <a:bodyPr wrap="square" lIns="91299" tIns="45650" rIns="91299" bIns="45650">
            <a:spAutoFit/>
          </a:bodyPr>
          <a:lstStyle/>
          <a:p>
            <a:pP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28:1-15</a:t>
            </a:r>
          </a:p>
          <a:p>
            <a:pP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16:1-20</a:t>
            </a:r>
          </a:p>
          <a:p>
            <a:pP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24:1-47</a:t>
            </a:r>
          </a:p>
          <a:p>
            <a:pP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20:1-29</a:t>
            </a:r>
          </a:p>
        </p:txBody>
      </p:sp>
      <p:sp>
        <p:nvSpPr>
          <p:cNvPr id="9" name="TextBox 8"/>
          <p:cNvSpPr txBox="1"/>
          <p:nvPr/>
        </p:nvSpPr>
        <p:spPr>
          <a:xfrm>
            <a:off x="217234" y="4377153"/>
            <a:ext cx="3092120" cy="418829"/>
          </a:xfrm>
          <a:prstGeom prst="rect">
            <a:avLst/>
          </a:prstGeom>
          <a:noFill/>
        </p:spPr>
        <p:txBody>
          <a:bodyPr wrap="none" lIns="64215" tIns="32105" rIns="64215" bIns="32105">
            <a:spAutoFit/>
          </a:bodyPr>
          <a:lstStyle/>
          <a:p>
            <a:pPr defTabSz="321263">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11" name="Group 10"/>
          <p:cNvGrpSpPr/>
          <p:nvPr/>
        </p:nvGrpSpPr>
        <p:grpSpPr>
          <a:xfrm>
            <a:off x="6299680" y="116632"/>
            <a:ext cx="3456896" cy="1440159"/>
            <a:chOff x="5508104" y="620689"/>
            <a:chExt cx="3456896" cy="1440159"/>
          </a:xfrm>
        </p:grpSpPr>
        <p:grpSp>
          <p:nvGrpSpPr>
            <p:cNvPr id="12" name="Group 11"/>
            <p:cNvGrpSpPr/>
            <p:nvPr/>
          </p:nvGrpSpPr>
          <p:grpSpPr>
            <a:xfrm>
              <a:off x="5508104" y="620689"/>
              <a:ext cx="2660102" cy="1394677"/>
              <a:chOff x="5508104" y="620689"/>
              <a:chExt cx="2660102" cy="1394677"/>
            </a:xfrm>
          </p:grpSpPr>
          <p:pic>
            <p:nvPicPr>
              <p:cNvPr id="14"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5" name="Rectangle 14"/>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3" name="TextBox 12"/>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353924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3519792C-36F0-F8E2-B257-970ECD9F077B}"/>
              </a:ext>
            </a:extLst>
          </p:cNvPr>
          <p:cNvSpPr txBox="1"/>
          <p:nvPr/>
        </p:nvSpPr>
        <p:spPr>
          <a:xfrm>
            <a:off x="174105" y="166641"/>
            <a:ext cx="3275857" cy="6524718"/>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“As soon as you enter it, you will see a young donkey tied there that no one has ever ridden. Untie it and bring it here.</a:t>
            </a:r>
          </a:p>
          <a:p>
            <a:pPr marL="0" marR="0" lvl="0" indent="0" algn="l" defTabSz="913410" rtl="0" eaLnBrk="0" fontAlgn="base" latinLnBrk="0" hangingPunct="0">
              <a:lnSpc>
                <a:spcPct val="100000"/>
              </a:lnSpc>
              <a:spcBef>
                <a:spcPct val="0"/>
              </a:spcBef>
              <a:spcAft>
                <a:spcPct val="0"/>
              </a:spcAft>
              <a:buClrTx/>
              <a:buSzTx/>
              <a:buFontTx/>
              <a:buNone/>
              <a:tabLst/>
              <a:defRPr/>
            </a:pPr>
            <a:endPar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endParaRPr>
          </a:p>
        </p:txBody>
      </p:sp>
      <p:sp>
        <p:nvSpPr>
          <p:cNvPr id="4" name="TextBox 3">
            <a:extLst>
              <a:ext uri="{FF2B5EF4-FFF2-40B4-BE49-F238E27FC236}">
                <a16:creationId xmlns:a16="http://schemas.microsoft.com/office/drawing/2014/main" id="{AB230A7B-6C05-E93F-5C2E-7179015A5D3C}"/>
              </a:ext>
            </a:extLst>
          </p:cNvPr>
          <p:cNvSpPr txBox="1"/>
          <p:nvPr/>
        </p:nvSpPr>
        <p:spPr>
          <a:xfrm>
            <a:off x="5868144" y="1317277"/>
            <a:ext cx="3082627" cy="5980856"/>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3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If anyone asks, ‘What are you doing?’ just say, ‘The Lord needs it and will return it soon.’”</a:t>
            </a:r>
          </a:p>
          <a:p>
            <a:pPr marL="0" marR="0" lvl="0" indent="0" algn="r" defTabSz="913410" rtl="0" eaLnBrk="0" fontAlgn="base" latinLnBrk="0" hangingPunct="0">
              <a:lnSpc>
                <a:spcPct val="100000"/>
              </a:lnSpc>
              <a:spcBef>
                <a:spcPct val="0"/>
              </a:spcBef>
              <a:spcAft>
                <a:spcPct val="0"/>
              </a:spcAft>
              <a:buClrTx/>
              <a:buSzTx/>
              <a:buFontTx/>
              <a:buNone/>
              <a:tabLst/>
              <a:defRPr/>
            </a:pPr>
            <a:endPar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endParaRPr>
          </a:p>
        </p:txBody>
      </p:sp>
    </p:spTree>
    <p:extLst>
      <p:ext uri="{BB962C8B-B14F-4D97-AF65-F5344CB8AC3E}">
        <p14:creationId xmlns:p14="http://schemas.microsoft.com/office/powerpoint/2010/main" val="38867366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97430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178417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498246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179637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680547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066091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8045988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754830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756617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103690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BC05EEFB-8298-ABFD-E6D7-285E8198B791}"/>
              </a:ext>
            </a:extLst>
          </p:cNvPr>
          <p:cNvSpPr txBox="1"/>
          <p:nvPr/>
        </p:nvSpPr>
        <p:spPr>
          <a:xfrm>
            <a:off x="278632" y="4149080"/>
            <a:ext cx="8856984" cy="1846514"/>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4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The two disciples left and found the colt standing in the street, tied outside the front door.</a:t>
            </a:r>
          </a:p>
        </p:txBody>
      </p:sp>
    </p:spTree>
    <p:extLst>
      <p:ext uri="{BB962C8B-B14F-4D97-AF65-F5344CB8AC3E}">
        <p14:creationId xmlns:p14="http://schemas.microsoft.com/office/powerpoint/2010/main" val="13144283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9768586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3984707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487157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24578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570980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14054717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1752953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962367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2748715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FE2DE9DC-B27D-EEDF-C42D-DA2409F5EEB2}"/>
              </a:ext>
            </a:extLst>
          </p:cNvPr>
          <p:cNvSpPr txBox="1"/>
          <p:nvPr/>
        </p:nvSpPr>
        <p:spPr>
          <a:xfrm>
            <a:off x="251521" y="260648"/>
            <a:ext cx="3744416" cy="3016065"/>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5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As they were untying it, some bystanders demanded…</a:t>
            </a:r>
          </a:p>
        </p:txBody>
      </p:sp>
    </p:spTree>
    <p:extLst>
      <p:ext uri="{BB962C8B-B14F-4D97-AF65-F5344CB8AC3E}">
        <p14:creationId xmlns:p14="http://schemas.microsoft.com/office/powerpoint/2010/main" val="29023846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03_Jesus_Appears_Disciples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250826" y="3716338"/>
            <a:ext cx="3249613" cy="461962"/>
          </a:xfrm>
          <a:prstGeom prst="rect">
            <a:avLst/>
          </a:prstGeom>
          <a:noFill/>
        </p:spPr>
        <p:txBody>
          <a:bodyPr wrap="none" lIns="91247" tIns="45624" rIns="91247" bIns="45624">
            <a:spAutoFit/>
          </a:bodyPr>
          <a:lstStyle/>
          <a:p>
            <a:pPr defTabSz="914355" eaLnBrk="0" hangingPunct="0">
              <a:defRPr/>
            </a:pPr>
            <a:r>
              <a:rPr lang="en-US" b="1" dirty="0">
                <a:solidFill>
                  <a:srgbClr val="2D5CE7">
                    <a:lumMod val="50000"/>
                  </a:srgbClr>
                </a:solidFill>
                <a:latin typeface="Arial" charset="0"/>
              </a:rPr>
              <a:t>THE EASTER STORY</a:t>
            </a:r>
          </a:p>
        </p:txBody>
      </p:sp>
      <p:sp>
        <p:nvSpPr>
          <p:cNvPr id="5" name="TextBox 4"/>
          <p:cNvSpPr txBox="1"/>
          <p:nvPr/>
        </p:nvSpPr>
        <p:spPr>
          <a:xfrm>
            <a:off x="6456363" y="4724400"/>
            <a:ext cx="2579687" cy="954088"/>
          </a:xfrm>
          <a:prstGeom prst="rect">
            <a:avLst/>
          </a:prstGeom>
          <a:noFill/>
        </p:spPr>
        <p:txBody>
          <a:bodyPr wrap="none" lIns="91247" tIns="45624" rIns="91247" bIns="45624">
            <a:spAutoFit/>
          </a:bodyPr>
          <a:lstStyle/>
          <a:p>
            <a:pPr defTabSz="914355" eaLnBrk="0" hangingPunct="0">
              <a:defRPr/>
            </a:pPr>
            <a:r>
              <a:rPr lang="en-US" sz="2800" b="1" dirty="0">
                <a:solidFill>
                  <a:srgbClr val="2D5CE7">
                    <a:lumMod val="50000"/>
                  </a:srgbClr>
                </a:solidFill>
                <a:latin typeface="Arial" charset="0"/>
              </a:rPr>
              <a:t>Luke 24:36-49</a:t>
            </a:r>
          </a:p>
          <a:p>
            <a:pPr defTabSz="914355" eaLnBrk="0" hangingPunct="0">
              <a:defRPr/>
            </a:pPr>
            <a:r>
              <a:rPr lang="en-US" sz="2800" b="1" dirty="0">
                <a:solidFill>
                  <a:srgbClr val="2D5CE7">
                    <a:lumMod val="50000"/>
                  </a:srgbClr>
                </a:solidFill>
                <a:latin typeface="Arial" charset="0"/>
              </a:rPr>
              <a:t>John 20:19-23</a:t>
            </a:r>
          </a:p>
        </p:txBody>
      </p:sp>
      <p:pic>
        <p:nvPicPr>
          <p:cNvPr id="7" name="Picture 1" descr="12_Peter_Denies_Jesus_1024.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0" y="6160364"/>
            <a:ext cx="9180512" cy="725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8"/>
          <p:cNvSpPr txBox="1"/>
          <p:nvPr/>
        </p:nvSpPr>
        <p:spPr>
          <a:xfrm>
            <a:off x="179513" y="4293097"/>
            <a:ext cx="5832648" cy="1485333"/>
          </a:xfrm>
          <a:prstGeom prst="rect">
            <a:avLst/>
          </a:prstGeom>
          <a:noFill/>
        </p:spPr>
        <p:txBody>
          <a:bodyPr wrap="square" lIns="129821" tIns="64912" rIns="129821" bIns="64912">
            <a:spAutoFit/>
          </a:bodyPr>
          <a:lstStyle>
            <a:defPPr>
              <a:defRPr lang="en-GB"/>
            </a:defPPr>
            <a:lvl1pPr defTabSz="1299125">
              <a:buClrTx/>
              <a:buSzTx/>
              <a:defRPr sz="7700" b="1">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ＭＳ Ｐゴシック" charset="0"/>
              </a:defRPr>
            </a:lvl1pPr>
          </a:lstStyle>
          <a:p>
            <a:r>
              <a:rPr lang="en-US" sz="4400" dirty="0"/>
              <a:t>JESUS APPEARS TO THE DISCIPLES</a:t>
            </a:r>
          </a:p>
        </p:txBody>
      </p:sp>
      <p:grpSp>
        <p:nvGrpSpPr>
          <p:cNvPr id="14" name="Group 13"/>
          <p:cNvGrpSpPr/>
          <p:nvPr/>
        </p:nvGrpSpPr>
        <p:grpSpPr>
          <a:xfrm>
            <a:off x="179512" y="188640"/>
            <a:ext cx="3456896" cy="1440159"/>
            <a:chOff x="5508104" y="620689"/>
            <a:chExt cx="3456896" cy="1440159"/>
          </a:xfrm>
        </p:grpSpPr>
        <p:grpSp>
          <p:nvGrpSpPr>
            <p:cNvPr id="15" name="Group 14"/>
            <p:cNvGrpSpPr/>
            <p:nvPr/>
          </p:nvGrpSpPr>
          <p:grpSpPr>
            <a:xfrm>
              <a:off x="5508104" y="620689"/>
              <a:ext cx="2660102" cy="1394677"/>
              <a:chOff x="5508104" y="620689"/>
              <a:chExt cx="2660102" cy="1394677"/>
            </a:xfrm>
          </p:grpSpPr>
          <p:pic>
            <p:nvPicPr>
              <p:cNvPr id="17"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8" name="Rectangle 17"/>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6" name="TextBox 15"/>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2564631587"/>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3343405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915053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0753756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145281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469212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691343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880840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8737353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342995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3E85C17F-1D01-FF67-4620-03F1E14ADD18}"/>
              </a:ext>
            </a:extLst>
          </p:cNvPr>
          <p:cNvSpPr txBox="1"/>
          <p:nvPr/>
        </p:nvSpPr>
        <p:spPr>
          <a:xfrm>
            <a:off x="359532" y="4077072"/>
            <a:ext cx="8424936" cy="243128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“What are you doing, untying that colt?” </a:t>
            </a: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6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They said what Jesus had told them to say, and they were permitted to take it.</a:t>
            </a:r>
          </a:p>
        </p:txBody>
      </p:sp>
    </p:spTree>
    <p:extLst>
      <p:ext uri="{BB962C8B-B14F-4D97-AF65-F5344CB8AC3E}">
        <p14:creationId xmlns:p14="http://schemas.microsoft.com/office/powerpoint/2010/main" val="26641252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3235682884"/>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7" name="Picture 1" descr="12_Peter_Denies_Jesus_1024.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0" y="6160364"/>
            <a:ext cx="9180512" cy="725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8"/>
          <p:cNvSpPr txBox="1"/>
          <p:nvPr/>
        </p:nvSpPr>
        <p:spPr>
          <a:xfrm>
            <a:off x="179513" y="4293097"/>
            <a:ext cx="5832648" cy="1485333"/>
          </a:xfrm>
          <a:prstGeom prst="rect">
            <a:avLst/>
          </a:prstGeom>
          <a:noFill/>
        </p:spPr>
        <p:txBody>
          <a:bodyPr wrap="square" lIns="129802" tIns="64903" rIns="129802" bIns="64903">
            <a:spAutoFit/>
          </a:bodyPr>
          <a:lstStyle>
            <a:defPPr>
              <a:defRPr lang="en-GB"/>
            </a:defPPr>
            <a:lvl1pPr defTabSz="1299125">
              <a:buClrTx/>
              <a:buSzTx/>
              <a:defRPr sz="7700" b="1">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ＭＳ Ｐゴシック" charset="0"/>
              </a:defRPr>
            </a:lvl1pPr>
          </a:lstStyle>
          <a:p>
            <a:r>
              <a:rPr lang="en-US" sz="4400" dirty="0"/>
              <a:t>JESUS APPEARS TO THOMAS</a:t>
            </a:r>
          </a:p>
        </p:txBody>
      </p:sp>
      <p:sp>
        <p:nvSpPr>
          <p:cNvPr id="10" name="TextBox 9"/>
          <p:cNvSpPr txBox="1"/>
          <p:nvPr/>
        </p:nvSpPr>
        <p:spPr>
          <a:xfrm>
            <a:off x="217234" y="137474"/>
            <a:ext cx="5284995" cy="676596"/>
          </a:xfrm>
          <a:prstGeom prst="rect">
            <a:avLst/>
          </a:prstGeom>
          <a:noFill/>
        </p:spPr>
        <p:txBody>
          <a:bodyPr wrap="square" lIns="91280" tIns="45640" rIns="91280" bIns="45640">
            <a:spAutoFit/>
          </a:bodyPr>
          <a:lstStyle/>
          <a:p>
            <a:pPr defTabSz="91327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20:24-29</a:t>
            </a:r>
          </a:p>
        </p:txBody>
      </p:sp>
      <p:sp>
        <p:nvSpPr>
          <p:cNvPr id="12" name="TextBox 11"/>
          <p:cNvSpPr txBox="1"/>
          <p:nvPr/>
        </p:nvSpPr>
        <p:spPr>
          <a:xfrm>
            <a:off x="217234" y="3834129"/>
            <a:ext cx="3092120" cy="418829"/>
          </a:xfrm>
          <a:prstGeom prst="rect">
            <a:avLst/>
          </a:prstGeom>
          <a:noFill/>
        </p:spPr>
        <p:txBody>
          <a:bodyPr wrap="none" lIns="64202" tIns="32098" rIns="64202" bIns="32098">
            <a:spAutoFit/>
          </a:bodyPr>
          <a:lstStyle/>
          <a:p>
            <a:pPr defTabSz="321199">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13" name="Group 12"/>
          <p:cNvGrpSpPr/>
          <p:nvPr/>
        </p:nvGrpSpPr>
        <p:grpSpPr>
          <a:xfrm>
            <a:off x="6443696" y="44625"/>
            <a:ext cx="3456896" cy="1440159"/>
            <a:chOff x="5508104" y="620689"/>
            <a:chExt cx="3456896" cy="1440159"/>
          </a:xfrm>
        </p:grpSpPr>
        <p:grpSp>
          <p:nvGrpSpPr>
            <p:cNvPr id="14" name="Group 13"/>
            <p:cNvGrpSpPr/>
            <p:nvPr/>
          </p:nvGrpSpPr>
          <p:grpSpPr>
            <a:xfrm>
              <a:off x="5508104" y="620689"/>
              <a:ext cx="2660102" cy="1394677"/>
              <a:chOff x="5508104" y="620689"/>
              <a:chExt cx="2660102" cy="1394677"/>
            </a:xfrm>
          </p:grpSpPr>
          <p:pic>
            <p:nvPicPr>
              <p:cNvPr id="16"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7" name="Rectangle 16"/>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5" name="TextBox 14"/>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1060570761"/>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551551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271737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737858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923608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648318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525294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475884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7" name="Text Box 2"/>
          <p:cNvSpPr txBox="1">
            <a:spLocks noChangeArrowheads="1"/>
          </p:cNvSpPr>
          <p:nvPr/>
        </p:nvSpPr>
        <p:spPr bwMode="auto">
          <a:xfrm>
            <a:off x="8382010" y="76208"/>
            <a:ext cx="645998" cy="461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66"/>
                </a:solidFill>
              </a:rPr>
              <a:t>656</a:t>
            </a:r>
            <a:endParaRPr lang="en-US">
              <a:solidFill>
                <a:srgbClr val="000066"/>
              </a:solidFill>
            </a:endParaRPr>
          </a:p>
        </p:txBody>
      </p:sp>
      <p:pic>
        <p:nvPicPr>
          <p:cNvPr id="531458" name="Picture 3"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0"/>
            <a:ext cx="910748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31459" name="Rectangle 4"/>
          <p:cNvSpPr>
            <a:spLocks noGrp="1" noChangeArrowheads="1"/>
          </p:cNvSpPr>
          <p:nvPr>
            <p:ph type="title" idx="4294967295"/>
          </p:nvPr>
        </p:nvSpPr>
        <p:spPr>
          <a:xfrm>
            <a:off x="0" y="0"/>
            <a:ext cx="4191000" cy="914400"/>
          </a:xfrm>
          <a:solidFill>
            <a:schemeClr val="bg1"/>
          </a:solidFill>
        </p:spPr>
        <p:txBody>
          <a:bodyPr/>
          <a:lstStyle/>
          <a:p>
            <a:pPr eaLnBrk="1" hangingPunct="1"/>
            <a:r>
              <a:rPr lang="en-US" sz="3600" b="1">
                <a:latin typeface="Arial" charset="0"/>
                <a:ea typeface="ＭＳ Ｐゴシック" charset="0"/>
                <a:cs typeface="ＭＳ Ｐゴシック" charset="0"/>
              </a:rPr>
              <a:t>John 12 Events</a:t>
            </a:r>
            <a:endParaRPr lang="en-US" sz="3600">
              <a:latin typeface="Times New Roman" charset="0"/>
              <a:ea typeface="ＭＳ Ｐゴシック" charset="0"/>
              <a:cs typeface="ＭＳ Ｐゴシック" charset="0"/>
            </a:endParaRPr>
          </a:p>
        </p:txBody>
      </p:sp>
      <p:sp>
        <p:nvSpPr>
          <p:cNvPr id="257029" name="Text Box 5"/>
          <p:cNvSpPr txBox="1">
            <a:spLocks noChangeArrowheads="1"/>
          </p:cNvSpPr>
          <p:nvPr/>
        </p:nvSpPr>
        <p:spPr bwMode="auto">
          <a:xfrm>
            <a:off x="5373640" y="5638800"/>
            <a:ext cx="3522761" cy="95809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2800">
                <a:solidFill>
                  <a:srgbClr val="FFFFCC"/>
                </a:solidFill>
                <a:latin typeface="Arial" charset="0"/>
              </a:rPr>
              <a:t>Anointing at Bethany</a:t>
            </a:r>
          </a:p>
          <a:p>
            <a:pPr algn="ctr"/>
            <a:r>
              <a:rPr lang="en-US" sz="2800">
                <a:solidFill>
                  <a:srgbClr val="FFFFCC"/>
                </a:solidFill>
                <a:latin typeface="Arial" charset="0"/>
              </a:rPr>
              <a:t>12:1-11</a:t>
            </a:r>
          </a:p>
        </p:txBody>
      </p:sp>
      <p:sp>
        <p:nvSpPr>
          <p:cNvPr id="257030" name="Text Box 6"/>
          <p:cNvSpPr txBox="1">
            <a:spLocks noChangeArrowheads="1"/>
          </p:cNvSpPr>
          <p:nvPr/>
        </p:nvSpPr>
        <p:spPr bwMode="auto">
          <a:xfrm>
            <a:off x="4399299" y="4165600"/>
            <a:ext cx="2718716" cy="95809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2800">
                <a:solidFill>
                  <a:srgbClr val="FFFFCC"/>
                </a:solidFill>
                <a:latin typeface="Arial" charset="0"/>
              </a:rPr>
              <a:t>Triumphal Entry</a:t>
            </a:r>
          </a:p>
          <a:p>
            <a:pPr algn="ctr"/>
            <a:r>
              <a:rPr lang="en-US" sz="2800">
                <a:solidFill>
                  <a:srgbClr val="FFFFCC"/>
                </a:solidFill>
                <a:latin typeface="Arial" charset="0"/>
              </a:rPr>
              <a:t>12:12-20</a:t>
            </a:r>
          </a:p>
        </p:txBody>
      </p:sp>
      <p:sp>
        <p:nvSpPr>
          <p:cNvPr id="257031" name="Text Box 7"/>
          <p:cNvSpPr txBox="1">
            <a:spLocks noChangeArrowheads="1"/>
          </p:cNvSpPr>
          <p:nvPr/>
        </p:nvSpPr>
        <p:spPr bwMode="auto">
          <a:xfrm>
            <a:off x="3035620" y="2692400"/>
            <a:ext cx="2550474" cy="95809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2800">
                <a:solidFill>
                  <a:srgbClr val="FFFFCC"/>
                </a:solidFill>
                <a:latin typeface="Arial" charset="0"/>
              </a:rPr>
              <a:t>Predicts Death</a:t>
            </a:r>
          </a:p>
          <a:p>
            <a:pPr algn="ctr"/>
            <a:r>
              <a:rPr lang="en-US" sz="2800">
                <a:solidFill>
                  <a:srgbClr val="FFFFCC"/>
                </a:solidFill>
                <a:latin typeface="Arial" charset="0"/>
              </a:rPr>
              <a:t>12:21-36</a:t>
            </a:r>
          </a:p>
        </p:txBody>
      </p:sp>
      <p:sp>
        <p:nvSpPr>
          <p:cNvPr id="257032" name="Text Box 8"/>
          <p:cNvSpPr txBox="1">
            <a:spLocks noChangeArrowheads="1"/>
          </p:cNvSpPr>
          <p:nvPr/>
        </p:nvSpPr>
        <p:spPr bwMode="auto">
          <a:xfrm>
            <a:off x="1273757" y="1219200"/>
            <a:ext cx="3151614" cy="95809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2800">
                <a:solidFill>
                  <a:srgbClr val="FFFFCC"/>
                </a:solidFill>
                <a:latin typeface="Arial" charset="0"/>
              </a:rPr>
              <a:t>Unbelief Summary</a:t>
            </a:r>
          </a:p>
          <a:p>
            <a:pPr algn="ctr"/>
            <a:r>
              <a:rPr lang="en-US" sz="2800">
                <a:solidFill>
                  <a:srgbClr val="FFFFCC"/>
                </a:solidFill>
                <a:latin typeface="Arial" charset="0"/>
              </a:rPr>
              <a:t>12:37-50</a:t>
            </a:r>
          </a:p>
        </p:txBody>
      </p:sp>
      <p:sp>
        <p:nvSpPr>
          <p:cNvPr id="257033" name="AutoShape 9"/>
          <p:cNvSpPr>
            <a:spLocks noChangeArrowheads="1"/>
          </p:cNvSpPr>
          <p:nvPr/>
        </p:nvSpPr>
        <p:spPr bwMode="auto">
          <a:xfrm rot="-7065457">
            <a:off x="5867400" y="5105400"/>
            <a:ext cx="533400" cy="533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66"/>
          </a:solidFill>
          <a:ln w="9525">
            <a:solidFill>
              <a:schemeClr val="tx1"/>
            </a:solidFill>
            <a:miter lim="800000"/>
            <a:headEnd/>
            <a:tailEnd/>
          </a:ln>
        </p:spPr>
        <p:txBody>
          <a:bodyPr wrap="none" lIns="91275" tIns="45638" rIns="91275" bIns="45638" anchor="ctr"/>
          <a:lstStyle/>
          <a:p>
            <a:endParaRPr lang="en-US"/>
          </a:p>
        </p:txBody>
      </p:sp>
      <p:sp>
        <p:nvSpPr>
          <p:cNvPr id="257034" name="AutoShape 10"/>
          <p:cNvSpPr>
            <a:spLocks noChangeArrowheads="1"/>
          </p:cNvSpPr>
          <p:nvPr/>
        </p:nvSpPr>
        <p:spPr bwMode="auto">
          <a:xfrm rot="-7065457">
            <a:off x="4572000" y="3581400"/>
            <a:ext cx="533400" cy="533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66"/>
          </a:solidFill>
          <a:ln w="9525">
            <a:solidFill>
              <a:schemeClr val="tx1"/>
            </a:solidFill>
            <a:miter lim="800000"/>
            <a:headEnd/>
            <a:tailEnd/>
          </a:ln>
        </p:spPr>
        <p:txBody>
          <a:bodyPr wrap="none" lIns="91275" tIns="45638" rIns="91275" bIns="45638" anchor="ctr"/>
          <a:lstStyle/>
          <a:p>
            <a:endParaRPr lang="en-US"/>
          </a:p>
        </p:txBody>
      </p:sp>
      <p:sp>
        <p:nvSpPr>
          <p:cNvPr id="257035" name="AutoShape 11"/>
          <p:cNvSpPr>
            <a:spLocks noChangeArrowheads="1"/>
          </p:cNvSpPr>
          <p:nvPr/>
        </p:nvSpPr>
        <p:spPr bwMode="auto">
          <a:xfrm rot="-7065457">
            <a:off x="3200400" y="2133600"/>
            <a:ext cx="533400" cy="533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66"/>
          </a:solidFill>
          <a:ln w="9525">
            <a:solidFill>
              <a:schemeClr val="tx1"/>
            </a:solidFill>
            <a:miter lim="800000"/>
            <a:headEnd/>
            <a:tailEnd/>
          </a:ln>
        </p:spPr>
        <p:txBody>
          <a:bodyPr wrap="none" lIns="91275" tIns="45638" rIns="91275" bIns="45638" anchor="ctr"/>
          <a:lstStyle/>
          <a:p>
            <a:endParaRPr lang="en-US"/>
          </a:p>
        </p:txBody>
      </p:sp>
      <p:sp>
        <p:nvSpPr>
          <p:cNvPr id="531467" name="Text Box 13"/>
          <p:cNvSpPr txBox="1">
            <a:spLocks noChangeArrowheads="1"/>
          </p:cNvSpPr>
          <p:nvPr/>
        </p:nvSpPr>
        <p:spPr bwMode="auto">
          <a:xfrm>
            <a:off x="8578858" y="7"/>
            <a:ext cx="492109" cy="461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66"/>
                </a:solidFill>
              </a:rPr>
              <a:t>64</a:t>
            </a:r>
            <a:endParaRPr lang="en-US">
              <a:solidFill>
                <a:srgbClr val="00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7029"/>
                                        </p:tgtEl>
                                        <p:attrNameLst>
                                          <p:attrName>style.visibility</p:attrName>
                                        </p:attrNameLst>
                                      </p:cBhvr>
                                      <p:to>
                                        <p:strVal val="visible"/>
                                      </p:to>
                                    </p:set>
                                    <p:animEffect transition="in" filter="blinds(horizontal)">
                                      <p:cBhvr>
                                        <p:cTn id="7" dur="500"/>
                                        <p:tgtEl>
                                          <p:spTgt spid="2570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57033"/>
                                        </p:tgtEl>
                                        <p:attrNameLst>
                                          <p:attrName>style.visibility</p:attrName>
                                        </p:attrNameLst>
                                      </p:cBhvr>
                                      <p:to>
                                        <p:strVal val="visible"/>
                                      </p:to>
                                    </p:set>
                                    <p:animEffect transition="in" filter="wipe(down)">
                                      <p:cBhvr>
                                        <p:cTn id="12" dur="500"/>
                                        <p:tgtEl>
                                          <p:spTgt spid="257033"/>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257030"/>
                                        </p:tgtEl>
                                        <p:attrNameLst>
                                          <p:attrName>style.visibility</p:attrName>
                                        </p:attrNameLst>
                                      </p:cBhvr>
                                      <p:to>
                                        <p:strVal val="visible"/>
                                      </p:to>
                                    </p:set>
                                    <p:animEffect transition="in" filter="blinds(horizontal)">
                                      <p:cBhvr>
                                        <p:cTn id="16" dur="500"/>
                                        <p:tgtEl>
                                          <p:spTgt spid="25703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57034"/>
                                        </p:tgtEl>
                                        <p:attrNameLst>
                                          <p:attrName>style.visibility</p:attrName>
                                        </p:attrNameLst>
                                      </p:cBhvr>
                                      <p:to>
                                        <p:strVal val="visible"/>
                                      </p:to>
                                    </p:set>
                                    <p:animEffect transition="in" filter="wipe(down)">
                                      <p:cBhvr>
                                        <p:cTn id="21" dur="500"/>
                                        <p:tgtEl>
                                          <p:spTgt spid="257034"/>
                                        </p:tgtEl>
                                      </p:cBhvr>
                                    </p:animEffect>
                                  </p:childTnLst>
                                </p:cTn>
                              </p:par>
                            </p:childTnLst>
                          </p:cTn>
                        </p:par>
                        <p:par>
                          <p:cTn id="22" fill="hold" nodeType="afterGroup">
                            <p:stCondLst>
                              <p:cond delay="500"/>
                            </p:stCondLst>
                            <p:childTnLst>
                              <p:par>
                                <p:cTn id="23" presetID="3" presetClass="entr" presetSubtype="10" fill="hold" grpId="0" nodeType="afterEffect">
                                  <p:stCondLst>
                                    <p:cond delay="0"/>
                                  </p:stCondLst>
                                  <p:childTnLst>
                                    <p:set>
                                      <p:cBhvr>
                                        <p:cTn id="24" dur="1" fill="hold">
                                          <p:stCondLst>
                                            <p:cond delay="0"/>
                                          </p:stCondLst>
                                        </p:cTn>
                                        <p:tgtEl>
                                          <p:spTgt spid="257031"/>
                                        </p:tgtEl>
                                        <p:attrNameLst>
                                          <p:attrName>style.visibility</p:attrName>
                                        </p:attrNameLst>
                                      </p:cBhvr>
                                      <p:to>
                                        <p:strVal val="visible"/>
                                      </p:to>
                                    </p:set>
                                    <p:animEffect transition="in" filter="blinds(horizontal)">
                                      <p:cBhvr>
                                        <p:cTn id="25" dur="500"/>
                                        <p:tgtEl>
                                          <p:spTgt spid="25703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57035"/>
                                        </p:tgtEl>
                                        <p:attrNameLst>
                                          <p:attrName>style.visibility</p:attrName>
                                        </p:attrNameLst>
                                      </p:cBhvr>
                                      <p:to>
                                        <p:strVal val="visible"/>
                                      </p:to>
                                    </p:set>
                                    <p:animEffect transition="in" filter="wipe(down)">
                                      <p:cBhvr>
                                        <p:cTn id="30" dur="500"/>
                                        <p:tgtEl>
                                          <p:spTgt spid="257035"/>
                                        </p:tgtEl>
                                      </p:cBhvr>
                                    </p:animEffect>
                                  </p:childTnLst>
                                </p:cTn>
                              </p:par>
                            </p:childTnLst>
                          </p:cTn>
                        </p:par>
                        <p:par>
                          <p:cTn id="31" fill="hold" nodeType="afterGroup">
                            <p:stCondLst>
                              <p:cond delay="500"/>
                            </p:stCondLst>
                            <p:childTnLst>
                              <p:par>
                                <p:cTn id="32" presetID="3" presetClass="entr" presetSubtype="10" fill="hold" grpId="0" nodeType="afterEffect">
                                  <p:stCondLst>
                                    <p:cond delay="0"/>
                                  </p:stCondLst>
                                  <p:childTnLst>
                                    <p:set>
                                      <p:cBhvr>
                                        <p:cTn id="33" dur="1" fill="hold">
                                          <p:stCondLst>
                                            <p:cond delay="0"/>
                                          </p:stCondLst>
                                        </p:cTn>
                                        <p:tgtEl>
                                          <p:spTgt spid="257032"/>
                                        </p:tgtEl>
                                        <p:attrNameLst>
                                          <p:attrName>style.visibility</p:attrName>
                                        </p:attrNameLst>
                                      </p:cBhvr>
                                      <p:to>
                                        <p:strVal val="visible"/>
                                      </p:to>
                                    </p:set>
                                    <p:animEffect transition="in" filter="blinds(horizontal)">
                                      <p:cBhvr>
                                        <p:cTn id="34" dur="500"/>
                                        <p:tgtEl>
                                          <p:spTgt spid="257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29" grpId="0" animBg="1"/>
      <p:bldP spid="257030" grpId="0" animBg="1"/>
      <p:bldP spid="257031" grpId="0" animBg="1"/>
      <p:bldP spid="257032" grpId="0" animBg="1"/>
      <p:bldP spid="257033" grpId="0" animBg="1"/>
      <p:bldP spid="257034" grpId="0" animBg="1"/>
      <p:bldP spid="25703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4CEC043A-F6E6-779B-7A05-D1C24D3A946B}"/>
              </a:ext>
            </a:extLst>
          </p:cNvPr>
          <p:cNvSpPr txBox="1"/>
          <p:nvPr/>
        </p:nvSpPr>
        <p:spPr>
          <a:xfrm>
            <a:off x="2267744" y="5373216"/>
            <a:ext cx="6714492" cy="126173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7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Then they brought the colt to Jesus...</a:t>
            </a:r>
          </a:p>
        </p:txBody>
      </p:sp>
    </p:spTree>
    <p:extLst>
      <p:ext uri="{BB962C8B-B14F-4D97-AF65-F5344CB8AC3E}">
        <p14:creationId xmlns:p14="http://schemas.microsoft.com/office/powerpoint/2010/main" val="240055596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958348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269220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848839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4204701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535394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111140012"/>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3" name="Picture 29" descr="calendar-full.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26988"/>
            <a:ext cx="915035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95288" y="44624"/>
            <a:ext cx="8229600" cy="922338"/>
          </a:xfrm>
          <a:solidFill>
            <a:schemeClr val="accent4">
              <a:lumMod val="10000"/>
            </a:schemeClr>
          </a:solidFill>
        </p:spPr>
        <p:txBody>
          <a:bodyPr/>
          <a:lstStyle/>
          <a:p>
            <a:r>
              <a:rPr lang="en-US" altLang="en-US" b="1" dirty="0">
                <a:solidFill>
                  <a:srgbClr val="FFFFFF"/>
                </a:solidFill>
                <a:latin typeface="Arial" pitchFamily="34" charset="0"/>
                <a:cs typeface="Arial" pitchFamily="34" charset="0"/>
              </a:rPr>
              <a:t>A Prophetic Weekend</a:t>
            </a:r>
          </a:p>
        </p:txBody>
      </p:sp>
      <p:sp>
        <p:nvSpPr>
          <p:cNvPr id="5" name="Rectangle 4"/>
          <p:cNvSpPr/>
          <p:nvPr/>
        </p:nvSpPr>
        <p:spPr>
          <a:xfrm>
            <a:off x="612775" y="1398762"/>
            <a:ext cx="1584325" cy="434975"/>
          </a:xfrm>
          <a:prstGeom prst="rect">
            <a:avLst/>
          </a:pr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hueOff val="0"/>
                  <a:satOff val="0"/>
                  <a:lumOff val="0"/>
                  <a:alphaOff val="0"/>
                </a:srgbClr>
              </a:solidFill>
              <a:effectLst/>
              <a:uLnTx/>
              <a:uFillTx/>
              <a:latin typeface="Tahoma"/>
              <a:ea typeface="+mn-ea"/>
              <a:cs typeface="+mn-cs"/>
            </a:endParaRPr>
          </a:p>
        </p:txBody>
      </p:sp>
      <p:grpSp>
        <p:nvGrpSpPr>
          <p:cNvPr id="259076" name="Group 6"/>
          <p:cNvGrpSpPr>
            <a:grpSpLocks/>
          </p:cNvGrpSpPr>
          <p:nvPr/>
        </p:nvGrpSpPr>
        <p:grpSpPr bwMode="auto">
          <a:xfrm>
            <a:off x="612775" y="1327324"/>
            <a:ext cx="1771650" cy="2089150"/>
            <a:chOff x="611560" y="1916832"/>
            <a:chExt cx="1656184" cy="2088232"/>
          </a:xfrm>
        </p:grpSpPr>
        <p:sp>
          <p:nvSpPr>
            <p:cNvPr id="3" name="Rectangle 2"/>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6" name="Rectangle 5"/>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Thursday</a:t>
              </a:r>
            </a:p>
          </p:txBody>
        </p:sp>
      </p:grpSp>
      <p:grpSp>
        <p:nvGrpSpPr>
          <p:cNvPr id="259077" name="Group 7"/>
          <p:cNvGrpSpPr>
            <a:grpSpLocks/>
          </p:cNvGrpSpPr>
          <p:nvPr/>
        </p:nvGrpSpPr>
        <p:grpSpPr bwMode="auto">
          <a:xfrm>
            <a:off x="2413000" y="1327324"/>
            <a:ext cx="1771650" cy="2089150"/>
            <a:chOff x="611560" y="1916832"/>
            <a:chExt cx="1656184" cy="2088232"/>
          </a:xfrm>
        </p:grpSpPr>
        <p:sp>
          <p:nvSpPr>
            <p:cNvPr id="9" name="Rectangle 8"/>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10" name="Rectangle 9"/>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Friday</a:t>
              </a:r>
            </a:p>
          </p:txBody>
        </p:sp>
      </p:grpSp>
      <p:grpSp>
        <p:nvGrpSpPr>
          <p:cNvPr id="259078" name="Group 10"/>
          <p:cNvGrpSpPr>
            <a:grpSpLocks/>
          </p:cNvGrpSpPr>
          <p:nvPr/>
        </p:nvGrpSpPr>
        <p:grpSpPr bwMode="auto">
          <a:xfrm>
            <a:off x="4213225" y="1327324"/>
            <a:ext cx="1771650" cy="2089150"/>
            <a:chOff x="611560" y="1916832"/>
            <a:chExt cx="1656184" cy="2088232"/>
          </a:xfrm>
        </p:grpSpPr>
        <p:sp>
          <p:nvSpPr>
            <p:cNvPr id="12" name="Rectangle 11"/>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13" name="Rectangle 12"/>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Saturday</a:t>
              </a:r>
            </a:p>
          </p:txBody>
        </p:sp>
      </p:grpSp>
      <p:grpSp>
        <p:nvGrpSpPr>
          <p:cNvPr id="259079" name="Group 13"/>
          <p:cNvGrpSpPr>
            <a:grpSpLocks/>
          </p:cNvGrpSpPr>
          <p:nvPr/>
        </p:nvGrpSpPr>
        <p:grpSpPr bwMode="auto">
          <a:xfrm>
            <a:off x="6013450" y="1327324"/>
            <a:ext cx="1771650" cy="2089150"/>
            <a:chOff x="611560" y="1916832"/>
            <a:chExt cx="1656184" cy="2088232"/>
          </a:xfrm>
        </p:grpSpPr>
        <p:sp>
          <p:nvSpPr>
            <p:cNvPr id="15" name="Rectangle 14"/>
            <p:cNvSpPr/>
            <p:nvPr/>
          </p:nvSpPr>
          <p:spPr bwMode="auto">
            <a:xfrm>
              <a:off x="611560" y="2421435"/>
              <a:ext cx="1656184" cy="158362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a:ln>
                  <a:noFill/>
                </a:ln>
                <a:solidFill>
                  <a:srgbClr val="060400"/>
                </a:solidFill>
                <a:effectLst/>
                <a:uLnTx/>
                <a:uFillTx/>
                <a:latin typeface="Arial" pitchFamily="34" charset="0"/>
                <a:ea typeface="MS PGothic" pitchFamily="34" charset="-128"/>
                <a:cs typeface="Arial" pitchFamily="34" charset="0"/>
              </a:endParaRPr>
            </a:p>
          </p:txBody>
        </p:sp>
        <p:sp>
          <p:nvSpPr>
            <p:cNvPr id="16" name="Rectangle 15"/>
            <p:cNvSpPr/>
            <p:nvPr/>
          </p:nvSpPr>
          <p:spPr>
            <a:xfrm>
              <a:off x="611560" y="1916832"/>
              <a:ext cx="165618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Sunday</a:t>
              </a:r>
            </a:p>
          </p:txBody>
        </p:sp>
      </p:grpSp>
      <p:grpSp>
        <p:nvGrpSpPr>
          <p:cNvPr id="26" name="Group 25"/>
          <p:cNvGrpSpPr>
            <a:grpSpLocks/>
          </p:cNvGrpSpPr>
          <p:nvPr/>
        </p:nvGrpSpPr>
        <p:grpSpPr bwMode="auto">
          <a:xfrm>
            <a:off x="1189038" y="1975024"/>
            <a:ext cx="2003425" cy="936625"/>
            <a:chOff x="1259632" y="2996952"/>
            <a:chExt cx="1872208" cy="936104"/>
          </a:xfrm>
        </p:grpSpPr>
        <p:sp>
          <p:nvSpPr>
            <p:cNvPr id="259103" name="Rectangle 16"/>
            <p:cNvSpPr>
              <a:spLocks noChangeArrowheads="1"/>
            </p:cNvSpPr>
            <p:nvPr/>
          </p:nvSpPr>
          <p:spPr bwMode="auto">
            <a:xfrm>
              <a:off x="1259632"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18" name="Rectangle 17"/>
            <p:cNvSpPr/>
            <p:nvPr/>
          </p:nvSpPr>
          <p:spPr>
            <a:xfrm>
              <a:off x="1332324"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Passover</a:t>
              </a:r>
            </a:p>
          </p:txBody>
        </p:sp>
      </p:grpSp>
      <p:grpSp>
        <p:nvGrpSpPr>
          <p:cNvPr id="28" name="Group 27"/>
          <p:cNvGrpSpPr>
            <a:grpSpLocks/>
          </p:cNvGrpSpPr>
          <p:nvPr/>
        </p:nvGrpSpPr>
        <p:grpSpPr bwMode="auto">
          <a:xfrm>
            <a:off x="3211513" y="1975024"/>
            <a:ext cx="2003425" cy="936625"/>
            <a:chOff x="3203848" y="2996952"/>
            <a:chExt cx="1872208" cy="936104"/>
          </a:xfrm>
        </p:grpSpPr>
        <p:sp>
          <p:nvSpPr>
            <p:cNvPr id="259101" name="Rectangle 18"/>
            <p:cNvSpPr>
              <a:spLocks noChangeArrowheads="1"/>
            </p:cNvSpPr>
            <p:nvPr/>
          </p:nvSpPr>
          <p:spPr bwMode="auto">
            <a:xfrm>
              <a:off x="3203848"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20" name="Rectangle 19"/>
            <p:cNvSpPr/>
            <p:nvPr/>
          </p:nvSpPr>
          <p:spPr>
            <a:xfrm>
              <a:off x="3276540" y="3138161"/>
              <a:ext cx="1655613" cy="650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Unleavened Bread</a:t>
              </a:r>
            </a:p>
          </p:txBody>
        </p:sp>
      </p:grpSp>
      <p:grpSp>
        <p:nvGrpSpPr>
          <p:cNvPr id="27" name="Group 26"/>
          <p:cNvGrpSpPr>
            <a:grpSpLocks/>
          </p:cNvGrpSpPr>
          <p:nvPr/>
        </p:nvGrpSpPr>
        <p:grpSpPr bwMode="auto">
          <a:xfrm>
            <a:off x="5233988" y="1975024"/>
            <a:ext cx="2003425" cy="936625"/>
            <a:chOff x="5148064" y="2996952"/>
            <a:chExt cx="1872208" cy="936104"/>
          </a:xfrm>
        </p:grpSpPr>
        <p:sp>
          <p:nvSpPr>
            <p:cNvPr id="259099" name="Rectangle 20"/>
            <p:cNvSpPr>
              <a:spLocks noChangeArrowheads="1"/>
            </p:cNvSpPr>
            <p:nvPr/>
          </p:nvSpPr>
          <p:spPr bwMode="auto">
            <a:xfrm>
              <a:off x="5148064"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22" name="Rectangle 21"/>
            <p:cNvSpPr/>
            <p:nvPr/>
          </p:nvSpPr>
          <p:spPr>
            <a:xfrm>
              <a:off x="5220756"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Arial"/>
                  <a:ea typeface="+mn-ea"/>
                  <a:cs typeface="Arial"/>
                </a:rPr>
                <a:t>Firstfruits</a:t>
              </a:r>
              <a:endParaRPr kumimoji="0" lang="en-US" sz="24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3" name="Rectangle 22"/>
          <p:cNvSpPr/>
          <p:nvPr/>
        </p:nvSpPr>
        <p:spPr>
          <a:xfrm>
            <a:off x="611857" y="384775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Last Supper</a:t>
            </a:r>
          </a:p>
        </p:txBody>
      </p:sp>
      <p:sp>
        <p:nvSpPr>
          <p:cNvPr id="24" name="Rectangle 23"/>
          <p:cNvSpPr/>
          <p:nvPr/>
        </p:nvSpPr>
        <p:spPr>
          <a:xfrm>
            <a:off x="2655819" y="384775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Crucifixion</a:t>
            </a:r>
          </a:p>
        </p:txBody>
      </p:sp>
      <p:sp>
        <p:nvSpPr>
          <p:cNvPr id="25" name="Rectangle 24"/>
          <p:cNvSpPr/>
          <p:nvPr/>
        </p:nvSpPr>
        <p:spPr>
          <a:xfrm>
            <a:off x="5836933" y="3847753"/>
            <a:ext cx="233576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Resurrection</a:t>
            </a:r>
          </a:p>
        </p:txBody>
      </p:sp>
      <p:grpSp>
        <p:nvGrpSpPr>
          <p:cNvPr id="29" name="Group 28"/>
          <p:cNvGrpSpPr>
            <a:grpSpLocks/>
          </p:cNvGrpSpPr>
          <p:nvPr/>
        </p:nvGrpSpPr>
        <p:grpSpPr bwMode="auto">
          <a:xfrm>
            <a:off x="3203575" y="2983087"/>
            <a:ext cx="2003425" cy="936625"/>
            <a:chOff x="1259632" y="2996952"/>
            <a:chExt cx="1872208" cy="936104"/>
          </a:xfrm>
        </p:grpSpPr>
        <p:sp>
          <p:nvSpPr>
            <p:cNvPr id="259097" name="Rectangle 16"/>
            <p:cNvSpPr>
              <a:spLocks noChangeArrowheads="1"/>
            </p:cNvSpPr>
            <p:nvPr/>
          </p:nvSpPr>
          <p:spPr bwMode="auto">
            <a:xfrm>
              <a:off x="1259632"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31" name="Rectangle 30"/>
            <p:cNvSpPr/>
            <p:nvPr/>
          </p:nvSpPr>
          <p:spPr>
            <a:xfrm>
              <a:off x="1332325"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Passover</a:t>
              </a:r>
            </a:p>
          </p:txBody>
        </p:sp>
      </p:grpSp>
      <p:grpSp>
        <p:nvGrpSpPr>
          <p:cNvPr id="32" name="Group 31"/>
          <p:cNvGrpSpPr>
            <a:grpSpLocks/>
          </p:cNvGrpSpPr>
          <p:nvPr/>
        </p:nvGrpSpPr>
        <p:grpSpPr bwMode="auto">
          <a:xfrm>
            <a:off x="5226050" y="2983087"/>
            <a:ext cx="2003425" cy="936625"/>
            <a:chOff x="3203848" y="2996952"/>
            <a:chExt cx="1872208" cy="936104"/>
          </a:xfrm>
        </p:grpSpPr>
        <p:sp>
          <p:nvSpPr>
            <p:cNvPr id="259095" name="Rectangle 18"/>
            <p:cNvSpPr>
              <a:spLocks noChangeArrowheads="1"/>
            </p:cNvSpPr>
            <p:nvPr/>
          </p:nvSpPr>
          <p:spPr bwMode="auto">
            <a:xfrm>
              <a:off x="3203848"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34" name="Rectangle 33"/>
            <p:cNvSpPr/>
            <p:nvPr/>
          </p:nvSpPr>
          <p:spPr>
            <a:xfrm>
              <a:off x="3276541" y="3138160"/>
              <a:ext cx="1655613" cy="6505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Unleavened Bread</a:t>
              </a:r>
            </a:p>
          </p:txBody>
        </p:sp>
      </p:grpSp>
      <p:grpSp>
        <p:nvGrpSpPr>
          <p:cNvPr id="35" name="Group 34"/>
          <p:cNvGrpSpPr>
            <a:grpSpLocks/>
          </p:cNvGrpSpPr>
          <p:nvPr/>
        </p:nvGrpSpPr>
        <p:grpSpPr bwMode="auto">
          <a:xfrm>
            <a:off x="7248525" y="2983087"/>
            <a:ext cx="2003425" cy="936625"/>
            <a:chOff x="5148064" y="2996952"/>
            <a:chExt cx="1872208" cy="936104"/>
          </a:xfrm>
        </p:grpSpPr>
        <p:sp>
          <p:nvSpPr>
            <p:cNvPr id="259093" name="Rectangle 20"/>
            <p:cNvSpPr>
              <a:spLocks noChangeArrowheads="1"/>
            </p:cNvSpPr>
            <p:nvPr/>
          </p:nvSpPr>
          <p:spPr bwMode="auto">
            <a:xfrm>
              <a:off x="5148064" y="2996952"/>
              <a:ext cx="1872208" cy="936104"/>
            </a:xfrm>
            <a:prstGeom prst="rect">
              <a:avLst/>
            </a:prstGeom>
            <a:solidFill>
              <a:srgbClr val="000090"/>
            </a:solidFill>
            <a:ln w="9525">
              <a:solidFill>
                <a:schemeClr val="tx1"/>
              </a:solidFill>
              <a:round/>
              <a:headEnd/>
              <a:tailEnd/>
            </a:ln>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FFFFFF"/>
                </a:solidFill>
                <a:effectLst/>
                <a:uLnTx/>
                <a:uFillTx/>
                <a:latin typeface="Tahoma" pitchFamily="34" charset="0"/>
                <a:ea typeface="MS PGothic" pitchFamily="34" charset="-128"/>
                <a:cs typeface="+mn-cs"/>
              </a:endParaRPr>
            </a:p>
          </p:txBody>
        </p:sp>
        <p:sp>
          <p:nvSpPr>
            <p:cNvPr id="37" name="Rectangle 36"/>
            <p:cNvSpPr/>
            <p:nvPr/>
          </p:nvSpPr>
          <p:spPr>
            <a:xfrm>
              <a:off x="5220757" y="3066763"/>
              <a:ext cx="1655613" cy="43473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Arial"/>
                  <a:ea typeface="+mn-ea"/>
                  <a:cs typeface="Arial"/>
                </a:rPr>
                <a:t>Firstfruits</a:t>
              </a:r>
              <a:endParaRPr kumimoji="0" lang="en-US" sz="24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38" name="Left Arrow 24"/>
          <p:cNvSpPr>
            <a:spLocks noChangeArrowheads="1"/>
          </p:cNvSpPr>
          <p:nvPr/>
        </p:nvSpPr>
        <p:spPr bwMode="auto">
          <a:xfrm rot="10800000">
            <a:off x="0" y="1832149"/>
            <a:ext cx="1763713" cy="1655763"/>
          </a:xfrm>
          <a:prstGeom prst="leftArrow">
            <a:avLst>
              <a:gd name="adj1" fmla="val 50000"/>
              <a:gd name="adj2" fmla="val 50010"/>
            </a:avLst>
          </a:prstGeom>
          <a:solidFill>
            <a:srgbClr val="0000FF"/>
          </a:solidFill>
          <a:ln w="28575" cap="sq">
            <a:solidFill>
              <a:schemeClr val="tx1"/>
            </a:solidFill>
            <a:round/>
            <a:headEnd/>
            <a:tailEnd/>
          </a:ln>
        </p:spPr>
        <p:txBody>
          <a:bodyPr lIns="0" tIns="0" rIns="0" bIns="0" anchor="ctr" anchorCtr="1"/>
          <a:lstStyle>
            <a:lvl1pPr>
              <a:tabLst>
                <a:tab pos="3886200" algn="l"/>
                <a:tab pos="4800600" algn="l"/>
                <a:tab pos="5600700" algn="l"/>
              </a:tabLst>
              <a:defRPr sz="2400">
                <a:solidFill>
                  <a:schemeClr val="tx1"/>
                </a:solidFill>
                <a:latin typeface="Tahoma" pitchFamily="34" charset="0"/>
                <a:ea typeface="MS PGothic" pitchFamily="34" charset="-128"/>
              </a:defRPr>
            </a:lvl1pPr>
            <a:lvl2pPr marL="742950" indent="-285750">
              <a:tabLst>
                <a:tab pos="3886200" algn="l"/>
                <a:tab pos="4800600" algn="l"/>
                <a:tab pos="5600700" algn="l"/>
              </a:tabLst>
              <a:defRPr sz="2400">
                <a:solidFill>
                  <a:schemeClr val="tx1"/>
                </a:solidFill>
                <a:latin typeface="Tahoma" pitchFamily="34" charset="0"/>
                <a:ea typeface="MS PGothic" pitchFamily="34" charset="-128"/>
              </a:defRPr>
            </a:lvl2pPr>
            <a:lvl3pPr marL="1143000" indent="-228600">
              <a:tabLst>
                <a:tab pos="3886200" algn="l"/>
                <a:tab pos="4800600" algn="l"/>
                <a:tab pos="5600700" algn="l"/>
              </a:tabLst>
              <a:defRPr sz="2400">
                <a:solidFill>
                  <a:schemeClr val="tx1"/>
                </a:solidFill>
                <a:latin typeface="Tahoma" pitchFamily="34" charset="0"/>
                <a:ea typeface="MS PGothic" pitchFamily="34" charset="-128"/>
              </a:defRPr>
            </a:lvl3pPr>
            <a:lvl4pPr marL="1600200" indent="-228600">
              <a:tabLst>
                <a:tab pos="3886200" algn="l"/>
                <a:tab pos="4800600" algn="l"/>
                <a:tab pos="5600700" algn="l"/>
              </a:tabLst>
              <a:defRPr sz="2400">
                <a:solidFill>
                  <a:schemeClr val="tx1"/>
                </a:solidFill>
                <a:latin typeface="Tahoma" pitchFamily="34" charset="0"/>
                <a:ea typeface="MS PGothic" pitchFamily="34" charset="-128"/>
              </a:defRPr>
            </a:lvl4pPr>
            <a:lvl5pPr marL="2057400" indent="-228600">
              <a:tabLst>
                <a:tab pos="3886200" algn="l"/>
                <a:tab pos="4800600" algn="l"/>
                <a:tab pos="5600700" algn="l"/>
              </a:tabLst>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tab pos="3886200" algn="l"/>
                <a:tab pos="4800600" algn="l"/>
                <a:tab pos="5600700" algn="l"/>
              </a:tabLst>
              <a:defRPr/>
            </a:pPr>
            <a:endParaRPr kumimoji="0" lang="en-US" altLang="en-US" sz="1400" b="0" i="0" u="none" strike="noStrike" kern="1200" cap="none" spc="0" normalizeH="0" baseline="0" noProof="0">
              <a:ln>
                <a:noFill/>
              </a:ln>
              <a:solidFill>
                <a:srgbClr val="FFFFFF"/>
              </a:solidFill>
              <a:effectLst/>
              <a:uLnTx/>
              <a:uFillTx/>
              <a:latin typeface="Arial Narrow" pitchFamily="34" charset="0"/>
              <a:ea typeface="MS PGothic" pitchFamily="34" charset="-128"/>
              <a:cs typeface="Times New Roman" pitchFamily="18" charset="0"/>
            </a:endParaRPr>
          </a:p>
        </p:txBody>
      </p:sp>
      <p:sp>
        <p:nvSpPr>
          <p:cNvPr id="39" name="Title 3"/>
          <p:cNvSpPr txBox="1">
            <a:spLocks/>
          </p:cNvSpPr>
          <p:nvPr/>
        </p:nvSpPr>
        <p:spPr bwMode="auto">
          <a:xfrm>
            <a:off x="-71438" y="2136949"/>
            <a:ext cx="1763713" cy="990600"/>
          </a:xfrm>
          <a:prstGeom prst="rect">
            <a:avLst/>
          </a:prstGeom>
          <a:noFill/>
          <a:ln w="9525">
            <a:noFill/>
            <a:miter lim="800000"/>
            <a:headEnd/>
            <a:tailEnd/>
          </a:ln>
          <a:effectLst/>
        </p:spPr>
        <p:txBody>
          <a:bodyPr anchor="ct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en-US" sz="2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34" charset="0"/>
                <a:ea typeface="MS PGothic" pitchFamily="34" charset="-128"/>
                <a:cs typeface="+mn-cs"/>
              </a:rPr>
              <a:t>Galilean</a:t>
            </a:r>
            <a:endParaRPr kumimoji="0" lang="en-US" altLang="en-US" sz="3600" b="1" i="0" u="none" strike="noStrike" kern="1200" cap="none" spc="0" normalizeH="0" baseline="0" noProof="0">
              <a:ln>
                <a:noFill/>
              </a:ln>
              <a:solidFill>
                <a:srgbClr val="FFFFFF"/>
              </a:solidFill>
              <a:effectLst>
                <a:outerShdw blurRad="38100" dist="38100" dir="2700000" algn="tl">
                  <a:srgbClr val="000000"/>
                </a:outerShdw>
              </a:effectLst>
              <a:uLnTx/>
              <a:uFillTx/>
              <a:latin typeface="Times New Roman" pitchFamily="18" charset="0"/>
              <a:ea typeface="MS PGothic" pitchFamily="34" charset="-128"/>
              <a:cs typeface="+mn-cs"/>
            </a:endParaRPr>
          </a:p>
        </p:txBody>
      </p:sp>
      <p:sp>
        <p:nvSpPr>
          <p:cNvPr id="40" name="Left Arrow 24"/>
          <p:cNvSpPr>
            <a:spLocks noChangeArrowheads="1"/>
          </p:cNvSpPr>
          <p:nvPr/>
        </p:nvSpPr>
        <p:spPr bwMode="auto">
          <a:xfrm rot="10800000">
            <a:off x="1655763" y="2605262"/>
            <a:ext cx="1763712" cy="1657350"/>
          </a:xfrm>
          <a:prstGeom prst="leftArrow">
            <a:avLst>
              <a:gd name="adj1" fmla="val 50000"/>
              <a:gd name="adj2" fmla="val 49962"/>
            </a:avLst>
          </a:prstGeom>
          <a:solidFill>
            <a:srgbClr val="0000FF"/>
          </a:solidFill>
          <a:ln w="28575" cap="sq">
            <a:solidFill>
              <a:schemeClr val="tx1"/>
            </a:solidFill>
            <a:round/>
            <a:headEnd/>
            <a:tailEnd/>
          </a:ln>
        </p:spPr>
        <p:txBody>
          <a:bodyPr lIns="0" tIns="0" rIns="0" bIns="0" anchor="ctr" anchorCtr="1"/>
          <a:lstStyle>
            <a:lvl1pPr>
              <a:tabLst>
                <a:tab pos="3886200" algn="l"/>
                <a:tab pos="4800600" algn="l"/>
                <a:tab pos="5600700" algn="l"/>
              </a:tabLst>
              <a:defRPr sz="2400">
                <a:solidFill>
                  <a:schemeClr val="tx1"/>
                </a:solidFill>
                <a:latin typeface="Tahoma" pitchFamily="34" charset="0"/>
                <a:ea typeface="MS PGothic" pitchFamily="34" charset="-128"/>
              </a:defRPr>
            </a:lvl1pPr>
            <a:lvl2pPr marL="742950" indent="-285750">
              <a:tabLst>
                <a:tab pos="3886200" algn="l"/>
                <a:tab pos="4800600" algn="l"/>
                <a:tab pos="5600700" algn="l"/>
              </a:tabLst>
              <a:defRPr sz="2400">
                <a:solidFill>
                  <a:schemeClr val="tx1"/>
                </a:solidFill>
                <a:latin typeface="Tahoma" pitchFamily="34" charset="0"/>
                <a:ea typeface="MS PGothic" pitchFamily="34" charset="-128"/>
              </a:defRPr>
            </a:lvl2pPr>
            <a:lvl3pPr marL="1143000" indent="-228600">
              <a:tabLst>
                <a:tab pos="3886200" algn="l"/>
                <a:tab pos="4800600" algn="l"/>
                <a:tab pos="5600700" algn="l"/>
              </a:tabLst>
              <a:defRPr sz="2400">
                <a:solidFill>
                  <a:schemeClr val="tx1"/>
                </a:solidFill>
                <a:latin typeface="Tahoma" pitchFamily="34" charset="0"/>
                <a:ea typeface="MS PGothic" pitchFamily="34" charset="-128"/>
              </a:defRPr>
            </a:lvl3pPr>
            <a:lvl4pPr marL="1600200" indent="-228600">
              <a:tabLst>
                <a:tab pos="3886200" algn="l"/>
                <a:tab pos="4800600" algn="l"/>
                <a:tab pos="5600700" algn="l"/>
              </a:tabLst>
              <a:defRPr sz="2400">
                <a:solidFill>
                  <a:schemeClr val="tx1"/>
                </a:solidFill>
                <a:latin typeface="Tahoma" pitchFamily="34" charset="0"/>
                <a:ea typeface="MS PGothic" pitchFamily="34" charset="-128"/>
              </a:defRPr>
            </a:lvl4pPr>
            <a:lvl5pPr marL="2057400" indent="-228600">
              <a:tabLst>
                <a:tab pos="3886200" algn="l"/>
                <a:tab pos="4800600" algn="l"/>
                <a:tab pos="5600700" algn="l"/>
              </a:tabLst>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tabLst>
                <a:tab pos="3886200" algn="l"/>
                <a:tab pos="4800600" algn="l"/>
                <a:tab pos="5600700" algn="l"/>
              </a:tabLst>
              <a:defRPr sz="2400">
                <a:solidFill>
                  <a:schemeClr val="tx1"/>
                </a:solidFill>
                <a:latin typeface="Tahoma" pitchFamily="34" charset="0"/>
                <a:ea typeface="MS PGothic"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tab pos="3886200" algn="l"/>
                <a:tab pos="4800600" algn="l"/>
                <a:tab pos="5600700" algn="l"/>
              </a:tabLst>
              <a:defRPr/>
            </a:pPr>
            <a:endParaRPr kumimoji="0" lang="en-US" altLang="en-US" sz="1400" b="0" i="0" u="none" strike="noStrike" kern="1200" cap="none" spc="0" normalizeH="0" baseline="0" noProof="0">
              <a:ln>
                <a:noFill/>
              </a:ln>
              <a:solidFill>
                <a:srgbClr val="FFFFFF"/>
              </a:solidFill>
              <a:effectLst/>
              <a:uLnTx/>
              <a:uFillTx/>
              <a:latin typeface="Arial Narrow" pitchFamily="34" charset="0"/>
              <a:ea typeface="MS PGothic" pitchFamily="34" charset="-128"/>
              <a:cs typeface="Times New Roman" pitchFamily="18" charset="0"/>
            </a:endParaRPr>
          </a:p>
        </p:txBody>
      </p:sp>
      <p:sp>
        <p:nvSpPr>
          <p:cNvPr id="41" name="Title 3"/>
          <p:cNvSpPr txBox="1">
            <a:spLocks/>
          </p:cNvSpPr>
          <p:nvPr/>
        </p:nvSpPr>
        <p:spPr bwMode="auto">
          <a:xfrm>
            <a:off x="1584325" y="2911649"/>
            <a:ext cx="1763713" cy="990600"/>
          </a:xfrm>
          <a:prstGeom prst="rect">
            <a:avLst/>
          </a:prstGeom>
          <a:noFill/>
          <a:ln w="9525">
            <a:noFill/>
            <a:miter lim="800000"/>
            <a:headEnd/>
            <a:tailEnd/>
          </a:ln>
          <a:effectLst/>
        </p:spPr>
        <p:txBody>
          <a:bodyPr anchor="ct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en-US" sz="2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34" charset="0"/>
                <a:ea typeface="MS PGothic" pitchFamily="34" charset="-128"/>
                <a:cs typeface="+mn-cs"/>
              </a:rPr>
              <a:t>Judean</a:t>
            </a:r>
            <a:endParaRPr kumimoji="0" lang="en-US" altLang="en-US" sz="3600" b="1" i="0" u="none" strike="noStrike" kern="1200" cap="none" spc="0" normalizeH="0" baseline="0" noProof="0">
              <a:ln>
                <a:noFill/>
              </a:ln>
              <a:solidFill>
                <a:srgbClr val="FFFFFF"/>
              </a:solidFill>
              <a:effectLst>
                <a:outerShdw blurRad="38100" dist="38100" dir="2700000" algn="tl">
                  <a:srgbClr val="000000"/>
                </a:outerShdw>
              </a:effectLst>
              <a:uLnTx/>
              <a:uFillTx/>
              <a:latin typeface="Times New Roman" pitchFamily="18" charset="0"/>
              <a:ea typeface="MS PGothic" pitchFamily="34" charset="-128"/>
              <a:cs typeface="+mn-cs"/>
            </a:endParaRPr>
          </a:p>
        </p:txBody>
      </p:sp>
      <p:sp>
        <p:nvSpPr>
          <p:cNvPr id="42" name="Rectangle 41">
            <a:extLst>
              <a:ext uri="{FF2B5EF4-FFF2-40B4-BE49-F238E27FC236}">
                <a16:creationId xmlns:a16="http://schemas.microsoft.com/office/drawing/2014/main" id="{921C6668-1B7C-7742-AA6B-104E5A5FAD77}"/>
              </a:ext>
            </a:extLst>
          </p:cNvPr>
          <p:cNvSpPr/>
          <p:nvPr/>
        </p:nvSpPr>
        <p:spPr>
          <a:xfrm>
            <a:off x="0" y="5013176"/>
            <a:ext cx="9097963" cy="73834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“But now Christ has been raised from the dead, the first fruits of those who are asleep” (1 Cor 15:20 </a:t>
            </a:r>
            <a:r>
              <a:rPr kumimoji="0" lang="en-US" sz="20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NAU</a:t>
            </a: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a:t>
            </a:r>
          </a:p>
        </p:txBody>
      </p:sp>
      <p:sp>
        <p:nvSpPr>
          <p:cNvPr id="43" name="Rectangle 42">
            <a:extLst>
              <a:ext uri="{FF2B5EF4-FFF2-40B4-BE49-F238E27FC236}">
                <a16:creationId xmlns:a16="http://schemas.microsoft.com/office/drawing/2014/main" id="{725E5D2A-1E19-684E-A37A-B70665CA4086}"/>
              </a:ext>
            </a:extLst>
          </p:cNvPr>
          <p:cNvSpPr/>
          <p:nvPr/>
        </p:nvSpPr>
        <p:spPr>
          <a:xfrm>
            <a:off x="-8708" y="5927576"/>
            <a:ext cx="9097963" cy="73834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Christ is the only one ever resurrected, but as such, he is also the first among many who will join a resurrected body.</a:t>
            </a:r>
          </a:p>
        </p:txBody>
      </p:sp>
      <p:sp>
        <p:nvSpPr>
          <p:cNvPr id="44" name="Rectangle 43">
            <a:extLst>
              <a:ext uri="{FF2B5EF4-FFF2-40B4-BE49-F238E27FC236}">
                <a16:creationId xmlns:a16="http://schemas.microsoft.com/office/drawing/2014/main" id="{B17B2E9C-F600-864A-89EE-A4CEF09EEE9F}"/>
              </a:ext>
            </a:extLst>
          </p:cNvPr>
          <p:cNvSpPr/>
          <p:nvPr/>
        </p:nvSpPr>
        <p:spPr>
          <a:xfrm>
            <a:off x="611857" y="438177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2 April 33</a:t>
            </a:r>
          </a:p>
        </p:txBody>
      </p:sp>
      <p:sp>
        <p:nvSpPr>
          <p:cNvPr id="45" name="Rectangle 44">
            <a:extLst>
              <a:ext uri="{FF2B5EF4-FFF2-40B4-BE49-F238E27FC236}">
                <a16:creationId xmlns:a16="http://schemas.microsoft.com/office/drawing/2014/main" id="{D5A487AA-21DC-3B40-AAFC-571AE8C7413B}"/>
              </a:ext>
            </a:extLst>
          </p:cNvPr>
          <p:cNvSpPr/>
          <p:nvPr/>
        </p:nvSpPr>
        <p:spPr>
          <a:xfrm>
            <a:off x="2655819" y="4381773"/>
            <a:ext cx="1916478"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3 April 33</a:t>
            </a:r>
          </a:p>
        </p:txBody>
      </p:sp>
      <p:sp>
        <p:nvSpPr>
          <p:cNvPr id="46" name="Rectangle 45">
            <a:extLst>
              <a:ext uri="{FF2B5EF4-FFF2-40B4-BE49-F238E27FC236}">
                <a16:creationId xmlns:a16="http://schemas.microsoft.com/office/drawing/2014/main" id="{87773E08-A513-8545-ADAD-4EAED9A2F74D}"/>
              </a:ext>
            </a:extLst>
          </p:cNvPr>
          <p:cNvSpPr/>
          <p:nvPr/>
        </p:nvSpPr>
        <p:spPr>
          <a:xfrm>
            <a:off x="5836933" y="4381773"/>
            <a:ext cx="2335764" cy="4347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060400"/>
                </a:solidFill>
                <a:effectLst>
                  <a:glow rad="254000">
                    <a:srgbClr val="FFFFFF">
                      <a:alpha val="75000"/>
                    </a:srgbClr>
                  </a:glow>
                </a:effectLst>
                <a:uLnTx/>
                <a:uFillTx/>
                <a:latin typeface="Arial"/>
                <a:ea typeface="+mn-ea"/>
                <a:cs typeface="Arial"/>
              </a:rPr>
              <a:t>5 April 33</a:t>
            </a:r>
          </a:p>
        </p:txBody>
      </p:sp>
    </p:spTree>
    <p:extLst>
      <p:ext uri="{BB962C8B-B14F-4D97-AF65-F5344CB8AC3E}">
        <p14:creationId xmlns:p14="http://schemas.microsoft.com/office/powerpoint/2010/main" val="373369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strVal val="#ppt_w*0.70"/>
                                          </p:val>
                                        </p:tav>
                                        <p:tav tm="100000">
                                          <p:val>
                                            <p:strVal val="#ppt_w"/>
                                          </p:val>
                                        </p:tav>
                                      </p:tavLst>
                                    </p:anim>
                                    <p:anim calcmode="lin" valueType="num">
                                      <p:cBhvr>
                                        <p:cTn id="8" dur="1000" fill="hold"/>
                                        <p:tgtEl>
                                          <p:spTgt spid="26"/>
                                        </p:tgtEl>
                                        <p:attrNameLst>
                                          <p:attrName>ppt_h</p:attrName>
                                        </p:attrNameLst>
                                      </p:cBhvr>
                                      <p:tavLst>
                                        <p:tav tm="0">
                                          <p:val>
                                            <p:strVal val="#ppt_h"/>
                                          </p:val>
                                        </p:tav>
                                        <p:tav tm="100000">
                                          <p:val>
                                            <p:strVal val="#ppt_h"/>
                                          </p:val>
                                        </p:tav>
                                      </p:tavLst>
                                    </p:anim>
                                    <p:animEffect transition="in" filter="fade">
                                      <p:cBhvr>
                                        <p:cTn id="9" dur="1000"/>
                                        <p:tgtEl>
                                          <p:spTgt spid="2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1000" fill="hold"/>
                                        <p:tgtEl>
                                          <p:spTgt spid="28"/>
                                        </p:tgtEl>
                                        <p:attrNameLst>
                                          <p:attrName>ppt_w</p:attrName>
                                        </p:attrNameLst>
                                      </p:cBhvr>
                                      <p:tavLst>
                                        <p:tav tm="0">
                                          <p:val>
                                            <p:strVal val="#ppt_w*0.70"/>
                                          </p:val>
                                        </p:tav>
                                        <p:tav tm="100000">
                                          <p:val>
                                            <p:strVal val="#ppt_w"/>
                                          </p:val>
                                        </p:tav>
                                      </p:tavLst>
                                    </p:anim>
                                    <p:anim calcmode="lin" valueType="num">
                                      <p:cBhvr>
                                        <p:cTn id="15" dur="1000" fill="hold"/>
                                        <p:tgtEl>
                                          <p:spTgt spid="28"/>
                                        </p:tgtEl>
                                        <p:attrNameLst>
                                          <p:attrName>ppt_h</p:attrName>
                                        </p:attrNameLst>
                                      </p:cBhvr>
                                      <p:tavLst>
                                        <p:tav tm="0">
                                          <p:val>
                                            <p:strVal val="#ppt_h"/>
                                          </p:val>
                                        </p:tav>
                                        <p:tav tm="100000">
                                          <p:val>
                                            <p:strVal val="#ppt_h"/>
                                          </p:val>
                                        </p:tav>
                                      </p:tavLst>
                                    </p:anim>
                                    <p:animEffect transition="in" filter="fade">
                                      <p:cBhvr>
                                        <p:cTn id="16" dur="1000"/>
                                        <p:tgtEl>
                                          <p:spTgt spid="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1000" fill="hold"/>
                                        <p:tgtEl>
                                          <p:spTgt spid="27"/>
                                        </p:tgtEl>
                                        <p:attrNameLst>
                                          <p:attrName>ppt_w</p:attrName>
                                        </p:attrNameLst>
                                      </p:cBhvr>
                                      <p:tavLst>
                                        <p:tav tm="0">
                                          <p:val>
                                            <p:strVal val="#ppt_w*0.70"/>
                                          </p:val>
                                        </p:tav>
                                        <p:tav tm="100000">
                                          <p:val>
                                            <p:strVal val="#ppt_w"/>
                                          </p:val>
                                        </p:tav>
                                      </p:tavLst>
                                    </p:anim>
                                    <p:anim calcmode="lin" valueType="num">
                                      <p:cBhvr>
                                        <p:cTn id="22" dur="1000" fill="hold"/>
                                        <p:tgtEl>
                                          <p:spTgt spid="27"/>
                                        </p:tgtEl>
                                        <p:attrNameLst>
                                          <p:attrName>ppt_h</p:attrName>
                                        </p:attrNameLst>
                                      </p:cBhvr>
                                      <p:tavLst>
                                        <p:tav tm="0">
                                          <p:val>
                                            <p:strVal val="#ppt_h"/>
                                          </p:val>
                                        </p:tav>
                                        <p:tav tm="100000">
                                          <p:val>
                                            <p:strVal val="#ppt_h"/>
                                          </p:val>
                                        </p:tav>
                                      </p:tavLst>
                                    </p:anim>
                                    <p:animEffect transition="in" filter="fade">
                                      <p:cBhvr>
                                        <p:cTn id="23" dur="1000"/>
                                        <p:tgtEl>
                                          <p:spTgt spid="2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1000" fill="hold"/>
                                        <p:tgtEl>
                                          <p:spTgt spid="23"/>
                                        </p:tgtEl>
                                        <p:attrNameLst>
                                          <p:attrName>ppt_w</p:attrName>
                                        </p:attrNameLst>
                                      </p:cBhvr>
                                      <p:tavLst>
                                        <p:tav tm="0">
                                          <p:val>
                                            <p:strVal val="#ppt_w*0.70"/>
                                          </p:val>
                                        </p:tav>
                                        <p:tav tm="100000">
                                          <p:val>
                                            <p:strVal val="#ppt_w"/>
                                          </p:val>
                                        </p:tav>
                                      </p:tavLst>
                                    </p:anim>
                                    <p:anim calcmode="lin" valueType="num">
                                      <p:cBhvr>
                                        <p:cTn id="29" dur="1000" fill="hold"/>
                                        <p:tgtEl>
                                          <p:spTgt spid="23"/>
                                        </p:tgtEl>
                                        <p:attrNameLst>
                                          <p:attrName>ppt_h</p:attrName>
                                        </p:attrNameLst>
                                      </p:cBhvr>
                                      <p:tavLst>
                                        <p:tav tm="0">
                                          <p:val>
                                            <p:strVal val="#ppt_h"/>
                                          </p:val>
                                        </p:tav>
                                        <p:tav tm="100000">
                                          <p:val>
                                            <p:strVal val="#ppt_h"/>
                                          </p:val>
                                        </p:tav>
                                      </p:tavLst>
                                    </p:anim>
                                    <p:animEffect transition="in" filter="fade">
                                      <p:cBhvr>
                                        <p:cTn id="30" dur="1000"/>
                                        <p:tgtEl>
                                          <p:spTgt spid="2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1000" fill="hold"/>
                                        <p:tgtEl>
                                          <p:spTgt spid="24"/>
                                        </p:tgtEl>
                                        <p:attrNameLst>
                                          <p:attrName>ppt_w</p:attrName>
                                        </p:attrNameLst>
                                      </p:cBhvr>
                                      <p:tavLst>
                                        <p:tav tm="0">
                                          <p:val>
                                            <p:strVal val="#ppt_w*0.70"/>
                                          </p:val>
                                        </p:tav>
                                        <p:tav tm="100000">
                                          <p:val>
                                            <p:strVal val="#ppt_w"/>
                                          </p:val>
                                        </p:tav>
                                      </p:tavLst>
                                    </p:anim>
                                    <p:anim calcmode="lin" valueType="num">
                                      <p:cBhvr>
                                        <p:cTn id="36" dur="1000" fill="hold"/>
                                        <p:tgtEl>
                                          <p:spTgt spid="24"/>
                                        </p:tgtEl>
                                        <p:attrNameLst>
                                          <p:attrName>ppt_h</p:attrName>
                                        </p:attrNameLst>
                                      </p:cBhvr>
                                      <p:tavLst>
                                        <p:tav tm="0">
                                          <p:val>
                                            <p:strVal val="#ppt_h"/>
                                          </p:val>
                                        </p:tav>
                                        <p:tav tm="100000">
                                          <p:val>
                                            <p:strVal val="#ppt_h"/>
                                          </p:val>
                                        </p:tav>
                                      </p:tavLst>
                                    </p:anim>
                                    <p:animEffect transition="in" filter="fade">
                                      <p:cBhvr>
                                        <p:cTn id="37" dur="1000"/>
                                        <p:tgtEl>
                                          <p:spTgt spid="2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p:cTn id="42" dur="1000" fill="hold"/>
                                        <p:tgtEl>
                                          <p:spTgt spid="25"/>
                                        </p:tgtEl>
                                        <p:attrNameLst>
                                          <p:attrName>ppt_w</p:attrName>
                                        </p:attrNameLst>
                                      </p:cBhvr>
                                      <p:tavLst>
                                        <p:tav tm="0">
                                          <p:val>
                                            <p:strVal val="#ppt_w*0.70"/>
                                          </p:val>
                                        </p:tav>
                                        <p:tav tm="100000">
                                          <p:val>
                                            <p:strVal val="#ppt_w"/>
                                          </p:val>
                                        </p:tav>
                                      </p:tavLst>
                                    </p:anim>
                                    <p:anim calcmode="lin" valueType="num">
                                      <p:cBhvr>
                                        <p:cTn id="43" dur="1000" fill="hold"/>
                                        <p:tgtEl>
                                          <p:spTgt spid="25"/>
                                        </p:tgtEl>
                                        <p:attrNameLst>
                                          <p:attrName>ppt_h</p:attrName>
                                        </p:attrNameLst>
                                      </p:cBhvr>
                                      <p:tavLst>
                                        <p:tav tm="0">
                                          <p:val>
                                            <p:strVal val="#ppt_h"/>
                                          </p:val>
                                        </p:tav>
                                        <p:tav tm="100000">
                                          <p:val>
                                            <p:strVal val="#ppt_h"/>
                                          </p:val>
                                        </p:tav>
                                      </p:tavLst>
                                    </p:anim>
                                    <p:animEffect transition="in" filter="fade">
                                      <p:cBhvr>
                                        <p:cTn id="44" dur="1000"/>
                                        <p:tgtEl>
                                          <p:spTgt spid="2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5" presetClass="entr" presetSubtype="0"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1000" fill="hold"/>
                                        <p:tgtEl>
                                          <p:spTgt spid="29"/>
                                        </p:tgtEl>
                                        <p:attrNameLst>
                                          <p:attrName>ppt_w</p:attrName>
                                        </p:attrNameLst>
                                      </p:cBhvr>
                                      <p:tavLst>
                                        <p:tav tm="0">
                                          <p:val>
                                            <p:strVal val="#ppt_w*0.70"/>
                                          </p:val>
                                        </p:tav>
                                        <p:tav tm="100000">
                                          <p:val>
                                            <p:strVal val="#ppt_w"/>
                                          </p:val>
                                        </p:tav>
                                      </p:tavLst>
                                    </p:anim>
                                    <p:anim calcmode="lin" valueType="num">
                                      <p:cBhvr>
                                        <p:cTn id="50" dur="1000" fill="hold"/>
                                        <p:tgtEl>
                                          <p:spTgt spid="29"/>
                                        </p:tgtEl>
                                        <p:attrNameLst>
                                          <p:attrName>ppt_h</p:attrName>
                                        </p:attrNameLst>
                                      </p:cBhvr>
                                      <p:tavLst>
                                        <p:tav tm="0">
                                          <p:val>
                                            <p:strVal val="#ppt_h"/>
                                          </p:val>
                                        </p:tav>
                                        <p:tav tm="100000">
                                          <p:val>
                                            <p:strVal val="#ppt_h"/>
                                          </p:val>
                                        </p:tav>
                                      </p:tavLst>
                                    </p:anim>
                                    <p:animEffect transition="in" filter="fade">
                                      <p:cBhvr>
                                        <p:cTn id="51" dur="1000"/>
                                        <p:tgtEl>
                                          <p:spTgt spid="29"/>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5" presetClass="entr" presetSubtype="0" fill="hold" nodeType="clickEffect">
                                  <p:stCondLst>
                                    <p:cond delay="0"/>
                                  </p:stCondLst>
                                  <p:childTnLst>
                                    <p:set>
                                      <p:cBhvr>
                                        <p:cTn id="55" dur="1" fill="hold">
                                          <p:stCondLst>
                                            <p:cond delay="0"/>
                                          </p:stCondLst>
                                        </p:cTn>
                                        <p:tgtEl>
                                          <p:spTgt spid="32"/>
                                        </p:tgtEl>
                                        <p:attrNameLst>
                                          <p:attrName>style.visibility</p:attrName>
                                        </p:attrNameLst>
                                      </p:cBhvr>
                                      <p:to>
                                        <p:strVal val="visible"/>
                                      </p:to>
                                    </p:set>
                                    <p:anim calcmode="lin" valueType="num">
                                      <p:cBhvr>
                                        <p:cTn id="56" dur="1000" fill="hold"/>
                                        <p:tgtEl>
                                          <p:spTgt spid="32"/>
                                        </p:tgtEl>
                                        <p:attrNameLst>
                                          <p:attrName>ppt_w</p:attrName>
                                        </p:attrNameLst>
                                      </p:cBhvr>
                                      <p:tavLst>
                                        <p:tav tm="0">
                                          <p:val>
                                            <p:strVal val="#ppt_w*0.70"/>
                                          </p:val>
                                        </p:tav>
                                        <p:tav tm="100000">
                                          <p:val>
                                            <p:strVal val="#ppt_w"/>
                                          </p:val>
                                        </p:tav>
                                      </p:tavLst>
                                    </p:anim>
                                    <p:anim calcmode="lin" valueType="num">
                                      <p:cBhvr>
                                        <p:cTn id="57" dur="1000" fill="hold"/>
                                        <p:tgtEl>
                                          <p:spTgt spid="32"/>
                                        </p:tgtEl>
                                        <p:attrNameLst>
                                          <p:attrName>ppt_h</p:attrName>
                                        </p:attrNameLst>
                                      </p:cBhvr>
                                      <p:tavLst>
                                        <p:tav tm="0">
                                          <p:val>
                                            <p:strVal val="#ppt_h"/>
                                          </p:val>
                                        </p:tav>
                                        <p:tav tm="100000">
                                          <p:val>
                                            <p:strVal val="#ppt_h"/>
                                          </p:val>
                                        </p:tav>
                                      </p:tavLst>
                                    </p:anim>
                                    <p:animEffect transition="in" filter="fade">
                                      <p:cBhvr>
                                        <p:cTn id="58" dur="1000"/>
                                        <p:tgtEl>
                                          <p:spTgt spid="3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5" presetClass="entr" presetSubtype="0" fill="hold" nodeType="clickEffect">
                                  <p:stCondLst>
                                    <p:cond delay="0"/>
                                  </p:stCondLst>
                                  <p:childTnLst>
                                    <p:set>
                                      <p:cBhvr>
                                        <p:cTn id="62" dur="1" fill="hold">
                                          <p:stCondLst>
                                            <p:cond delay="0"/>
                                          </p:stCondLst>
                                        </p:cTn>
                                        <p:tgtEl>
                                          <p:spTgt spid="35"/>
                                        </p:tgtEl>
                                        <p:attrNameLst>
                                          <p:attrName>style.visibility</p:attrName>
                                        </p:attrNameLst>
                                      </p:cBhvr>
                                      <p:to>
                                        <p:strVal val="visible"/>
                                      </p:to>
                                    </p:set>
                                    <p:anim calcmode="lin" valueType="num">
                                      <p:cBhvr>
                                        <p:cTn id="63" dur="1000" fill="hold"/>
                                        <p:tgtEl>
                                          <p:spTgt spid="35"/>
                                        </p:tgtEl>
                                        <p:attrNameLst>
                                          <p:attrName>ppt_w</p:attrName>
                                        </p:attrNameLst>
                                      </p:cBhvr>
                                      <p:tavLst>
                                        <p:tav tm="0">
                                          <p:val>
                                            <p:strVal val="#ppt_w*0.70"/>
                                          </p:val>
                                        </p:tav>
                                        <p:tav tm="100000">
                                          <p:val>
                                            <p:strVal val="#ppt_w"/>
                                          </p:val>
                                        </p:tav>
                                      </p:tavLst>
                                    </p:anim>
                                    <p:anim calcmode="lin" valueType="num">
                                      <p:cBhvr>
                                        <p:cTn id="64" dur="1000" fill="hold"/>
                                        <p:tgtEl>
                                          <p:spTgt spid="35"/>
                                        </p:tgtEl>
                                        <p:attrNameLst>
                                          <p:attrName>ppt_h</p:attrName>
                                        </p:attrNameLst>
                                      </p:cBhvr>
                                      <p:tavLst>
                                        <p:tav tm="0">
                                          <p:val>
                                            <p:strVal val="#ppt_h"/>
                                          </p:val>
                                        </p:tav>
                                        <p:tav tm="100000">
                                          <p:val>
                                            <p:strVal val="#ppt_h"/>
                                          </p:val>
                                        </p:tav>
                                      </p:tavLst>
                                    </p:anim>
                                    <p:animEffect transition="in" filter="fade">
                                      <p:cBhvr>
                                        <p:cTn id="65" dur="1000"/>
                                        <p:tgtEl>
                                          <p:spTgt spid="35"/>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39"/>
                                        </p:tgtEl>
                                        <p:attrNameLst>
                                          <p:attrName>style.visibility</p:attrName>
                                        </p:attrNameLst>
                                      </p:cBhvr>
                                      <p:to>
                                        <p:strVal val="visible"/>
                                      </p:to>
                                    </p:set>
                                    <p:animEffect transition="in" filter="blinds(horizontal)">
                                      <p:cBhvr>
                                        <p:cTn id="70" dur="500"/>
                                        <p:tgtEl>
                                          <p:spTgt spid="39"/>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38"/>
                                        </p:tgtEl>
                                        <p:attrNameLst>
                                          <p:attrName>style.visibility</p:attrName>
                                        </p:attrNameLst>
                                      </p:cBhvr>
                                      <p:to>
                                        <p:strVal val="visible"/>
                                      </p:to>
                                    </p:set>
                                    <p:animEffect transition="in" filter="blinds(horizontal)">
                                      <p:cBhvr>
                                        <p:cTn id="73" dur="500"/>
                                        <p:tgtEl>
                                          <p:spTgt spid="38"/>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3" presetClass="entr" presetSubtype="10" fill="hold" grpId="0" nodeType="clickEffect">
                                  <p:stCondLst>
                                    <p:cond delay="0"/>
                                  </p:stCondLst>
                                  <p:childTnLst>
                                    <p:set>
                                      <p:cBhvr>
                                        <p:cTn id="77" dur="1" fill="hold">
                                          <p:stCondLst>
                                            <p:cond delay="0"/>
                                          </p:stCondLst>
                                        </p:cTn>
                                        <p:tgtEl>
                                          <p:spTgt spid="41"/>
                                        </p:tgtEl>
                                        <p:attrNameLst>
                                          <p:attrName>style.visibility</p:attrName>
                                        </p:attrNameLst>
                                      </p:cBhvr>
                                      <p:to>
                                        <p:strVal val="visible"/>
                                      </p:to>
                                    </p:set>
                                    <p:animEffect transition="in" filter="blinds(horizontal)">
                                      <p:cBhvr>
                                        <p:cTn id="78" dur="500"/>
                                        <p:tgtEl>
                                          <p:spTgt spid="41"/>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40"/>
                                        </p:tgtEl>
                                        <p:attrNameLst>
                                          <p:attrName>style.visibility</p:attrName>
                                        </p:attrNameLst>
                                      </p:cBhvr>
                                      <p:to>
                                        <p:strVal val="visible"/>
                                      </p:to>
                                    </p:set>
                                    <p:animEffect transition="in" filter="blinds(horizontal)">
                                      <p:cBhvr>
                                        <p:cTn id="81" dur="500"/>
                                        <p:tgtEl>
                                          <p:spTgt spid="40"/>
                                        </p:tgtEl>
                                      </p:cBhvr>
                                    </p:animEffect>
                                  </p:childTnLst>
                                </p:cTn>
                              </p:par>
                            </p:childTnLst>
                          </p:cTn>
                        </p:par>
                      </p:childTnLst>
                    </p:cTn>
                  </p:par>
                  <p:par>
                    <p:cTn id="82" fill="hold">
                      <p:stCondLst>
                        <p:cond delay="indefinite"/>
                      </p:stCondLst>
                      <p:childTnLst>
                        <p:par>
                          <p:cTn id="83" fill="hold">
                            <p:stCondLst>
                              <p:cond delay="0"/>
                            </p:stCondLst>
                            <p:childTnLst>
                              <p:par>
                                <p:cTn id="84" presetID="55" presetClass="entr" presetSubtype="0" fill="hold" nodeType="clickEffect">
                                  <p:stCondLst>
                                    <p:cond delay="0"/>
                                  </p:stCondLst>
                                  <p:childTnLst>
                                    <p:set>
                                      <p:cBhvr>
                                        <p:cTn id="85" dur="1" fill="hold">
                                          <p:stCondLst>
                                            <p:cond delay="0"/>
                                          </p:stCondLst>
                                        </p:cTn>
                                        <p:tgtEl>
                                          <p:spTgt spid="42"/>
                                        </p:tgtEl>
                                        <p:attrNameLst>
                                          <p:attrName>style.visibility</p:attrName>
                                        </p:attrNameLst>
                                      </p:cBhvr>
                                      <p:to>
                                        <p:strVal val="visible"/>
                                      </p:to>
                                    </p:set>
                                    <p:anim calcmode="lin" valueType="num">
                                      <p:cBhvr>
                                        <p:cTn id="86" dur="1000" fill="hold"/>
                                        <p:tgtEl>
                                          <p:spTgt spid="42"/>
                                        </p:tgtEl>
                                        <p:attrNameLst>
                                          <p:attrName>ppt_w</p:attrName>
                                        </p:attrNameLst>
                                      </p:cBhvr>
                                      <p:tavLst>
                                        <p:tav tm="0">
                                          <p:val>
                                            <p:strVal val="#ppt_w*0.70"/>
                                          </p:val>
                                        </p:tav>
                                        <p:tav tm="100000">
                                          <p:val>
                                            <p:strVal val="#ppt_w"/>
                                          </p:val>
                                        </p:tav>
                                      </p:tavLst>
                                    </p:anim>
                                    <p:anim calcmode="lin" valueType="num">
                                      <p:cBhvr>
                                        <p:cTn id="87" dur="1000" fill="hold"/>
                                        <p:tgtEl>
                                          <p:spTgt spid="42"/>
                                        </p:tgtEl>
                                        <p:attrNameLst>
                                          <p:attrName>ppt_h</p:attrName>
                                        </p:attrNameLst>
                                      </p:cBhvr>
                                      <p:tavLst>
                                        <p:tav tm="0">
                                          <p:val>
                                            <p:strVal val="#ppt_h"/>
                                          </p:val>
                                        </p:tav>
                                        <p:tav tm="100000">
                                          <p:val>
                                            <p:strVal val="#ppt_h"/>
                                          </p:val>
                                        </p:tav>
                                      </p:tavLst>
                                    </p:anim>
                                    <p:animEffect transition="in" filter="fade">
                                      <p:cBhvr>
                                        <p:cTn id="88" dur="1000"/>
                                        <p:tgtEl>
                                          <p:spTgt spid="42"/>
                                        </p:tgtEl>
                                      </p:cBhvr>
                                    </p:animEffect>
                                  </p:childTnLst>
                                </p:cTn>
                              </p:par>
                            </p:childTnLst>
                          </p:cTn>
                        </p:par>
                      </p:childTnLst>
                    </p:cTn>
                  </p:par>
                  <p:par>
                    <p:cTn id="89" fill="hold">
                      <p:stCondLst>
                        <p:cond delay="indefinite"/>
                      </p:stCondLst>
                      <p:childTnLst>
                        <p:par>
                          <p:cTn id="90" fill="hold">
                            <p:stCondLst>
                              <p:cond delay="0"/>
                            </p:stCondLst>
                            <p:childTnLst>
                              <p:par>
                                <p:cTn id="91" presetID="55" presetClass="entr" presetSubtype="0" fill="hold" nodeType="clickEffect">
                                  <p:stCondLst>
                                    <p:cond delay="0"/>
                                  </p:stCondLst>
                                  <p:childTnLst>
                                    <p:set>
                                      <p:cBhvr>
                                        <p:cTn id="92" dur="1" fill="hold">
                                          <p:stCondLst>
                                            <p:cond delay="0"/>
                                          </p:stCondLst>
                                        </p:cTn>
                                        <p:tgtEl>
                                          <p:spTgt spid="43"/>
                                        </p:tgtEl>
                                        <p:attrNameLst>
                                          <p:attrName>style.visibility</p:attrName>
                                        </p:attrNameLst>
                                      </p:cBhvr>
                                      <p:to>
                                        <p:strVal val="visible"/>
                                      </p:to>
                                    </p:set>
                                    <p:anim calcmode="lin" valueType="num">
                                      <p:cBhvr>
                                        <p:cTn id="93" dur="1000" fill="hold"/>
                                        <p:tgtEl>
                                          <p:spTgt spid="43"/>
                                        </p:tgtEl>
                                        <p:attrNameLst>
                                          <p:attrName>ppt_w</p:attrName>
                                        </p:attrNameLst>
                                      </p:cBhvr>
                                      <p:tavLst>
                                        <p:tav tm="0">
                                          <p:val>
                                            <p:strVal val="#ppt_w*0.70"/>
                                          </p:val>
                                        </p:tav>
                                        <p:tav tm="100000">
                                          <p:val>
                                            <p:strVal val="#ppt_w"/>
                                          </p:val>
                                        </p:tav>
                                      </p:tavLst>
                                    </p:anim>
                                    <p:anim calcmode="lin" valueType="num">
                                      <p:cBhvr>
                                        <p:cTn id="94" dur="1000" fill="hold"/>
                                        <p:tgtEl>
                                          <p:spTgt spid="43"/>
                                        </p:tgtEl>
                                        <p:attrNameLst>
                                          <p:attrName>ppt_h</p:attrName>
                                        </p:attrNameLst>
                                      </p:cBhvr>
                                      <p:tavLst>
                                        <p:tav tm="0">
                                          <p:val>
                                            <p:strVal val="#ppt_h"/>
                                          </p:val>
                                        </p:tav>
                                        <p:tav tm="100000">
                                          <p:val>
                                            <p:strVal val="#ppt_h"/>
                                          </p:val>
                                        </p:tav>
                                      </p:tavLst>
                                    </p:anim>
                                    <p:animEffect transition="in" filter="fade">
                                      <p:cBhvr>
                                        <p:cTn id="95" dur="1000"/>
                                        <p:tgtEl>
                                          <p:spTgt spid="43"/>
                                        </p:tgtEl>
                                      </p:cBhvr>
                                    </p:animEffect>
                                  </p:childTnLst>
                                </p:cTn>
                              </p:par>
                            </p:childTnLst>
                          </p:cTn>
                        </p:par>
                      </p:childTnLst>
                    </p:cTn>
                  </p:par>
                  <p:par>
                    <p:cTn id="96" fill="hold">
                      <p:stCondLst>
                        <p:cond delay="indefinite"/>
                      </p:stCondLst>
                      <p:childTnLst>
                        <p:par>
                          <p:cTn id="97" fill="hold">
                            <p:stCondLst>
                              <p:cond delay="0"/>
                            </p:stCondLst>
                            <p:childTnLst>
                              <p:par>
                                <p:cTn id="98" presetID="55" presetClass="entr" presetSubtype="0" fill="hold" nodeType="clickEffect">
                                  <p:stCondLst>
                                    <p:cond delay="0"/>
                                  </p:stCondLst>
                                  <p:childTnLst>
                                    <p:set>
                                      <p:cBhvr>
                                        <p:cTn id="99" dur="1" fill="hold">
                                          <p:stCondLst>
                                            <p:cond delay="0"/>
                                          </p:stCondLst>
                                        </p:cTn>
                                        <p:tgtEl>
                                          <p:spTgt spid="44"/>
                                        </p:tgtEl>
                                        <p:attrNameLst>
                                          <p:attrName>style.visibility</p:attrName>
                                        </p:attrNameLst>
                                      </p:cBhvr>
                                      <p:to>
                                        <p:strVal val="visible"/>
                                      </p:to>
                                    </p:set>
                                    <p:anim calcmode="lin" valueType="num">
                                      <p:cBhvr>
                                        <p:cTn id="100" dur="1000" fill="hold"/>
                                        <p:tgtEl>
                                          <p:spTgt spid="44"/>
                                        </p:tgtEl>
                                        <p:attrNameLst>
                                          <p:attrName>ppt_w</p:attrName>
                                        </p:attrNameLst>
                                      </p:cBhvr>
                                      <p:tavLst>
                                        <p:tav tm="0">
                                          <p:val>
                                            <p:strVal val="#ppt_w*0.70"/>
                                          </p:val>
                                        </p:tav>
                                        <p:tav tm="100000">
                                          <p:val>
                                            <p:strVal val="#ppt_w"/>
                                          </p:val>
                                        </p:tav>
                                      </p:tavLst>
                                    </p:anim>
                                    <p:anim calcmode="lin" valueType="num">
                                      <p:cBhvr>
                                        <p:cTn id="101" dur="1000" fill="hold"/>
                                        <p:tgtEl>
                                          <p:spTgt spid="44"/>
                                        </p:tgtEl>
                                        <p:attrNameLst>
                                          <p:attrName>ppt_h</p:attrName>
                                        </p:attrNameLst>
                                      </p:cBhvr>
                                      <p:tavLst>
                                        <p:tav tm="0">
                                          <p:val>
                                            <p:strVal val="#ppt_h"/>
                                          </p:val>
                                        </p:tav>
                                        <p:tav tm="100000">
                                          <p:val>
                                            <p:strVal val="#ppt_h"/>
                                          </p:val>
                                        </p:tav>
                                      </p:tavLst>
                                    </p:anim>
                                    <p:animEffect transition="in" filter="fade">
                                      <p:cBhvr>
                                        <p:cTn id="102" dur="1000"/>
                                        <p:tgtEl>
                                          <p:spTgt spid="44"/>
                                        </p:tgtEl>
                                      </p:cBhvr>
                                    </p:animEffect>
                                  </p:childTnLst>
                                </p:cTn>
                              </p:par>
                            </p:childTnLst>
                          </p:cTn>
                        </p:par>
                      </p:childTnLst>
                    </p:cTn>
                  </p:par>
                  <p:par>
                    <p:cTn id="103" fill="hold">
                      <p:stCondLst>
                        <p:cond delay="indefinite"/>
                      </p:stCondLst>
                      <p:childTnLst>
                        <p:par>
                          <p:cTn id="104" fill="hold">
                            <p:stCondLst>
                              <p:cond delay="0"/>
                            </p:stCondLst>
                            <p:childTnLst>
                              <p:par>
                                <p:cTn id="105" presetID="55" presetClass="entr" presetSubtype="0" fill="hold" nodeType="clickEffect">
                                  <p:stCondLst>
                                    <p:cond delay="0"/>
                                  </p:stCondLst>
                                  <p:childTnLst>
                                    <p:set>
                                      <p:cBhvr>
                                        <p:cTn id="106" dur="1" fill="hold">
                                          <p:stCondLst>
                                            <p:cond delay="0"/>
                                          </p:stCondLst>
                                        </p:cTn>
                                        <p:tgtEl>
                                          <p:spTgt spid="45"/>
                                        </p:tgtEl>
                                        <p:attrNameLst>
                                          <p:attrName>style.visibility</p:attrName>
                                        </p:attrNameLst>
                                      </p:cBhvr>
                                      <p:to>
                                        <p:strVal val="visible"/>
                                      </p:to>
                                    </p:set>
                                    <p:anim calcmode="lin" valueType="num">
                                      <p:cBhvr>
                                        <p:cTn id="107" dur="1000" fill="hold"/>
                                        <p:tgtEl>
                                          <p:spTgt spid="45"/>
                                        </p:tgtEl>
                                        <p:attrNameLst>
                                          <p:attrName>ppt_w</p:attrName>
                                        </p:attrNameLst>
                                      </p:cBhvr>
                                      <p:tavLst>
                                        <p:tav tm="0">
                                          <p:val>
                                            <p:strVal val="#ppt_w*0.70"/>
                                          </p:val>
                                        </p:tav>
                                        <p:tav tm="100000">
                                          <p:val>
                                            <p:strVal val="#ppt_w"/>
                                          </p:val>
                                        </p:tav>
                                      </p:tavLst>
                                    </p:anim>
                                    <p:anim calcmode="lin" valueType="num">
                                      <p:cBhvr>
                                        <p:cTn id="108" dur="1000" fill="hold"/>
                                        <p:tgtEl>
                                          <p:spTgt spid="45"/>
                                        </p:tgtEl>
                                        <p:attrNameLst>
                                          <p:attrName>ppt_h</p:attrName>
                                        </p:attrNameLst>
                                      </p:cBhvr>
                                      <p:tavLst>
                                        <p:tav tm="0">
                                          <p:val>
                                            <p:strVal val="#ppt_h"/>
                                          </p:val>
                                        </p:tav>
                                        <p:tav tm="100000">
                                          <p:val>
                                            <p:strVal val="#ppt_h"/>
                                          </p:val>
                                        </p:tav>
                                      </p:tavLst>
                                    </p:anim>
                                    <p:animEffect transition="in" filter="fade">
                                      <p:cBhvr>
                                        <p:cTn id="109" dur="1000"/>
                                        <p:tgtEl>
                                          <p:spTgt spid="45"/>
                                        </p:tgtEl>
                                      </p:cBhvr>
                                    </p:animEffect>
                                  </p:childTnLst>
                                </p:cTn>
                              </p:par>
                            </p:childTnLst>
                          </p:cTn>
                        </p:par>
                      </p:childTnLst>
                    </p:cTn>
                  </p:par>
                  <p:par>
                    <p:cTn id="110" fill="hold">
                      <p:stCondLst>
                        <p:cond delay="indefinite"/>
                      </p:stCondLst>
                      <p:childTnLst>
                        <p:par>
                          <p:cTn id="111" fill="hold">
                            <p:stCondLst>
                              <p:cond delay="0"/>
                            </p:stCondLst>
                            <p:childTnLst>
                              <p:par>
                                <p:cTn id="112" presetID="55" presetClass="entr" presetSubtype="0" fill="hold" nodeType="clickEffect">
                                  <p:stCondLst>
                                    <p:cond delay="0"/>
                                  </p:stCondLst>
                                  <p:childTnLst>
                                    <p:set>
                                      <p:cBhvr>
                                        <p:cTn id="113" dur="1" fill="hold">
                                          <p:stCondLst>
                                            <p:cond delay="0"/>
                                          </p:stCondLst>
                                        </p:cTn>
                                        <p:tgtEl>
                                          <p:spTgt spid="46"/>
                                        </p:tgtEl>
                                        <p:attrNameLst>
                                          <p:attrName>style.visibility</p:attrName>
                                        </p:attrNameLst>
                                      </p:cBhvr>
                                      <p:to>
                                        <p:strVal val="visible"/>
                                      </p:to>
                                    </p:set>
                                    <p:anim calcmode="lin" valueType="num">
                                      <p:cBhvr>
                                        <p:cTn id="114" dur="1000" fill="hold"/>
                                        <p:tgtEl>
                                          <p:spTgt spid="46"/>
                                        </p:tgtEl>
                                        <p:attrNameLst>
                                          <p:attrName>ppt_w</p:attrName>
                                        </p:attrNameLst>
                                      </p:cBhvr>
                                      <p:tavLst>
                                        <p:tav tm="0">
                                          <p:val>
                                            <p:strVal val="#ppt_w*0.70"/>
                                          </p:val>
                                        </p:tav>
                                        <p:tav tm="100000">
                                          <p:val>
                                            <p:strVal val="#ppt_w"/>
                                          </p:val>
                                        </p:tav>
                                      </p:tavLst>
                                    </p:anim>
                                    <p:anim calcmode="lin" valueType="num">
                                      <p:cBhvr>
                                        <p:cTn id="115" dur="1000" fill="hold"/>
                                        <p:tgtEl>
                                          <p:spTgt spid="46"/>
                                        </p:tgtEl>
                                        <p:attrNameLst>
                                          <p:attrName>ppt_h</p:attrName>
                                        </p:attrNameLst>
                                      </p:cBhvr>
                                      <p:tavLst>
                                        <p:tav tm="0">
                                          <p:val>
                                            <p:strVal val="#ppt_h"/>
                                          </p:val>
                                        </p:tav>
                                        <p:tav tm="100000">
                                          <p:val>
                                            <p:strVal val="#ppt_h"/>
                                          </p:val>
                                        </p:tav>
                                      </p:tavLst>
                                    </p:anim>
                                    <p:animEffect transition="in" filter="fade">
                                      <p:cBhvr>
                                        <p:cTn id="116"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p:bldP spid="40" grpId="0" animBg="1"/>
      <p:bldP spid="41" grpId="0"/>
    </p:bldLst>
  </p:timing>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8801" name="Picture 2" descr="Tomb"/>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4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51300" name="Rectangle 4"/>
          <p:cNvSpPr>
            <a:spLocks noGrp="1" noChangeArrowheads="1"/>
          </p:cNvSpPr>
          <p:nvPr>
            <p:ph type="title"/>
          </p:nvPr>
        </p:nvSpPr>
        <p:spPr>
          <a:xfrm>
            <a:off x="0" y="4038600"/>
            <a:ext cx="5486400" cy="1143000"/>
          </a:xfrm>
          <a:effectLst>
            <a:outerShdw blurRad="63500" dist="63500" dir="13012194" algn="ctr" rotWithShape="0">
              <a:srgbClr val="000000">
                <a:alpha val="74997"/>
              </a:srgbClr>
            </a:outerShdw>
          </a:effectLst>
        </p:spPr>
        <p:txBody>
          <a:bodyPr/>
          <a:lstStyle/>
          <a:p>
            <a:pPr algn="l" eaLnBrk="1" hangingPunct="1">
              <a:defRPr/>
            </a:pPr>
            <a:r>
              <a:rPr lang="en-US" sz="3600" b="1">
                <a:solidFill>
                  <a:schemeClr val="tx1"/>
                </a:solidFill>
                <a:latin typeface="Tahoma" charset="0"/>
                <a:ea typeface="ＭＳ Ｐゴシック" charset="0"/>
                <a:cs typeface="ＭＳ Ｐゴシック" charset="0"/>
              </a:rPr>
              <a:t>How can we explain the empty tomb?</a:t>
            </a:r>
          </a:p>
        </p:txBody>
      </p:sp>
      <p:sp>
        <p:nvSpPr>
          <p:cNvPr id="5" name="Rectangle 3"/>
          <p:cNvSpPr txBox="1">
            <a:spLocks noChangeArrowheads="1"/>
          </p:cNvSpPr>
          <p:nvPr/>
        </p:nvSpPr>
        <p:spPr bwMode="auto">
          <a:xfrm>
            <a:off x="1981200" y="5181600"/>
            <a:ext cx="3962400" cy="1676400"/>
          </a:xfrm>
          <a:prstGeom prst="rect">
            <a:avLst/>
          </a:prstGeom>
          <a:noFill/>
          <a:ln w="9525">
            <a:noFill/>
            <a:miter lim="800000"/>
            <a:headEnd/>
            <a:tailEnd/>
          </a:ln>
          <a:effectLst>
            <a:outerShdw blurRad="63500" dist="63500" dir="13012194" algn="ctr" rotWithShape="0">
              <a:srgbClr val="000000">
                <a:alpha val="74997"/>
              </a:srgbClr>
            </a:outerShdw>
          </a:effectLst>
        </p:spPr>
        <p:txBody>
          <a:bodyPr lIns="91275" tIns="45638" rIns="91275" bIns="45638"/>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20000"/>
              </a:spcBef>
              <a:buClr>
                <a:schemeClr val="hlink"/>
              </a:buClr>
              <a:buSzPct val="80000"/>
              <a:buFont typeface="Wingdings" charset="0"/>
              <a:buChar char="n"/>
              <a:defRPr/>
            </a:pPr>
            <a:r>
              <a:rPr lang="en-US" sz="2800" b="1" dirty="0">
                <a:effectLst>
                  <a:outerShdw blurRad="38100" dist="38100" dir="2700000" algn="tl">
                    <a:srgbClr val="000000"/>
                  </a:outerShdw>
                </a:effectLst>
                <a:latin typeface="Tahoma" charset="0"/>
              </a:rPr>
              <a:t>He never died?</a:t>
            </a:r>
          </a:p>
          <a:p>
            <a:pPr eaLnBrk="1" hangingPunct="1">
              <a:spcBef>
                <a:spcPct val="20000"/>
              </a:spcBef>
              <a:buClr>
                <a:schemeClr val="hlink"/>
              </a:buClr>
              <a:buSzPct val="80000"/>
              <a:buFont typeface="Wingdings" charset="0"/>
              <a:buChar char="n"/>
              <a:defRPr/>
            </a:pPr>
            <a:r>
              <a:rPr lang="en-US" sz="2800" b="1" dirty="0">
                <a:effectLst>
                  <a:outerShdw blurRad="38100" dist="38100" dir="2700000" algn="tl">
                    <a:srgbClr val="000000"/>
                  </a:outerShdw>
                </a:effectLst>
                <a:latin typeface="Tahoma" charset="0"/>
              </a:rPr>
              <a:t>Jesus</a:t>
            </a:r>
            <a:r>
              <a:rPr lang="mr-IN" altLang="ja-JP" sz="2800" b="1" dirty="0">
                <a:effectLst>
                  <a:outerShdw blurRad="38100" dist="38100" dir="2700000" algn="tl">
                    <a:srgbClr val="000000"/>
                  </a:outerShdw>
                </a:effectLst>
                <a:latin typeface="Tahoma" charset="0"/>
              </a:rPr>
              <a:t>'</a:t>
            </a:r>
            <a:r>
              <a:rPr lang="en-US" altLang="ja-JP" sz="2800" b="1" dirty="0">
                <a:effectLst>
                  <a:outerShdw blurRad="38100" dist="38100" dir="2700000" algn="tl">
                    <a:srgbClr val="000000"/>
                  </a:outerShdw>
                </a:effectLst>
                <a:latin typeface="Tahoma" charset="0"/>
              </a:rPr>
              <a:t> strength?</a:t>
            </a:r>
          </a:p>
          <a:p>
            <a:pPr eaLnBrk="1" hangingPunct="1">
              <a:spcBef>
                <a:spcPct val="20000"/>
              </a:spcBef>
              <a:buClr>
                <a:schemeClr val="hlink"/>
              </a:buClr>
              <a:buSzPct val="80000"/>
              <a:buFont typeface="Wingdings" charset="0"/>
              <a:buChar char="n"/>
              <a:defRPr/>
            </a:pPr>
            <a:r>
              <a:rPr lang="en-US" sz="2800" b="1" dirty="0">
                <a:effectLst>
                  <a:outerShdw blurRad="38100" dist="38100" dir="2700000" algn="tl">
                    <a:srgbClr val="000000"/>
                  </a:outerShdw>
                </a:effectLst>
                <a:latin typeface="Tahoma" charset="0"/>
              </a:rPr>
              <a:t>Disciples?</a:t>
            </a:r>
          </a:p>
        </p:txBody>
      </p:sp>
    </p:spTree>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0849" name="Picture 2" descr="Peter's Denial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392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53347" name="Rectangle 3"/>
          <p:cNvSpPr>
            <a:spLocks noGrp="1" noChangeArrowheads="1"/>
          </p:cNvSpPr>
          <p:nvPr>
            <p:ph type="title"/>
          </p:nvPr>
        </p:nvSpPr>
        <p:spPr>
          <a:xfrm>
            <a:off x="0" y="274639"/>
            <a:ext cx="9144000" cy="1401762"/>
          </a:xfrm>
        </p:spPr>
        <p:txBody>
          <a:bodyPr/>
          <a:lstStyle/>
          <a:p>
            <a:pPr eaLnBrk="1" hangingPunct="1">
              <a:defRPr/>
            </a:pPr>
            <a:r>
              <a:rPr lang="en-US" b="1">
                <a:latin typeface="Tahoma" charset="0"/>
                <a:ea typeface="ＭＳ Ｐゴシック" charset="0"/>
                <a:cs typeface="ＭＳ Ｐゴシック" charset="0"/>
              </a:rPr>
              <a:t>What would it take to turn the despondent Peter around?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a:extLst>
              <a:ext uri="{FF2B5EF4-FFF2-40B4-BE49-F238E27FC236}">
                <a16:creationId xmlns:a16="http://schemas.microsoft.com/office/drawing/2014/main" id="{301BC6F2-DC12-0325-66DE-D91D58D95A45}"/>
              </a:ext>
            </a:extLst>
          </p:cNvPr>
          <p:cNvSpPr txBox="1"/>
          <p:nvPr/>
        </p:nvSpPr>
        <p:spPr>
          <a:xfrm>
            <a:off x="251520" y="5373216"/>
            <a:ext cx="8964488" cy="126173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…and threw their garments over it, and he sat on it.</a:t>
            </a:r>
          </a:p>
        </p:txBody>
      </p:sp>
    </p:spTree>
    <p:extLst>
      <p:ext uri="{BB962C8B-B14F-4D97-AF65-F5344CB8AC3E}">
        <p14:creationId xmlns:p14="http://schemas.microsoft.com/office/powerpoint/2010/main" val="20049791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2897" name="Picture 2" descr="graveclothe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601200" cy="6853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55395" name="Rectangle 3"/>
          <p:cNvSpPr>
            <a:spLocks noGrp="1" noChangeArrowheads="1"/>
          </p:cNvSpPr>
          <p:nvPr>
            <p:ph type="title"/>
          </p:nvPr>
        </p:nvSpPr>
        <p:spPr>
          <a:xfrm>
            <a:off x="3581400" y="274638"/>
            <a:ext cx="1981200" cy="3306762"/>
          </a:xfrm>
        </p:spPr>
        <p:txBody>
          <a:bodyPr/>
          <a:lstStyle/>
          <a:p>
            <a:pPr eaLnBrk="1" hangingPunct="1">
              <a:defRPr/>
            </a:pPr>
            <a:r>
              <a:rPr lang="en-US">
                <a:latin typeface="Tahoma" charset="0"/>
                <a:ea typeface="ＭＳ Ｐゴシック" charset="0"/>
                <a:cs typeface="ＭＳ Ｐゴシック" charset="0"/>
              </a:rPr>
              <a:t>The empty tomb did it!</a:t>
            </a:r>
          </a:p>
        </p:txBody>
      </p:sp>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4945" name="Picture 3" descr="jesusascend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4799" y="0"/>
            <a:ext cx="493395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57444" name="Rectangle 4"/>
          <p:cNvSpPr>
            <a:spLocks noGrp="1" noChangeArrowheads="1"/>
          </p:cNvSpPr>
          <p:nvPr>
            <p:ph type="title"/>
          </p:nvPr>
        </p:nvSpPr>
        <p:spPr>
          <a:xfrm>
            <a:off x="2971800" y="304800"/>
            <a:ext cx="6096000" cy="1600200"/>
          </a:xfrm>
          <a:solidFill>
            <a:schemeClr val="tx1"/>
          </a:solidFill>
          <a:effectLst>
            <a:outerShdw blurRad="63500" dist="53882" dir="2700000" algn="ctr" rotWithShape="0">
              <a:srgbClr val="000000">
                <a:alpha val="74997"/>
              </a:srgbClr>
            </a:outerShdw>
          </a:effectLst>
        </p:spPr>
        <p:txBody>
          <a:bodyPr/>
          <a:lstStyle/>
          <a:p>
            <a:pPr eaLnBrk="1" hangingPunct="1">
              <a:defRPr/>
            </a:pPr>
            <a:r>
              <a:rPr lang="en-US" sz="4000" b="1" dirty="0">
                <a:solidFill>
                  <a:schemeClr val="bg1"/>
                </a:solidFill>
                <a:effectLst>
                  <a:outerShdw blurRad="38100" dist="38100" dir="2700000" algn="tl">
                    <a:srgbClr val="DDDDDD"/>
                  </a:outerShdw>
                </a:effectLst>
                <a:latin typeface="Tahoma" charset="0"/>
                <a:ea typeface="ＭＳ Ｐゴシック" charset="0"/>
                <a:cs typeface="ＭＳ Ｐゴシック" charset="0"/>
              </a:rPr>
              <a:t>Why did John write about Jesus</a:t>
            </a:r>
            <a:r>
              <a:rPr lang="mr-IN" altLang="ja-JP" sz="4000" b="1" dirty="0">
                <a:solidFill>
                  <a:schemeClr val="bg1"/>
                </a:solidFill>
                <a:effectLst>
                  <a:outerShdw blurRad="38100" dist="38100" dir="2700000" algn="tl">
                    <a:srgbClr val="DDDDDD"/>
                  </a:outerShdw>
                </a:effectLst>
                <a:latin typeface="Tahoma" charset="0"/>
                <a:ea typeface="ＭＳ Ｐゴシック" charset="0"/>
                <a:cs typeface="ＭＳ Ｐゴシック" charset="0"/>
              </a:rPr>
              <a:t>'</a:t>
            </a:r>
            <a:r>
              <a:rPr lang="en-US" altLang="ja-JP" sz="4000" b="1" dirty="0">
                <a:solidFill>
                  <a:schemeClr val="bg1"/>
                </a:solidFill>
                <a:effectLst>
                  <a:outerShdw blurRad="38100" dist="38100" dir="2700000" algn="tl">
                    <a:srgbClr val="DDDDDD"/>
                  </a:outerShdw>
                </a:effectLst>
                <a:latin typeface="Tahoma" charset="0"/>
                <a:ea typeface="ＭＳ Ｐゴシック" charset="0"/>
                <a:cs typeface="ＭＳ Ｐゴシック" charset="0"/>
              </a:rPr>
              <a:t> miracles?</a:t>
            </a:r>
            <a:endParaRPr lang="en-US" sz="4000" dirty="0">
              <a:solidFill>
                <a:schemeClr val="bg1"/>
              </a:solidFill>
              <a:effectLst>
                <a:outerShdw blurRad="38100" dist="38100" dir="2700000" algn="tl">
                  <a:srgbClr val="DDDDDD"/>
                </a:outerShdw>
              </a:effectLst>
              <a:latin typeface="Tahoma" charset="0"/>
              <a:ea typeface="ＭＳ Ｐゴシック" charset="0"/>
              <a:cs typeface="ＭＳ Ｐゴシック" charset="0"/>
            </a:endParaRPr>
          </a:p>
        </p:txBody>
      </p:sp>
      <p:sp>
        <p:nvSpPr>
          <p:cNvPr id="957445" name="Rectangle 5"/>
          <p:cNvSpPr>
            <a:spLocks noChangeArrowheads="1"/>
          </p:cNvSpPr>
          <p:nvPr/>
        </p:nvSpPr>
        <p:spPr bwMode="auto">
          <a:xfrm>
            <a:off x="3733800" y="4114800"/>
            <a:ext cx="5410200" cy="2743200"/>
          </a:xfrm>
          <a:prstGeom prst="rect">
            <a:avLst/>
          </a:prstGeom>
          <a:gradFill rotWithShape="1">
            <a:gsLst>
              <a:gs pos="0">
                <a:srgbClr val="000099"/>
              </a:gs>
              <a:gs pos="100000">
                <a:srgbClr val="000047"/>
              </a:gs>
            </a:gsLst>
            <a:lin ang="5400000" scaled="1"/>
          </a:gradFill>
          <a:ln w="9525">
            <a:noFill/>
            <a:miter lim="800000"/>
            <a:headEnd/>
            <a:tailEnd/>
          </a:ln>
          <a:effectLst>
            <a:outerShdw blurRad="63500" dist="53882" dir="2700000" algn="ctr" rotWithShape="0">
              <a:srgbClr val="000000">
                <a:alpha val="74997"/>
              </a:srgbClr>
            </a:outerShdw>
          </a:effectLst>
        </p:spPr>
        <p:txBody>
          <a:bodyPr lIns="91275" tIns="45638" rIns="91275" bIns="45638"/>
          <a:lstStyle/>
          <a:p>
            <a:pPr marL="175906" indent="-175906">
              <a:spcBef>
                <a:spcPct val="20000"/>
              </a:spcBef>
              <a:buClr>
                <a:srgbClr val="FFCC66"/>
              </a:buClr>
              <a:buSzPct val="80000"/>
              <a:defRPr/>
            </a:pPr>
            <a:r>
              <a:rPr lang="mr-IN" altLang="ja-JP" sz="2800" b="1" dirty="0">
                <a:solidFill>
                  <a:srgbClr val="FFFFFF"/>
                </a:solidFill>
                <a:effectLst>
                  <a:outerShdw blurRad="38100" dist="38100" dir="2700000" algn="tl">
                    <a:srgbClr val="000000"/>
                  </a:outerShdw>
                </a:effectLst>
                <a:latin typeface="Tahoma" charset="0"/>
              </a:rPr>
              <a:t>"</a:t>
            </a:r>
            <a:r>
              <a:rPr lang="en-US" altLang="ja-JP" sz="2800" b="1" dirty="0">
                <a:solidFill>
                  <a:srgbClr val="FFFFFF"/>
                </a:solidFill>
                <a:effectLst>
                  <a:outerShdw blurRad="38100" dist="38100" dir="2700000" algn="tl">
                    <a:srgbClr val="000000"/>
                  </a:outerShdw>
                </a:effectLst>
                <a:latin typeface="Tahoma" charset="0"/>
              </a:rPr>
              <a:t>T</a:t>
            </a:r>
            <a:r>
              <a:rPr lang="en-US" altLang="ja-JP" sz="2800" b="1" dirty="0">
                <a:solidFill>
                  <a:srgbClr val="FFFFFF"/>
                </a:solidFill>
                <a:latin typeface="Tahoma" charset="0"/>
              </a:rPr>
              <a:t>hese [signs] are written so that </a:t>
            </a:r>
            <a:r>
              <a:rPr lang="en-US" altLang="ja-JP" sz="2800" b="1" dirty="0">
                <a:solidFill>
                  <a:srgbClr val="FFFF00"/>
                </a:solidFill>
                <a:latin typeface="Tahoma" charset="0"/>
              </a:rPr>
              <a:t>you may believe </a:t>
            </a:r>
            <a:r>
              <a:rPr lang="en-US" altLang="ja-JP" sz="2800" b="1" dirty="0">
                <a:solidFill>
                  <a:srgbClr val="FFFFFF"/>
                </a:solidFill>
                <a:latin typeface="Tahoma" charset="0"/>
              </a:rPr>
              <a:t>that Jesus is the Christ, the Son of God, and that by believing </a:t>
            </a:r>
            <a:r>
              <a:rPr lang="en-US" altLang="ja-JP" sz="2800" b="1" dirty="0">
                <a:solidFill>
                  <a:srgbClr val="FFFF00"/>
                </a:solidFill>
                <a:latin typeface="Tahoma" charset="0"/>
              </a:rPr>
              <a:t>you may have life </a:t>
            </a:r>
            <a:r>
              <a:rPr lang="en-US" altLang="ja-JP" sz="2800" b="1" dirty="0">
                <a:solidFill>
                  <a:srgbClr val="FFFFFF"/>
                </a:solidFill>
                <a:latin typeface="Tahoma" charset="0"/>
              </a:rPr>
              <a:t>in his name</a:t>
            </a:r>
            <a:r>
              <a:rPr lang="mr-IN" altLang="ja-JP" sz="2800" b="1" dirty="0">
                <a:solidFill>
                  <a:srgbClr val="FFFFFF"/>
                </a:solidFill>
                <a:latin typeface="Tahoma" charset="0"/>
              </a:rPr>
              <a:t>"</a:t>
            </a:r>
            <a:r>
              <a:rPr lang="en-US" altLang="ja-JP" sz="2800" b="1" dirty="0">
                <a:solidFill>
                  <a:srgbClr val="FFFFFF"/>
                </a:solidFill>
                <a:latin typeface="Tahoma" charset="0"/>
              </a:rPr>
              <a:t> (John 20:31).</a:t>
            </a:r>
            <a:endParaRPr lang="en-US" sz="2800" b="1" dirty="0">
              <a:solidFill>
                <a:srgbClr val="FFFFFF"/>
              </a:solidFill>
              <a:effectLst>
                <a:outerShdw blurRad="38100" dist="38100" dir="2700000" algn="tl">
                  <a:srgbClr val="000000"/>
                </a:outerShdw>
              </a:effectLst>
              <a:latin typeface="Tahoma" charset="0"/>
            </a:endParaRPr>
          </a:p>
        </p:txBody>
      </p:sp>
      <p:sp>
        <p:nvSpPr>
          <p:cNvPr id="6" name="Rectangle 2"/>
          <p:cNvSpPr txBox="1">
            <a:spLocks noChangeArrowheads="1"/>
          </p:cNvSpPr>
          <p:nvPr/>
        </p:nvSpPr>
        <p:spPr bwMode="auto">
          <a:xfrm>
            <a:off x="4800600" y="2286000"/>
            <a:ext cx="3962400" cy="1600200"/>
          </a:xfrm>
          <a:prstGeom prst="rect">
            <a:avLst/>
          </a:prstGeom>
          <a:noFill/>
          <a:ln w="9525">
            <a:noFill/>
            <a:miter lim="800000"/>
            <a:headEnd/>
            <a:tailEnd/>
          </a:ln>
          <a:effectLst>
            <a:outerShdw blurRad="63500" dist="53882" dir="2700000" algn="ctr" rotWithShape="0">
              <a:srgbClr val="000000">
                <a:alpha val="74997"/>
              </a:srgbClr>
            </a:outerShdw>
          </a:effectLst>
        </p:spPr>
        <p:txBody>
          <a:bodyPr lIns="91275" tIns="45638" rIns="91275" bIns="45638"/>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20000"/>
              </a:spcBef>
              <a:buClr>
                <a:schemeClr val="hlink"/>
              </a:buClr>
              <a:buSzPct val="80000"/>
              <a:buFont typeface="Wingdings" charset="0"/>
              <a:buChar char="n"/>
              <a:defRPr/>
            </a:pPr>
            <a:r>
              <a:rPr lang="en-US" sz="3200">
                <a:effectLst>
                  <a:outerShdw blurRad="38100" dist="38100" dir="2700000" algn="tl">
                    <a:srgbClr val="000000"/>
                  </a:outerShdw>
                </a:effectLst>
                <a:latin typeface="Tahoma" charset="0"/>
              </a:rPr>
              <a:t>So you can have eternal life by believing in Him!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574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7445" grpId="0" animBg="1"/>
      <p:bldP spid="6" grpId="0"/>
    </p:bldLst>
  </p:timing>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6753" name="Picture 2" descr="Resurrect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59198" y="0"/>
            <a:ext cx="5684837"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49251" name="Rectangle 3"/>
          <p:cNvSpPr>
            <a:spLocks noGrp="1" noChangeArrowheads="1"/>
          </p:cNvSpPr>
          <p:nvPr>
            <p:ph type="title"/>
          </p:nvPr>
        </p:nvSpPr>
        <p:spPr>
          <a:xfrm>
            <a:off x="228600" y="2971800"/>
            <a:ext cx="8686800" cy="2895600"/>
          </a:xfrm>
          <a:effectLst>
            <a:outerShdw blurRad="63500" dist="74053" dir="19742175" algn="ctr" rotWithShape="0">
              <a:srgbClr val="000000">
                <a:alpha val="74997"/>
              </a:srgbClr>
            </a:outerShdw>
          </a:effectLst>
        </p:spPr>
        <p:txBody>
          <a:bodyPr/>
          <a:lstStyle/>
          <a:p>
            <a:pPr algn="l" eaLnBrk="1" hangingPunct="1">
              <a:defRPr/>
            </a:pPr>
            <a:r>
              <a:rPr lang="en-US" altLang="zh-CN" b="1" dirty="0">
                <a:solidFill>
                  <a:schemeClr val="tx1"/>
                </a:solidFill>
                <a:latin typeface="Tahoma" charset="0"/>
                <a:ea typeface="SimSun" charset="0"/>
                <a:cs typeface="SimSun" charset="0"/>
              </a:rPr>
              <a:t>Jesus</a:t>
            </a:r>
            <a:r>
              <a:rPr lang="mr-IN" altLang="zh-CN" b="1" dirty="0">
                <a:solidFill>
                  <a:schemeClr val="tx1"/>
                </a:solidFill>
                <a:latin typeface="Tahoma" charset="0"/>
                <a:ea typeface="SimSun" charset="0"/>
                <a:cs typeface="SimSun" charset="0"/>
              </a:rPr>
              <a:t>'</a:t>
            </a:r>
            <a:r>
              <a:rPr lang="en-US" altLang="zh-CN" b="1" dirty="0">
                <a:solidFill>
                  <a:schemeClr val="tx1"/>
                </a:solidFill>
                <a:latin typeface="Tahoma" charset="0"/>
                <a:ea typeface="SimSun" charset="0"/>
                <a:cs typeface="SimSun" charset="0"/>
              </a:rPr>
              <a:t> resurrection proved He is God who can give us eternal life (John 20).</a:t>
            </a:r>
            <a:endParaRPr lang="en-US" b="1" dirty="0">
              <a:solidFill>
                <a:schemeClr val="tx1"/>
              </a:solidFill>
              <a:latin typeface="Tahoma" charset="0"/>
              <a:ea typeface="SimSun" charset="0"/>
              <a:cs typeface="SimSun" charset="0"/>
            </a:endParaRPr>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2"/>
          <p:cNvSpPr>
            <a:spLocks noGrp="1" noChangeArrowheads="1"/>
          </p:cNvSpPr>
          <p:nvPr>
            <p:ph type="title" idx="4294967295"/>
          </p:nvPr>
        </p:nvSpPr>
        <p:spPr>
          <a:xfrm>
            <a:off x="0" y="29130"/>
            <a:ext cx="9144000" cy="685800"/>
          </a:xfrm>
          <a:solidFill>
            <a:srgbClr val="000000"/>
          </a:solidFill>
        </p:spPr>
        <p:txBody>
          <a:bodyPr/>
          <a:lstStyle/>
          <a:p>
            <a:r>
              <a:rPr lang="en-US">
                <a:solidFill>
                  <a:srgbClr val="EAEAEA"/>
                </a:solidFill>
                <a:latin typeface="Arial" charset="0"/>
                <a:ea typeface="ＭＳ Ｐゴシック" charset="0"/>
                <a:cs typeface="ＭＳ Ｐゴシック" charset="0"/>
              </a:rPr>
              <a:t>Distinguishing Terms</a:t>
            </a:r>
          </a:p>
        </p:txBody>
      </p:sp>
      <p:graphicFrame>
        <p:nvGraphicFramePr>
          <p:cNvPr id="72825" name="Group 121"/>
          <p:cNvGraphicFramePr>
            <a:graphicFrameLocks noGrp="1"/>
          </p:cNvGraphicFramePr>
          <p:nvPr/>
        </p:nvGraphicFramePr>
        <p:xfrm>
          <a:off x="34925" y="883057"/>
          <a:ext cx="9109075" cy="5591736"/>
        </p:xfrm>
        <a:graphic>
          <a:graphicData uri="http://schemas.openxmlformats.org/drawingml/2006/table">
            <a:tbl>
              <a:tblPr/>
              <a:tblGrid>
                <a:gridCol w="1800312">
                  <a:extLst>
                    <a:ext uri="{9D8B030D-6E8A-4147-A177-3AD203B41FA5}">
                      <a16:colId xmlns:a16="http://schemas.microsoft.com/office/drawing/2014/main" val="20000"/>
                    </a:ext>
                  </a:extLst>
                </a:gridCol>
                <a:gridCol w="3456601">
                  <a:extLst>
                    <a:ext uri="{9D8B030D-6E8A-4147-A177-3AD203B41FA5}">
                      <a16:colId xmlns:a16="http://schemas.microsoft.com/office/drawing/2014/main" val="20001"/>
                    </a:ext>
                  </a:extLst>
                </a:gridCol>
                <a:gridCol w="3852162">
                  <a:extLst>
                    <a:ext uri="{9D8B030D-6E8A-4147-A177-3AD203B41FA5}">
                      <a16:colId xmlns:a16="http://schemas.microsoft.com/office/drawing/2014/main" val="20002"/>
                    </a:ext>
                  </a:extLst>
                </a:gridCol>
              </a:tblGrid>
              <a:tr h="77589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1" i="0" u="none" strike="noStrike" cap="none" normalizeH="0" baseline="0" dirty="0">
                        <a:ln>
                          <a:noFill/>
                        </a:ln>
                        <a:solidFill>
                          <a:schemeClr val="bg1"/>
                        </a:solidFill>
                        <a:effectLst/>
                        <a:latin typeface="Arial" charset="0"/>
                        <a:ea typeface="ＭＳ Ｐゴシック" charset="0"/>
                        <a:cs typeface="Arial" charset="0"/>
                      </a:endParaRPr>
                    </a:p>
                  </a:txBody>
                  <a:tcPr marL="91446" marR="91446" marT="45702" marB="45702"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ea typeface="ＭＳ Ｐゴシック" charset="0"/>
                          <a:cs typeface="Arial" charset="0"/>
                        </a:rPr>
                        <a:t>Eternal Security</a:t>
                      </a:r>
                    </a:p>
                  </a:txBody>
                  <a:tcPr marL="91446" marR="91446" marT="45702" marB="45702"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ea typeface="ＭＳ Ｐゴシック" charset="0"/>
                          <a:cs typeface="Arial" charset="0"/>
                        </a:rPr>
                        <a:t>Assurance of Salvation</a:t>
                      </a:r>
                    </a:p>
                  </a:txBody>
                  <a:tcPr marL="91446" marR="91446" marT="45702" marB="45702"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extLst>
                  <a:ext uri="{0D108BD9-81ED-4DB2-BD59-A6C34878D82A}">
                    <a16:rowId xmlns:a16="http://schemas.microsoft.com/office/drawing/2014/main" val="10000"/>
                  </a:ext>
                </a:extLst>
              </a:tr>
              <a:tr h="1889540">
                <a:tc>
                  <a:txBody>
                    <a:bodyPr/>
                    <a:lstStyle/>
                    <a:p>
                      <a:pPr algn="ctr">
                        <a:spcAft>
                          <a:spcPts val="0"/>
                        </a:spcAft>
                        <a:tabLst>
                          <a:tab pos="736600" algn="l"/>
                          <a:tab pos="1536700" algn="l"/>
                          <a:tab pos="4114800" algn="l"/>
                          <a:tab pos="5143500" algn="l"/>
                        </a:tabLst>
                      </a:pPr>
                      <a:r>
                        <a:rPr lang="en-US" sz="2400" b="1" dirty="0">
                          <a:effectLst/>
                          <a:latin typeface="Arial"/>
                          <a:ea typeface="Times New Roman"/>
                          <a:cs typeface="Arial"/>
                        </a:rPr>
                        <a:t>Basic Meaning</a:t>
                      </a:r>
                      <a:endParaRPr lang="en-US" sz="2800" b="1" dirty="0">
                        <a:effectLst/>
                        <a:latin typeface="Arial"/>
                        <a:ea typeface="Times New Roman"/>
                        <a:cs typeface="Arial"/>
                      </a:endParaRPr>
                    </a:p>
                  </a:txBody>
                  <a:tcPr marL="68584" marR="68584"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dirty="0">
                          <a:effectLst/>
                          <a:latin typeface="Arial"/>
                          <a:ea typeface="Times New Roman"/>
                          <a:cs typeface="Arial"/>
                        </a:rPr>
                        <a:t>Being saved from the penalty of sin forever (once saved, always saved)</a:t>
                      </a:r>
                    </a:p>
                    <a:p>
                      <a:pPr algn="l">
                        <a:spcAft>
                          <a:spcPts val="0"/>
                        </a:spcAft>
                        <a:tabLst>
                          <a:tab pos="736600" algn="l"/>
                          <a:tab pos="1536700" algn="l"/>
                          <a:tab pos="4114800" algn="l"/>
                          <a:tab pos="5143500" algn="l"/>
                        </a:tabLst>
                      </a:pP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u="sng" dirty="0">
                          <a:effectLst/>
                          <a:latin typeface="Arial"/>
                          <a:ea typeface="Times New Roman"/>
                          <a:cs typeface="Arial"/>
                        </a:rPr>
                        <a:t>Knowing</a:t>
                      </a:r>
                      <a:r>
                        <a:rPr lang="en-US" sz="2400" b="1" dirty="0">
                          <a:effectLst/>
                          <a:latin typeface="Arial"/>
                          <a:ea typeface="Times New Roman"/>
                          <a:cs typeface="Arial"/>
                        </a:rPr>
                        <a:t> that we are saved from the penalty </a:t>
                      </a:r>
                      <a:br>
                        <a:rPr lang="en-US" sz="2400" b="1" dirty="0">
                          <a:effectLst/>
                          <a:latin typeface="Arial"/>
                          <a:ea typeface="Times New Roman"/>
                          <a:cs typeface="Arial"/>
                        </a:rPr>
                      </a:br>
                      <a:r>
                        <a:rPr lang="en-US" sz="2400" b="1" dirty="0">
                          <a:effectLst/>
                          <a:latin typeface="Arial"/>
                          <a:ea typeface="Times New Roman"/>
                          <a:cs typeface="Arial"/>
                        </a:rPr>
                        <a:t>of sin forever</a:t>
                      </a:r>
                      <a:endParaRPr lang="en-US" sz="2800" b="1" dirty="0">
                        <a:effectLst/>
                        <a:latin typeface="Arial"/>
                        <a:ea typeface="Times New Roman"/>
                        <a:cs typeface="Arial"/>
                      </a:endParaRPr>
                    </a:p>
                    <a:p>
                      <a:pPr algn="l">
                        <a:spcAft>
                          <a:spcPts val="0"/>
                        </a:spcAft>
                        <a:tabLst>
                          <a:tab pos="736600" algn="l"/>
                          <a:tab pos="1536700" algn="l"/>
                          <a:tab pos="4114800" algn="l"/>
                          <a:tab pos="5143500" algn="l"/>
                        </a:tabLst>
                      </a:pPr>
                      <a:r>
                        <a:rPr lang="en-US" sz="2400" b="1" dirty="0">
                          <a:effectLst/>
                          <a:latin typeface="Arial"/>
                          <a:ea typeface="Times New Roman"/>
                          <a:cs typeface="Arial"/>
                        </a:rPr>
                        <a:t> </a:t>
                      </a: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925739">
                <a:tc>
                  <a:txBody>
                    <a:bodyPr/>
                    <a:lstStyle/>
                    <a:p>
                      <a:pPr algn="ctr">
                        <a:spcAft>
                          <a:spcPts val="0"/>
                        </a:spcAft>
                        <a:tabLst>
                          <a:tab pos="736600" algn="l"/>
                          <a:tab pos="1536700" algn="l"/>
                          <a:tab pos="4114800" algn="l"/>
                          <a:tab pos="5143500" algn="l"/>
                        </a:tabLst>
                      </a:pPr>
                      <a:r>
                        <a:rPr lang="en-US" sz="2400" b="1" dirty="0">
                          <a:effectLst/>
                          <a:latin typeface="Arial"/>
                          <a:ea typeface="Times New Roman"/>
                          <a:cs typeface="Arial"/>
                        </a:rPr>
                        <a:t>Definition</a:t>
                      </a:r>
                      <a:endParaRPr lang="en-US" sz="2800" b="1" dirty="0">
                        <a:effectLst/>
                        <a:latin typeface="Arial"/>
                        <a:ea typeface="Times New Roman"/>
                        <a:cs typeface="Arial"/>
                      </a:endParaRPr>
                    </a:p>
                  </a:txBody>
                  <a:tcPr marL="68584" marR="68584"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dirty="0">
                          <a:effectLst/>
                          <a:latin typeface="Arial"/>
                          <a:ea typeface="Times New Roman"/>
                          <a:cs typeface="Arial"/>
                        </a:rPr>
                        <a:t>“The work of God which guarantees that the gift of salvation, once received, is forever and cannot be lost” (Ryrie, </a:t>
                      </a:r>
                      <a:r>
                        <a:rPr lang="en-US" sz="2400" b="1" i="1" dirty="0">
                          <a:effectLst/>
                          <a:latin typeface="Arial"/>
                          <a:ea typeface="Times New Roman"/>
                          <a:cs typeface="Arial"/>
                        </a:rPr>
                        <a:t>Basic Theology</a:t>
                      </a:r>
                      <a:r>
                        <a:rPr lang="en-US" sz="2400" b="1" dirty="0">
                          <a:effectLst/>
                          <a:latin typeface="Arial"/>
                          <a:ea typeface="Times New Roman"/>
                          <a:cs typeface="Arial"/>
                        </a:rPr>
                        <a:t>, 328)</a:t>
                      </a:r>
                      <a:endParaRPr lang="en-US" sz="2800" b="1" dirty="0">
                        <a:effectLst/>
                        <a:latin typeface="Arial"/>
                        <a:ea typeface="Times New Roman"/>
                        <a:cs typeface="Arial"/>
                      </a:endParaRPr>
                    </a:p>
                    <a:p>
                      <a:pPr algn="l">
                        <a:spcAft>
                          <a:spcPts val="0"/>
                        </a:spcAft>
                        <a:tabLst>
                          <a:tab pos="736600" algn="l"/>
                          <a:tab pos="1536700" algn="l"/>
                          <a:tab pos="4114800" algn="l"/>
                          <a:tab pos="5143500" algn="l"/>
                        </a:tabLst>
                      </a:pPr>
                      <a:r>
                        <a:rPr lang="en-US" sz="2400" b="1" dirty="0">
                          <a:effectLst/>
                          <a:latin typeface="Arial"/>
                          <a:ea typeface="Times New Roman"/>
                          <a:cs typeface="Arial"/>
                        </a:rPr>
                        <a:t> </a:t>
                      </a: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dirty="0">
                          <a:effectLst/>
                          <a:latin typeface="Arial"/>
                          <a:ea typeface="Times New Roman"/>
                          <a:cs typeface="Arial"/>
                        </a:rPr>
                        <a:t>“The realization of the truth of eternal security or perseverance” (Ryrie, </a:t>
                      </a:r>
                      <a:r>
                        <a:rPr lang="en-US" sz="2400" b="1" i="1" dirty="0">
                          <a:effectLst/>
                          <a:latin typeface="Arial"/>
                          <a:ea typeface="Times New Roman"/>
                          <a:cs typeface="Arial"/>
                        </a:rPr>
                        <a:t>Basic Theology</a:t>
                      </a:r>
                      <a:r>
                        <a:rPr lang="en-US" sz="2400" b="1" dirty="0">
                          <a:effectLst/>
                          <a:latin typeface="Arial"/>
                          <a:ea typeface="Times New Roman"/>
                          <a:cs typeface="Arial"/>
                        </a:rPr>
                        <a:t>, 328) </a:t>
                      </a: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399380" name="Rectangle 122"/>
          <p:cNvSpPr>
            <a:spLocks noChangeArrowheads="1"/>
          </p:cNvSpPr>
          <p:nvPr/>
        </p:nvSpPr>
        <p:spPr bwMode="auto">
          <a:xfrm>
            <a:off x="2447925" y="6215063"/>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399381" name="Text Box 123"/>
          <p:cNvSpPr txBox="1">
            <a:spLocks noChangeArrowheads="1"/>
          </p:cNvSpPr>
          <p:nvPr/>
        </p:nvSpPr>
        <p:spPr bwMode="auto">
          <a:xfrm>
            <a:off x="9128185" y="141048"/>
            <a:ext cx="912812"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rPr>
              <a:t>67</a:t>
            </a:r>
          </a:p>
        </p:txBody>
      </p:sp>
    </p:spTree>
    <p:extLst>
      <p:ext uri="{BB962C8B-B14F-4D97-AF65-F5344CB8AC3E}">
        <p14:creationId xmlns:p14="http://schemas.microsoft.com/office/powerpoint/2010/main" val="1560078628"/>
      </p:ext>
    </p:extLst>
  </p:cSld>
  <p:clrMapOvr>
    <a:masterClrMapping/>
  </p:clrMapOvr>
  <p:transition/>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5" name="Rectangle 2"/>
          <p:cNvSpPr>
            <a:spLocks noGrp="1" noChangeArrowheads="1"/>
          </p:cNvSpPr>
          <p:nvPr>
            <p:ph type="title" idx="4294967295"/>
          </p:nvPr>
        </p:nvSpPr>
        <p:spPr>
          <a:xfrm>
            <a:off x="0" y="44450"/>
            <a:ext cx="9144000" cy="685800"/>
          </a:xfrm>
          <a:solidFill>
            <a:srgbClr val="000000"/>
          </a:solidFill>
        </p:spPr>
        <p:txBody>
          <a:bodyPr/>
          <a:lstStyle/>
          <a:p>
            <a:r>
              <a:rPr lang="en-US">
                <a:solidFill>
                  <a:srgbClr val="EAEAEA"/>
                </a:solidFill>
                <a:latin typeface="Arial" charset="0"/>
                <a:ea typeface="ＭＳ Ｐゴシック" charset="0"/>
                <a:cs typeface="ＭＳ Ｐゴシック" charset="0"/>
              </a:rPr>
              <a:t>Distinguishing Terms</a:t>
            </a:r>
          </a:p>
        </p:txBody>
      </p:sp>
      <p:graphicFrame>
        <p:nvGraphicFramePr>
          <p:cNvPr id="72825" name="Group 121"/>
          <p:cNvGraphicFramePr>
            <a:graphicFrameLocks noGrp="1"/>
          </p:cNvGraphicFramePr>
          <p:nvPr/>
        </p:nvGraphicFramePr>
        <p:xfrm>
          <a:off x="34925" y="784225"/>
          <a:ext cx="9109074" cy="6292340"/>
        </p:xfrm>
        <a:graphic>
          <a:graphicData uri="http://schemas.openxmlformats.org/drawingml/2006/table">
            <a:tbl>
              <a:tblPr/>
              <a:tblGrid>
                <a:gridCol w="2232387">
                  <a:extLst>
                    <a:ext uri="{9D8B030D-6E8A-4147-A177-3AD203B41FA5}">
                      <a16:colId xmlns:a16="http://schemas.microsoft.com/office/drawing/2014/main" val="20000"/>
                    </a:ext>
                  </a:extLst>
                </a:gridCol>
                <a:gridCol w="3024768">
                  <a:extLst>
                    <a:ext uri="{9D8B030D-6E8A-4147-A177-3AD203B41FA5}">
                      <a16:colId xmlns:a16="http://schemas.microsoft.com/office/drawing/2014/main" val="20001"/>
                    </a:ext>
                  </a:extLst>
                </a:gridCol>
                <a:gridCol w="3851919">
                  <a:extLst>
                    <a:ext uri="{9D8B030D-6E8A-4147-A177-3AD203B41FA5}">
                      <a16:colId xmlns:a16="http://schemas.microsoft.com/office/drawing/2014/main" val="20002"/>
                    </a:ext>
                  </a:extLst>
                </a:gridCol>
              </a:tblGrid>
              <a:tr h="74498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400" b="1" i="0" u="none" strike="noStrike" cap="none" normalizeH="0" baseline="0" dirty="0">
                        <a:ln>
                          <a:noFill/>
                        </a:ln>
                        <a:solidFill>
                          <a:schemeClr val="bg1"/>
                        </a:solidFill>
                        <a:effectLst/>
                        <a:latin typeface="Arial" charset="0"/>
                        <a:ea typeface="ＭＳ Ｐゴシック" charset="0"/>
                        <a:cs typeface="Arial" charset="0"/>
                      </a:endParaRPr>
                    </a:p>
                  </a:txBody>
                  <a:tcPr marL="91446" marR="91446" marT="45716" marB="45716"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ea typeface="ＭＳ Ｐゴシック" charset="0"/>
                          <a:cs typeface="Arial" charset="0"/>
                        </a:rPr>
                        <a:t>Eternal Security</a:t>
                      </a:r>
                    </a:p>
                  </a:txBody>
                  <a:tcPr marL="91446" marR="91446" marT="45716" marB="4571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ea typeface="ＭＳ Ｐゴシック" charset="0"/>
                          <a:cs typeface="Arial" charset="0"/>
                        </a:rPr>
                        <a:t>Assurance of Salvation</a:t>
                      </a:r>
                    </a:p>
                  </a:txBody>
                  <a:tcPr marL="91446" marR="91446" marT="45716" marB="45716"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extLst>
                  <a:ext uri="{0D108BD9-81ED-4DB2-BD59-A6C34878D82A}">
                    <a16:rowId xmlns:a16="http://schemas.microsoft.com/office/drawing/2014/main" val="10000"/>
                  </a:ext>
                </a:extLst>
              </a:tr>
              <a:tr h="706340">
                <a:tc>
                  <a:txBody>
                    <a:bodyPr/>
                    <a:lstStyle/>
                    <a:p>
                      <a:pPr algn="ctr">
                        <a:spcAft>
                          <a:spcPts val="0"/>
                        </a:spcAft>
                        <a:tabLst>
                          <a:tab pos="736600" algn="l"/>
                          <a:tab pos="1536700" algn="l"/>
                          <a:tab pos="4114800" algn="l"/>
                          <a:tab pos="5143500" algn="l"/>
                        </a:tabLst>
                      </a:pPr>
                      <a:r>
                        <a:rPr lang="en-US" sz="2400" b="1" dirty="0">
                          <a:effectLst/>
                          <a:latin typeface="Arial"/>
                          <a:ea typeface="Times New Roman"/>
                          <a:cs typeface="Arial"/>
                        </a:rPr>
                        <a:t>Spirit’s Ministry</a:t>
                      </a:r>
                      <a:endParaRPr lang="en-US" sz="2800" b="1" dirty="0">
                        <a:effectLst/>
                        <a:latin typeface="Arial"/>
                        <a:ea typeface="Times New Roman"/>
                        <a:cs typeface="Arial"/>
                      </a:endParaRPr>
                    </a:p>
                  </a:txBody>
                  <a:tcPr marL="68584" marR="68584"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dirty="0">
                          <a:effectLst/>
                          <a:latin typeface="Arial"/>
                          <a:ea typeface="Times New Roman"/>
                          <a:cs typeface="Arial"/>
                        </a:rPr>
                        <a:t>Sealing (Eph 1:13-14)</a:t>
                      </a: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dirty="0">
                          <a:effectLst/>
                          <a:latin typeface="Arial"/>
                          <a:ea typeface="Times New Roman"/>
                          <a:cs typeface="Arial"/>
                        </a:rPr>
                        <a:t>Assuring (Rom 8:15-17) </a:t>
                      </a: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02145">
                <a:tc>
                  <a:txBody>
                    <a:bodyPr/>
                    <a:lstStyle/>
                    <a:p>
                      <a:pPr algn="ctr">
                        <a:spcAft>
                          <a:spcPts val="0"/>
                        </a:spcAft>
                        <a:tabLst>
                          <a:tab pos="736600" algn="l"/>
                          <a:tab pos="1536700" algn="l"/>
                          <a:tab pos="4114800" algn="l"/>
                          <a:tab pos="5143500" algn="l"/>
                        </a:tabLst>
                      </a:pPr>
                      <a:r>
                        <a:rPr lang="en-US" sz="2400" b="1" dirty="0">
                          <a:effectLst/>
                          <a:latin typeface="Arial"/>
                          <a:ea typeface="Times New Roman"/>
                          <a:cs typeface="Arial"/>
                        </a:rPr>
                        <a:t>Believer’s…</a:t>
                      </a:r>
                      <a:endParaRPr lang="en-US" sz="2800" b="1" dirty="0">
                        <a:effectLst/>
                        <a:latin typeface="Arial"/>
                        <a:ea typeface="Times New Roman"/>
                        <a:cs typeface="Arial"/>
                      </a:endParaRPr>
                    </a:p>
                  </a:txBody>
                  <a:tcPr marL="68584" marR="68584"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dirty="0">
                          <a:effectLst/>
                          <a:latin typeface="Arial"/>
                          <a:ea typeface="Times New Roman"/>
                          <a:cs typeface="Arial"/>
                        </a:rPr>
                        <a:t>Position as child of God (Rom 8:16b)</a:t>
                      </a: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dirty="0">
                          <a:effectLst/>
                          <a:latin typeface="Arial"/>
                          <a:ea typeface="Times New Roman"/>
                          <a:cs typeface="Arial"/>
                        </a:rPr>
                        <a:t>Practice or confidence (Rom 8:16a) </a:t>
                      </a: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02145">
                <a:tc>
                  <a:txBody>
                    <a:bodyPr/>
                    <a:lstStyle/>
                    <a:p>
                      <a:pPr algn="ctr">
                        <a:spcAft>
                          <a:spcPts val="0"/>
                        </a:spcAft>
                        <a:tabLst>
                          <a:tab pos="736600" algn="l"/>
                          <a:tab pos="1536700" algn="l"/>
                          <a:tab pos="4114800" algn="l"/>
                          <a:tab pos="5143500" algn="l"/>
                        </a:tabLst>
                      </a:pPr>
                      <a:r>
                        <a:rPr lang="en-US" sz="2400" b="1" dirty="0">
                          <a:effectLst/>
                          <a:latin typeface="Arial"/>
                          <a:ea typeface="Times New Roman"/>
                          <a:cs typeface="Arial"/>
                        </a:rPr>
                        <a:t>Recipients</a:t>
                      </a:r>
                      <a:endParaRPr lang="en-US" sz="2800" b="1" dirty="0">
                        <a:effectLst/>
                        <a:latin typeface="Arial"/>
                        <a:ea typeface="Times New Roman"/>
                        <a:cs typeface="Arial"/>
                      </a:endParaRPr>
                    </a:p>
                  </a:txBody>
                  <a:tcPr marL="68584" marR="68584"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a:effectLst/>
                          <a:latin typeface="Arial"/>
                          <a:ea typeface="Times New Roman"/>
                          <a:cs typeface="Arial"/>
                        </a:rPr>
                        <a:t>All Christians possess</a:t>
                      </a:r>
                      <a:endParaRPr lang="en-US" sz="2800" b="1">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dirty="0">
                          <a:effectLst/>
                          <a:latin typeface="Arial"/>
                          <a:ea typeface="Times New Roman"/>
                          <a:cs typeface="Arial"/>
                        </a:rPr>
                        <a:t>Some Christians doubt</a:t>
                      </a:r>
                      <a:endParaRPr lang="en-US" sz="2800" b="1" dirty="0">
                        <a:effectLst/>
                        <a:latin typeface="Arial"/>
                        <a:ea typeface="Times New Roman"/>
                        <a:cs typeface="Arial"/>
                      </a:endParaRPr>
                    </a:p>
                    <a:p>
                      <a:pPr algn="l">
                        <a:spcAft>
                          <a:spcPts val="0"/>
                        </a:spcAft>
                        <a:tabLst>
                          <a:tab pos="736600" algn="l"/>
                          <a:tab pos="1536700" algn="l"/>
                          <a:tab pos="4114800" algn="l"/>
                          <a:tab pos="5143500" algn="l"/>
                        </a:tabLst>
                      </a:pPr>
                      <a:r>
                        <a:rPr lang="en-US" sz="2400" b="1" dirty="0">
                          <a:effectLst/>
                          <a:latin typeface="Arial"/>
                          <a:ea typeface="Times New Roman"/>
                          <a:cs typeface="Arial"/>
                        </a:rPr>
                        <a:t> </a:t>
                      </a: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04290">
                <a:tc>
                  <a:txBody>
                    <a:bodyPr/>
                    <a:lstStyle/>
                    <a:p>
                      <a:pPr algn="ctr">
                        <a:spcAft>
                          <a:spcPts val="0"/>
                        </a:spcAft>
                        <a:tabLst>
                          <a:tab pos="736600" algn="l"/>
                          <a:tab pos="1536700" algn="l"/>
                          <a:tab pos="4114800" algn="l"/>
                          <a:tab pos="5143500" algn="l"/>
                        </a:tabLst>
                      </a:pPr>
                      <a:r>
                        <a:rPr lang="en-US" sz="2400" b="1">
                          <a:effectLst/>
                          <a:latin typeface="Arial"/>
                          <a:ea typeface="Times New Roman"/>
                          <a:cs typeface="Arial"/>
                        </a:rPr>
                        <a:t>Permanence</a:t>
                      </a:r>
                      <a:endParaRPr lang="en-US" sz="2800" b="1">
                        <a:effectLst/>
                        <a:latin typeface="Arial"/>
                        <a:ea typeface="Times New Roman"/>
                        <a:cs typeface="Arial"/>
                      </a:endParaRPr>
                    </a:p>
                  </a:txBody>
                  <a:tcPr marL="68584" marR="68584"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dirty="0">
                          <a:effectLst/>
                          <a:latin typeface="Arial"/>
                          <a:ea typeface="Times New Roman"/>
                          <a:cs typeface="Arial"/>
                        </a:rPr>
                        <a:t>Can’t be lost (John 6:39-40; 10:27-29; Rom 8:30, 38-39; Heb 7:25) </a:t>
                      </a: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a:effectLst/>
                          <a:latin typeface="Arial"/>
                          <a:ea typeface="Times New Roman"/>
                          <a:cs typeface="Arial"/>
                        </a:rPr>
                        <a:t>Can be lost (for this reason John wrote 1 John 5:11-13)</a:t>
                      </a:r>
                      <a:endParaRPr lang="en-US" sz="2800" b="1">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813875">
                <a:tc>
                  <a:txBody>
                    <a:bodyPr/>
                    <a:lstStyle/>
                    <a:p>
                      <a:pPr algn="ctr">
                        <a:spcAft>
                          <a:spcPts val="0"/>
                        </a:spcAft>
                        <a:tabLst>
                          <a:tab pos="736600" algn="l"/>
                          <a:tab pos="1536700" algn="l"/>
                          <a:tab pos="4114800" algn="l"/>
                          <a:tab pos="5143500" algn="l"/>
                        </a:tabLst>
                      </a:pPr>
                      <a:r>
                        <a:rPr lang="en-US" sz="2400" b="1" dirty="0">
                          <a:effectLst/>
                          <a:latin typeface="Arial"/>
                          <a:ea typeface="Times New Roman"/>
                          <a:cs typeface="Arial"/>
                        </a:rPr>
                        <a:t>Songs</a:t>
                      </a:r>
                      <a:endParaRPr lang="en-US" sz="2800" b="1" dirty="0">
                        <a:effectLst/>
                        <a:latin typeface="Arial"/>
                        <a:ea typeface="Times New Roman"/>
                        <a:cs typeface="Arial"/>
                      </a:endParaRPr>
                    </a:p>
                  </a:txBody>
                  <a:tcPr marL="68584" marR="68584"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dirty="0">
                          <a:effectLst/>
                          <a:latin typeface="Arial"/>
                          <a:ea typeface="Times New Roman"/>
                          <a:cs typeface="Arial"/>
                        </a:rPr>
                        <a:t>“I Know Whom I Have Believed”</a:t>
                      </a:r>
                      <a:endParaRPr lang="en-US" sz="2800" b="1" dirty="0">
                        <a:effectLst/>
                        <a:latin typeface="Arial"/>
                        <a:ea typeface="Times New Roman"/>
                        <a:cs typeface="Arial"/>
                      </a:endParaRPr>
                    </a:p>
                    <a:p>
                      <a:pPr algn="l">
                        <a:spcAft>
                          <a:spcPts val="0"/>
                        </a:spcAft>
                        <a:tabLst>
                          <a:tab pos="736600" algn="l"/>
                          <a:tab pos="1536700" algn="l"/>
                          <a:tab pos="4114800" algn="l"/>
                          <a:tab pos="5143500" algn="l"/>
                        </a:tabLst>
                      </a:pPr>
                      <a:r>
                        <a:rPr lang="en-US" sz="2400" b="1" dirty="0">
                          <a:effectLst/>
                          <a:latin typeface="Arial"/>
                          <a:ea typeface="Times New Roman"/>
                          <a:cs typeface="Arial"/>
                        </a:rPr>
                        <a:t>“In Christ Alone” </a:t>
                      </a:r>
                    </a:p>
                    <a:p>
                      <a:pPr algn="l">
                        <a:spcAft>
                          <a:spcPts val="0"/>
                        </a:spcAft>
                        <a:tabLst>
                          <a:tab pos="736600" algn="l"/>
                          <a:tab pos="1536700" algn="l"/>
                          <a:tab pos="4114800" algn="l"/>
                          <a:tab pos="5143500" algn="l"/>
                        </a:tabLst>
                      </a:pPr>
                      <a:r>
                        <a:rPr lang="en-US" sz="2400" b="1" dirty="0">
                          <a:effectLst/>
                          <a:latin typeface="Arial"/>
                          <a:ea typeface="Times New Roman"/>
                          <a:cs typeface="Arial"/>
                        </a:rPr>
                        <a:t>“The Solid Rock”</a:t>
                      </a:r>
                    </a:p>
                    <a:p>
                      <a:pPr algn="l">
                        <a:spcAft>
                          <a:spcPts val="0"/>
                        </a:spcAft>
                        <a:tabLst>
                          <a:tab pos="736600" algn="l"/>
                          <a:tab pos="1536700" algn="l"/>
                          <a:tab pos="4114800" algn="l"/>
                          <a:tab pos="5143500" algn="l"/>
                        </a:tabLst>
                      </a:pP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algn="l">
                        <a:spcAft>
                          <a:spcPts val="0"/>
                        </a:spcAft>
                        <a:tabLst>
                          <a:tab pos="736600" algn="l"/>
                          <a:tab pos="1536700" algn="l"/>
                          <a:tab pos="4114800" algn="l"/>
                          <a:tab pos="5143500" algn="l"/>
                        </a:tabLst>
                      </a:pPr>
                      <a:r>
                        <a:rPr lang="en-US" sz="2400" b="1" dirty="0">
                          <a:effectLst/>
                          <a:latin typeface="Arial"/>
                          <a:ea typeface="Times New Roman"/>
                          <a:cs typeface="Arial"/>
                        </a:rPr>
                        <a:t>“Blessed Assurance” </a:t>
                      </a:r>
                    </a:p>
                    <a:p>
                      <a:pPr algn="l">
                        <a:spcAft>
                          <a:spcPts val="0"/>
                        </a:spcAft>
                        <a:tabLst>
                          <a:tab pos="736600" algn="l"/>
                          <a:tab pos="1536700" algn="l"/>
                          <a:tab pos="4114800" algn="l"/>
                          <a:tab pos="5143500" algn="l"/>
                        </a:tabLst>
                      </a:pPr>
                      <a:r>
                        <a:rPr lang="en-US" sz="2400" b="1" dirty="0">
                          <a:effectLst/>
                          <a:latin typeface="Arial"/>
                          <a:ea typeface="Times New Roman"/>
                          <a:cs typeface="Arial"/>
                        </a:rPr>
                        <a:t>“Now I Belong to Jesus”</a:t>
                      </a:r>
                      <a:endParaRPr lang="en-US" sz="2800" b="1" dirty="0">
                        <a:effectLst/>
                        <a:latin typeface="Arial"/>
                        <a:ea typeface="Times New Roman"/>
                        <a:cs typeface="Arial"/>
                      </a:endParaRPr>
                    </a:p>
                  </a:txBody>
                  <a:tcPr marL="68584" marR="685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400416" name="Rectangle 122"/>
          <p:cNvSpPr>
            <a:spLocks noChangeArrowheads="1"/>
          </p:cNvSpPr>
          <p:nvPr/>
        </p:nvSpPr>
        <p:spPr bwMode="auto">
          <a:xfrm>
            <a:off x="2447925" y="6215063"/>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400417" name="Text Box 123"/>
          <p:cNvSpPr txBox="1">
            <a:spLocks noChangeArrowheads="1"/>
          </p:cNvSpPr>
          <p:nvPr/>
        </p:nvSpPr>
        <p:spPr bwMode="auto">
          <a:xfrm>
            <a:off x="9153159" y="156369"/>
            <a:ext cx="912812"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3F1E4"/>
                </a:solidFill>
                <a:effectLst/>
                <a:uLnTx/>
                <a:uFillTx/>
                <a:latin typeface="Arial" charset="0"/>
                <a:ea typeface="ＭＳ Ｐゴシック" charset="0"/>
                <a:cs typeface="Arial" charset="0"/>
              </a:rPr>
              <a:t>67</a:t>
            </a:r>
          </a:p>
        </p:txBody>
      </p:sp>
    </p:spTree>
    <p:extLst>
      <p:ext uri="{BB962C8B-B14F-4D97-AF65-F5344CB8AC3E}">
        <p14:creationId xmlns:p14="http://schemas.microsoft.com/office/powerpoint/2010/main" val="950401489"/>
      </p:ext>
    </p:extLst>
  </p:cSld>
  <p:clrMapOvr>
    <a:masterClrMapping/>
  </p:clrMapOvr>
  <p:transition/>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1" name="Rectangle 5"/>
          <p:cNvSpPr>
            <a:spLocks noChangeArrowheads="1"/>
          </p:cNvSpPr>
          <p:nvPr/>
        </p:nvSpPr>
        <p:spPr bwMode="auto">
          <a:xfrm>
            <a:off x="0" y="0"/>
            <a:ext cx="9144000" cy="6858000"/>
          </a:xfrm>
          <a:prstGeom prst="rect">
            <a:avLst/>
          </a:prstGeom>
          <a:gradFill rotWithShape="1">
            <a:gsLst>
              <a:gs pos="0">
                <a:srgbClr val="660066"/>
              </a:gs>
              <a:gs pos="100000">
                <a:schemeClr val="bg2"/>
              </a:gs>
            </a:gsLst>
            <a:path path="rect">
              <a:fillToRect l="100000" t="100000"/>
            </a:path>
          </a:gradFill>
          <a:ln>
            <a:noFill/>
          </a:ln>
          <a:extLst>
            <a:ext uri="{91240B29-F687-4f45-9708-019B960494DF}">
              <a14:hiddenLine xmlns="" xmlns:a14="http://schemas.microsoft.com/office/drawing/2010/main" w="12700" cap="sq">
                <a:solidFill>
                  <a:srgbClr val="000000"/>
                </a:solidFill>
                <a:round/>
                <a:headEnd type="none" w="sm" len="sm"/>
                <a:tailEnd type="none" w="sm" len="sm"/>
              </a14:hiddenLine>
            </a:ext>
          </a:extLst>
        </p:spPr>
        <p:txBody>
          <a:bodyPr wrap="none" lIns="90993" tIns="45499" rIns="90993" bIns="45499"/>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endParaRPr>
          </a:p>
        </p:txBody>
      </p:sp>
      <p:sp>
        <p:nvSpPr>
          <p:cNvPr id="19462" name="Text Box 6"/>
          <p:cNvSpPr txBox="1">
            <a:spLocks noChangeArrowheads="1"/>
          </p:cNvSpPr>
          <p:nvPr/>
        </p:nvSpPr>
        <p:spPr bwMode="auto">
          <a:xfrm>
            <a:off x="152400" y="1447826"/>
            <a:ext cx="4419600" cy="2677210"/>
          </a:xfrm>
          <a:prstGeom prst="rect">
            <a:avLst/>
          </a:prstGeom>
          <a:solidFill>
            <a:schemeClr val="accent3">
              <a:lumMod val="25000"/>
            </a:schemeClr>
          </a:solidFill>
          <a:ln w="12700" cap="sq">
            <a:solidFill>
              <a:schemeClr val="tx1"/>
            </a:solidFill>
            <a:miter lim="800000"/>
            <a:headEnd type="none" w="sm" len="sm"/>
            <a:tailEnd type="none" w="sm" len="sm"/>
          </a:ln>
        </p:spPr>
        <p:txBody>
          <a:bodyPr lIns="90993" tIns="45499" rIns="90993" bIns="45499">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sng" strike="noStrike" kern="1200" cap="none" spc="0" normalizeH="0" baseline="0" noProof="0" dirty="0">
                <a:ln>
                  <a:noFill/>
                </a:ln>
                <a:solidFill>
                  <a:srgbClr val="FFFF00"/>
                </a:solidFill>
                <a:effectLst/>
                <a:uLnTx/>
                <a:uFillTx/>
                <a:latin typeface="Arial" charset="0"/>
                <a:ea typeface="ＭＳ Ｐゴシック" charset="0"/>
                <a:cs typeface="Arial" charset="0"/>
              </a:rPr>
              <a:t>Evangelistic</a:t>
            </a:r>
            <a:endParaRPr kumimoji="0" lang="en-US" altLang="zh-CN" sz="2400" b="1" i="0" u="none" strike="noStrike" kern="1200" cap="none" spc="0" normalizeH="0" baseline="0" noProof="0" dirty="0">
              <a:ln>
                <a:noFill/>
              </a:ln>
              <a:solidFill>
                <a:srgbClr val="FFFF00"/>
              </a:solidFill>
              <a:effectLst/>
              <a:uLnTx/>
              <a:uFillTx/>
              <a:latin typeface="Arial" charset="0"/>
              <a:ea typeface="ＭＳ Ｐゴシック"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"…these are written that you </a:t>
            </a:r>
            <a:r>
              <a:rPr kumimoji="0" lang="en-US" altLang="zh-CN" sz="24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may believe </a:t>
            </a: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that </a:t>
            </a:r>
            <a:b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b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Jesus is the Christ, the Son </a:t>
            </a:r>
            <a:b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b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of God, and that by </a:t>
            </a:r>
            <a:b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b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believing you may have life</a:t>
            </a:r>
            <a:b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b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in his name"</a:t>
            </a:r>
          </a:p>
        </p:txBody>
      </p:sp>
      <p:sp>
        <p:nvSpPr>
          <p:cNvPr id="239620" name="Rectangle 1031"/>
          <p:cNvSpPr>
            <a:spLocks noGrp="1" noChangeArrowheads="1"/>
          </p:cNvSpPr>
          <p:nvPr>
            <p:ph type="title" idx="4294967295"/>
          </p:nvPr>
        </p:nvSpPr>
        <p:spPr>
          <a:xfrm>
            <a:off x="990600" y="152461"/>
            <a:ext cx="7010400" cy="646113"/>
          </a:xfrm>
          <a:solidFill>
            <a:schemeClr val="accent3">
              <a:lumMod val="10000"/>
            </a:schemeClr>
          </a:solidFill>
        </p:spPr>
        <p:txBody>
          <a:bodyPr lIns="90993" tIns="45499" rIns="90993" bIns="45499" anchor="t">
            <a:spAutoFit/>
          </a:bodyPr>
          <a:lstStyle/>
          <a:p>
            <a:pPr eaLnBrk="1" hangingPunct="1">
              <a:defRPr/>
            </a:pPr>
            <a:r>
              <a:rPr lang="en-US" altLang="zh-CN" sz="3600" b="1">
                <a:solidFill>
                  <a:schemeClr val="tx1"/>
                </a:solidFill>
                <a:latin typeface="Arial" charset="0"/>
                <a:ea typeface="ＭＳ Ｐゴシック" charset="0"/>
                <a:cs typeface="Arial" charset="0"/>
              </a:rPr>
              <a:t>Textual Variants of John 20:31</a:t>
            </a:r>
            <a:endParaRPr lang="en-US" sz="3600" b="1">
              <a:solidFill>
                <a:schemeClr val="tx1"/>
              </a:solidFill>
              <a:latin typeface="Arial" charset="0"/>
              <a:ea typeface="ＭＳ Ｐゴシック" charset="0"/>
              <a:cs typeface="Arial" charset="0"/>
            </a:endParaRPr>
          </a:p>
        </p:txBody>
      </p:sp>
      <p:sp>
        <p:nvSpPr>
          <p:cNvPr id="414724" name="Text Box 3"/>
          <p:cNvSpPr txBox="1">
            <a:spLocks noChangeArrowheads="1"/>
          </p:cNvSpPr>
          <p:nvPr/>
        </p:nvSpPr>
        <p:spPr bwMode="auto">
          <a:xfrm>
            <a:off x="8462991" y="26"/>
            <a:ext cx="680293" cy="461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0993" tIns="45499" rIns="90993" bIns="45499">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110</a:t>
            </a:r>
          </a:p>
        </p:txBody>
      </p:sp>
      <p:sp>
        <p:nvSpPr>
          <p:cNvPr id="7" name="Text Box 6"/>
          <p:cNvSpPr txBox="1">
            <a:spLocks noChangeArrowheads="1"/>
          </p:cNvSpPr>
          <p:nvPr/>
        </p:nvSpPr>
        <p:spPr bwMode="auto">
          <a:xfrm>
            <a:off x="4724400" y="1447823"/>
            <a:ext cx="4343400" cy="2677210"/>
          </a:xfrm>
          <a:prstGeom prst="rect">
            <a:avLst/>
          </a:prstGeom>
          <a:solidFill>
            <a:schemeClr val="accent3">
              <a:lumMod val="25000"/>
            </a:schemeClr>
          </a:solidFill>
          <a:ln w="12700" cap="sq">
            <a:solidFill>
              <a:schemeClr val="tx1"/>
            </a:solidFill>
            <a:miter lim="800000"/>
            <a:headEnd type="none" w="sm" len="sm"/>
            <a:tailEnd type="none" w="sm" len="sm"/>
          </a:ln>
        </p:spPr>
        <p:txBody>
          <a:bodyPr lIns="90993" tIns="45499" rIns="90993" bIns="45499">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sng" strike="noStrike" kern="1200" cap="none" spc="0" normalizeH="0" baseline="0" noProof="0" dirty="0">
                <a:ln>
                  <a:noFill/>
                </a:ln>
                <a:solidFill>
                  <a:srgbClr val="FFFF00"/>
                </a:solidFill>
                <a:effectLst/>
                <a:uLnTx/>
                <a:uFillTx/>
                <a:latin typeface="Arial" charset="0"/>
                <a:ea typeface="ＭＳ Ｐゴシック" charset="0"/>
                <a:cs typeface="Arial" charset="0"/>
              </a:rPr>
              <a:t>Edification</a:t>
            </a:r>
            <a:endParaRPr kumimoji="0" lang="en-US" altLang="zh-CN" sz="2400" b="1" i="0" u="none" strike="noStrike" kern="1200" cap="none" spc="0" normalizeH="0" baseline="0" noProof="0" dirty="0">
              <a:ln>
                <a:noFill/>
              </a:ln>
              <a:solidFill>
                <a:srgbClr val="FFFF00"/>
              </a:solidFill>
              <a:effectLst/>
              <a:uLnTx/>
              <a:uFillTx/>
              <a:latin typeface="Arial" charset="0"/>
              <a:ea typeface="ＭＳ Ｐゴシック"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"…these are written that you </a:t>
            </a:r>
            <a:r>
              <a:rPr kumimoji="0" lang="en-US" altLang="zh-CN" sz="24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may go on believing </a:t>
            </a: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that </a:t>
            </a:r>
            <a:b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b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Jesus is the Christ, the Son of God, and that by believing you may have life in his name"</a:t>
            </a:r>
          </a:p>
        </p:txBody>
      </p:sp>
      <p:grpSp>
        <p:nvGrpSpPr>
          <p:cNvPr id="2" name="Group 12"/>
          <p:cNvGrpSpPr>
            <a:grpSpLocks/>
          </p:cNvGrpSpPr>
          <p:nvPr/>
        </p:nvGrpSpPr>
        <p:grpSpPr bwMode="auto">
          <a:xfrm>
            <a:off x="152400" y="4267261"/>
            <a:ext cx="4419600" cy="2124075"/>
            <a:chOff x="76200" y="4338935"/>
            <a:chExt cx="4343400" cy="2040874"/>
          </a:xfrm>
        </p:grpSpPr>
        <p:sp>
          <p:nvSpPr>
            <p:cNvPr id="8" name="Text Box 6"/>
            <p:cNvSpPr txBox="1">
              <a:spLocks noChangeArrowheads="1"/>
            </p:cNvSpPr>
            <p:nvPr/>
          </p:nvSpPr>
          <p:spPr bwMode="auto">
            <a:xfrm>
              <a:off x="76200" y="4338935"/>
              <a:ext cx="4343400" cy="2040874"/>
            </a:xfrm>
            <a:prstGeom prst="rect">
              <a:avLst/>
            </a:prstGeom>
            <a:solidFill>
              <a:schemeClr val="accent3">
                <a:lumMod val="25000"/>
              </a:schemeClr>
            </a:solidFill>
            <a:ln w="12700" cap="sq">
              <a:solidFill>
                <a:schemeClr val="tx1"/>
              </a:solidFill>
              <a:miter lim="800000"/>
              <a:headEnd type="none" w="sm" len="sm"/>
              <a:tailEnd type="none" w="sm" len="sm"/>
            </a:ln>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sng" strike="noStrike" kern="1200" cap="none" spc="0" normalizeH="0" baseline="0" noProof="0">
                  <a:ln>
                    <a:noFill/>
                  </a:ln>
                  <a:solidFill>
                    <a:srgbClr val="FFFF00"/>
                  </a:solidFill>
                  <a:effectLst/>
                  <a:uLnTx/>
                  <a:uFillTx/>
                  <a:latin typeface="Arial" charset="0"/>
                  <a:ea typeface="Arial" charset="0"/>
                  <a:cs typeface="Arial" charset="0"/>
                </a:rPr>
                <a:t>Aorist Subjunctive</a:t>
              </a:r>
              <a:endParaRPr kumimoji="0" lang="en-US" altLang="zh-CN" sz="2400" b="1" i="0" u="none" strike="noStrike" kern="1200" cap="none" spc="0" normalizeH="0" baseline="0" noProof="0">
                <a:ln>
                  <a:noFill/>
                </a:ln>
                <a:solidFill>
                  <a:srgbClr val="FFFFFF"/>
                </a:solidFill>
                <a:effectLst/>
                <a:uLnTx/>
                <a:uFillTx/>
                <a:latin typeface="Arial" charset="0"/>
                <a:ea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FFFFFF"/>
                  </a:solidFill>
                  <a:effectLst/>
                  <a:uLnTx/>
                  <a:uFillTx/>
                  <a:latin typeface="Bwgrki" charset="0"/>
                  <a:ea typeface="Arial" charset="0"/>
                  <a:cs typeface="Arial" charset="0"/>
                </a:rPr>
                <a:t>i-na pisteu,</a:t>
              </a:r>
              <a:r>
                <a:rPr kumimoji="0" lang="en-US" altLang="zh-CN" sz="3600" b="1" i="0" u="none" strike="noStrike" kern="1200" cap="none" spc="0" normalizeH="0" baseline="0" noProof="0">
                  <a:ln>
                    <a:noFill/>
                  </a:ln>
                  <a:solidFill>
                    <a:srgbClr val="FCE20C"/>
                  </a:solidFill>
                  <a:effectLst/>
                  <a:uLnTx/>
                  <a:uFillTx/>
                  <a:latin typeface="Bwgrki" charset="0"/>
                  <a:ea typeface="Arial" charset="0"/>
                  <a:cs typeface="Arial" charset="0"/>
                </a:rPr>
                <a:t>s</a:t>
              </a:r>
              <a:r>
                <a:rPr kumimoji="0" lang="en-US" altLang="zh-CN" sz="3600" b="1" i="0" u="none" strike="noStrike" kern="1200" cap="none" spc="0" normalizeH="0" baseline="0" noProof="0">
                  <a:ln>
                    <a:noFill/>
                  </a:ln>
                  <a:solidFill>
                    <a:srgbClr val="FFFFFF"/>
                  </a:solidFill>
                  <a:effectLst/>
                  <a:uLnTx/>
                  <a:uFillTx/>
                  <a:latin typeface="Bwgrki" charset="0"/>
                  <a:ea typeface="Arial" charset="0"/>
                  <a:cs typeface="Arial" charset="0"/>
                </a:rPr>
                <a:t>hte</a:t>
              </a:r>
              <a:endParaRPr kumimoji="0" lang="en-US" altLang="zh-CN" sz="2400" b="1" i="0" u="none" strike="noStrike" kern="1200" cap="none" spc="0" normalizeH="0" baseline="0" noProof="0">
                <a:ln>
                  <a:noFill/>
                </a:ln>
                <a:solidFill>
                  <a:srgbClr val="FFFFFF"/>
                </a:solidFill>
                <a:effectLst/>
                <a:uLnTx/>
                <a:uFillTx/>
                <a:latin typeface="Bwgrki" charset="0"/>
                <a:ea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zh-CN" sz="2400" b="1" i="0" u="none" strike="noStrike" kern="1200" cap="none" spc="0" normalizeH="0" baseline="0" noProof="0">
                <a:ln>
                  <a:noFill/>
                </a:ln>
                <a:solidFill>
                  <a:srgbClr val="FFFFFF"/>
                </a:solidFill>
                <a:effectLst/>
                <a:uLnTx/>
                <a:uFillTx/>
                <a:latin typeface="Bwgrki" charset="0"/>
                <a:ea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Arial" charset="0"/>
                  <a:ea typeface="Arial" charset="0"/>
                  <a:cs typeface="Arial" charset="0"/>
                </a:rPr>
                <a:t>37 manuscripts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Arial" charset="0"/>
                  <a:ea typeface="Arial" charset="0"/>
                  <a:cs typeface="Arial" charset="0"/>
                </a:rPr>
                <a:t>Many but later manuscripts</a:t>
              </a:r>
            </a:p>
          </p:txBody>
        </p:sp>
        <p:pic>
          <p:nvPicPr>
            <p:cNvPr id="414731" name="Picture 10" descr="John 20.31 aorist.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25971" y="4374664"/>
              <a:ext cx="4117427" cy="19995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3"/>
          <p:cNvGrpSpPr>
            <a:grpSpLocks/>
          </p:cNvGrpSpPr>
          <p:nvPr/>
        </p:nvGrpSpPr>
        <p:grpSpPr bwMode="auto">
          <a:xfrm>
            <a:off x="4724400" y="4272024"/>
            <a:ext cx="4343400" cy="2124075"/>
            <a:chOff x="4648200" y="4343400"/>
            <a:chExt cx="4343400" cy="2123658"/>
          </a:xfrm>
        </p:grpSpPr>
        <p:sp>
          <p:nvSpPr>
            <p:cNvPr id="10" name="Text Box 6"/>
            <p:cNvSpPr txBox="1">
              <a:spLocks noChangeArrowheads="1"/>
            </p:cNvSpPr>
            <p:nvPr/>
          </p:nvSpPr>
          <p:spPr bwMode="auto">
            <a:xfrm>
              <a:off x="4648200" y="4343400"/>
              <a:ext cx="4343400" cy="2123658"/>
            </a:xfrm>
            <a:prstGeom prst="rect">
              <a:avLst/>
            </a:prstGeom>
            <a:solidFill>
              <a:schemeClr val="accent3">
                <a:lumMod val="25000"/>
              </a:schemeClr>
            </a:solidFill>
            <a:ln w="12700" cap="sq">
              <a:solidFill>
                <a:schemeClr val="tx1"/>
              </a:solidFill>
              <a:miter lim="800000"/>
              <a:headEnd type="none" w="sm" len="sm"/>
              <a:tailEnd type="none" w="sm" len="sm"/>
            </a:ln>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sng" strike="noStrike" kern="1200" cap="none" spc="0" normalizeH="0" baseline="0" noProof="0">
                  <a:ln>
                    <a:noFill/>
                  </a:ln>
                  <a:solidFill>
                    <a:srgbClr val="FFFF00"/>
                  </a:solidFill>
                  <a:effectLst/>
                  <a:uLnTx/>
                  <a:uFillTx/>
                  <a:latin typeface="Arial" charset="0"/>
                  <a:ea typeface="Arial" charset="0"/>
                  <a:cs typeface="Arial" charset="0"/>
                </a:rPr>
                <a:t>Present Subjunctive</a:t>
              </a:r>
              <a:endParaRPr kumimoji="0" lang="en-US" altLang="zh-CN" sz="2400" b="1" i="0" u="none" strike="noStrike" kern="1200" cap="none" spc="0" normalizeH="0" baseline="0" noProof="0">
                <a:ln>
                  <a:noFill/>
                </a:ln>
                <a:solidFill>
                  <a:srgbClr val="FFFFFF"/>
                </a:solidFill>
                <a:effectLst/>
                <a:uLnTx/>
                <a:uFillTx/>
                <a:latin typeface="Arial" charset="0"/>
                <a:ea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FFFFFF"/>
                  </a:solidFill>
                  <a:effectLst/>
                  <a:uLnTx/>
                  <a:uFillTx/>
                  <a:latin typeface="Bwgrki" charset="0"/>
                  <a:ea typeface="Arial" charset="0"/>
                  <a:cs typeface="Arial" charset="0"/>
                </a:rPr>
                <a:t>i-na pisteu,hte</a:t>
              </a:r>
              <a:endParaRPr kumimoji="0" lang="en-US" altLang="zh-CN" sz="4000" b="1" i="0" u="none" strike="noStrike" kern="1200" cap="none" spc="0" normalizeH="0" baseline="0" noProof="0">
                <a:ln>
                  <a:noFill/>
                </a:ln>
                <a:solidFill>
                  <a:srgbClr val="FFFFFF"/>
                </a:solidFill>
                <a:effectLst/>
                <a:uLnTx/>
                <a:uFillTx/>
                <a:latin typeface="Bwgrki" charset="0"/>
                <a:ea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a:ln>
                    <a:noFill/>
                  </a:ln>
                  <a:solidFill>
                    <a:srgbClr val="FFFFFF"/>
                  </a:solidFill>
                  <a:effectLst/>
                  <a:uLnTx/>
                  <a:uFillTx/>
                  <a:latin typeface="Arial" charset="0"/>
                  <a:ea typeface="Arial" charset="0"/>
                  <a:cs typeface="Arial" charset="0"/>
                </a:rPr>
                <a:t>p</a:t>
              </a:r>
              <a:r>
                <a:rPr kumimoji="0" lang="en-US" altLang="zh-CN" sz="3600" b="1" i="0" u="none" strike="noStrike" kern="1200" cap="none" spc="0" normalizeH="0" baseline="30000" noProof="0">
                  <a:ln>
                    <a:noFill/>
                  </a:ln>
                  <a:solidFill>
                    <a:srgbClr val="FFFFFF"/>
                  </a:solidFill>
                  <a:effectLst/>
                  <a:uLnTx/>
                  <a:uFillTx/>
                  <a:latin typeface="Arial" charset="0"/>
                  <a:ea typeface="Arial" charset="0"/>
                  <a:cs typeface="Arial" charset="0"/>
                </a:rPr>
                <a:t>66</a:t>
              </a:r>
              <a:r>
                <a:rPr kumimoji="0" lang="en-US" altLang="zh-CN" sz="2800" b="1" i="0" u="none" strike="noStrike" kern="1200" cap="none" spc="0" normalizeH="0" baseline="0" noProof="0">
                  <a:ln>
                    <a:noFill/>
                  </a:ln>
                  <a:solidFill>
                    <a:srgbClr val="FFFFFF"/>
                  </a:solidFill>
                  <a:effectLst/>
                  <a:uLnTx/>
                  <a:uFillTx/>
                  <a:latin typeface="Arial" charset="0"/>
                  <a:ea typeface="Arial" charset="0"/>
                  <a:cs typeface="Arial" charset="0"/>
                </a:rPr>
                <a:t> &amp; </a:t>
              </a:r>
              <a:r>
                <a:rPr kumimoji="0" lang="en-US" altLang="zh-CN" sz="4800" b="1" i="0" u="none" strike="noStrike" kern="1200" cap="none" spc="0" normalizeH="0" baseline="0" noProof="0">
                  <a:ln>
                    <a:noFill/>
                  </a:ln>
                  <a:solidFill>
                    <a:srgbClr val="FFFFFF"/>
                  </a:solidFill>
                  <a:effectLst/>
                  <a:uLnTx/>
                  <a:uFillTx/>
                  <a:latin typeface="Bwhebb" charset="0"/>
                  <a:ea typeface="ＭＳ Ｐゴシック" charset="-128"/>
                  <a:cs typeface="ＭＳ Ｐゴシック" charset="-128"/>
                </a:rPr>
                <a:t>a</a:t>
              </a:r>
              <a:r>
                <a:rPr kumimoji="0" lang="en-US" altLang="zh-CN" sz="2800" b="1" i="0" u="none" strike="noStrike" kern="1200" cap="none" spc="0" normalizeH="0" baseline="0" noProof="0">
                  <a:ln>
                    <a:noFill/>
                  </a:ln>
                  <a:solidFill>
                    <a:srgbClr val="FFFFFF"/>
                  </a:solidFill>
                  <a:effectLst/>
                  <a:uLnTx/>
                  <a:uFillTx/>
                  <a:latin typeface="Arial" charset="0"/>
                  <a:ea typeface="Arial" charset="0"/>
                  <a:cs typeface="Arial" charset="0"/>
                </a:rPr>
                <a:t>*</a:t>
              </a:r>
              <a:br>
                <a:rPr kumimoji="0" lang="en-US" altLang="zh-CN" sz="2800" b="1" i="0" u="none" strike="noStrike" kern="1200" cap="none" spc="0" normalizeH="0" baseline="0" noProof="0">
                  <a:ln>
                    <a:noFill/>
                  </a:ln>
                  <a:solidFill>
                    <a:srgbClr val="FFFFFF"/>
                  </a:solidFill>
                  <a:effectLst/>
                  <a:uLnTx/>
                  <a:uFillTx/>
                  <a:latin typeface="Arial" charset="0"/>
                  <a:ea typeface="Arial" charset="0"/>
                  <a:cs typeface="Arial" charset="0"/>
                </a:rPr>
              </a:br>
              <a:r>
                <a:rPr kumimoji="0" lang="en-US" altLang="zh-CN" sz="2400" b="1" i="0" u="none" strike="noStrike" kern="1200" cap="none" spc="0" normalizeH="0" baseline="0" noProof="0">
                  <a:ln>
                    <a:noFill/>
                  </a:ln>
                  <a:solidFill>
                    <a:srgbClr val="FFFFFF"/>
                  </a:solidFill>
                  <a:effectLst/>
                  <a:uLnTx/>
                  <a:uFillTx/>
                  <a:latin typeface="Arial" charset="0"/>
                  <a:ea typeface="Arial" charset="0"/>
                  <a:cs typeface="Arial" charset="0"/>
                </a:rPr>
                <a:t>Few but early manuscripts</a:t>
              </a:r>
            </a:p>
          </p:txBody>
        </p:sp>
        <p:pic>
          <p:nvPicPr>
            <p:cNvPr id="414729" name="Picture 11" descr="John 20.31 present.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725987" y="4419600"/>
              <a:ext cx="4189413" cy="20241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additive="base">
                                        <p:cTn id="7" dur="500" fill="hold"/>
                                        <p:tgtEl>
                                          <p:spTgt spid="19462"/>
                                        </p:tgtEl>
                                        <p:attrNameLst>
                                          <p:attrName>ppt_x</p:attrName>
                                        </p:attrNameLst>
                                      </p:cBhvr>
                                      <p:tavLst>
                                        <p:tav tm="0">
                                          <p:val>
                                            <p:strVal val="#ppt_x"/>
                                          </p:val>
                                        </p:tav>
                                        <p:tav tm="100000">
                                          <p:val>
                                            <p:strVal val="#ppt_x"/>
                                          </p:val>
                                        </p:tav>
                                      </p:tavLst>
                                    </p:anim>
                                    <p:anim calcmode="lin" valueType="num">
                                      <p:cBhvr additive="base">
                                        <p:cTn id="8" dur="500" fill="hold"/>
                                        <p:tgtEl>
                                          <p:spTgt spid="1946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nimBg="1" autoUpdateAnimBg="0"/>
      <p:bldP spid="7" grpId="0" animBg="1" autoUpdateAnimBg="0"/>
    </p:bldLst>
  </p:timing>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75" tIns="45638" rIns="91275" bIns="45638"/>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4"/>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John 21</a:t>
            </a:r>
          </a:p>
        </p:txBody>
      </p:sp>
    </p:spTree>
    <p:extLst>
      <p:ext uri="{BB962C8B-B14F-4D97-AF65-F5344CB8AC3E}">
        <p14:creationId xmlns:p14="http://schemas.microsoft.com/office/powerpoint/2010/main" val="2893706440"/>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9784"/>
            <a:ext cx="9144000" cy="5395440"/>
          </a:xfrm>
          <a:effectLst>
            <a:outerShdw blurRad="63500" dist="35921" dir="2700000" algn="ctr" rotWithShape="0">
              <a:schemeClr val="tx2">
                <a:alpha val="74998"/>
              </a:schemeClr>
            </a:outerShdw>
          </a:effectLst>
        </p:spPr>
        <p:txBody>
          <a:bodyPr anchor="ctr"/>
          <a:lstStyle/>
          <a:p>
            <a:pPr>
              <a:defRPr/>
            </a:pPr>
            <a:r>
              <a:rPr lang="en-US" sz="4800" b="1" dirty="0">
                <a:effectLst>
                  <a:glow rad="127000">
                    <a:schemeClr val="tx1"/>
                  </a:glow>
                </a:effectLst>
                <a:latin typeface="Arial" charset="0"/>
                <a:ea typeface="ＭＳ Ｐゴシック" charset="0"/>
                <a:cs typeface="ＭＳ Ｐゴシック" charset="0"/>
              </a:rPr>
              <a:t>Jesus taught his adequacy for all who believe (John 21).</a:t>
            </a:r>
          </a:p>
        </p:txBody>
      </p:sp>
    </p:spTree>
    <p:extLst>
      <p:ext uri="{BB962C8B-B14F-4D97-AF65-F5344CB8AC3E}">
        <p14:creationId xmlns:p14="http://schemas.microsoft.com/office/powerpoint/2010/main" val="124761087"/>
      </p:ext>
    </p:extLst>
  </p:cSld>
  <p:clrMapOvr>
    <a:masterClrMapping/>
  </p:clrMapOvr>
  <p:transition/>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115962" y="4188583"/>
            <a:ext cx="9028038" cy="1758795"/>
          </a:xfrm>
          <a:prstGeom prst="rect">
            <a:avLst/>
          </a:prstGeom>
          <a:noFill/>
        </p:spPr>
        <p:txBody>
          <a:bodyPr wrap="square" lIns="91299" tIns="45650" rIns="91299" bIns="45650">
            <a:spAutoFit/>
          </a:bodyPr>
          <a:lstStyle/>
          <a:p>
            <a:pPr marL="0" marR="0" lvl="0" indent="0" algn="l" defTabSz="913455"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JESUS APPEARS TO DISCIPLES IN GALILEE</a:t>
            </a:r>
          </a:p>
        </p:txBody>
      </p:sp>
      <p:pic>
        <p:nvPicPr>
          <p:cNvPr id="369668" name="Picture 2" descr="FB_00_Prodigal Son_1024.jpg                                    008FF0F0Drive A                        7C26844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3660538" y="188112"/>
            <a:ext cx="5284995" cy="676592"/>
          </a:xfrm>
          <a:prstGeom prst="rect">
            <a:avLst/>
          </a:prstGeom>
          <a:noFill/>
        </p:spPr>
        <p:txBody>
          <a:bodyPr wrap="square" lIns="91299" tIns="45650" rIns="91299" bIns="45650">
            <a:spAutoFit/>
          </a:bodyPr>
          <a:lstStyle/>
          <a:p>
            <a:pPr marL="0" marR="0" lvl="0" indent="0" algn="r" defTabSz="913455" rtl="0" eaLnBrk="1" fontAlgn="base" latinLnBrk="0" hangingPunct="1">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John 21:1-14</a:t>
            </a:r>
          </a:p>
        </p:txBody>
      </p:sp>
      <p:sp>
        <p:nvSpPr>
          <p:cNvPr id="9" name="TextBox 8"/>
          <p:cNvSpPr txBox="1"/>
          <p:nvPr/>
        </p:nvSpPr>
        <p:spPr>
          <a:xfrm>
            <a:off x="217234" y="3834125"/>
            <a:ext cx="3092120" cy="418829"/>
          </a:xfrm>
          <a:prstGeom prst="rect">
            <a:avLst/>
          </a:prstGeom>
          <a:noFill/>
        </p:spPr>
        <p:txBody>
          <a:bodyPr wrap="none" lIns="64215" tIns="32105" rIns="64215" bIns="32105">
            <a:spAutoFit/>
          </a:bodyPr>
          <a:lstStyle/>
          <a:p>
            <a:pPr marL="0" marR="0" lvl="0" indent="0" algn="l" defTabSz="321263"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THE EASTER STORY</a:t>
            </a:r>
          </a:p>
        </p:txBody>
      </p:sp>
      <p:grpSp>
        <p:nvGrpSpPr>
          <p:cNvPr id="16" name="Group 15"/>
          <p:cNvGrpSpPr/>
          <p:nvPr/>
        </p:nvGrpSpPr>
        <p:grpSpPr>
          <a:xfrm>
            <a:off x="179512" y="188640"/>
            <a:ext cx="3456896" cy="1440159"/>
            <a:chOff x="5508104" y="620689"/>
            <a:chExt cx="3456896" cy="1440159"/>
          </a:xfrm>
        </p:grpSpPr>
        <p:grpSp>
          <p:nvGrpSpPr>
            <p:cNvPr id="17" name="Group 16"/>
            <p:cNvGrpSpPr/>
            <p:nvPr/>
          </p:nvGrpSpPr>
          <p:grpSpPr>
            <a:xfrm>
              <a:off x="5508104" y="620689"/>
              <a:ext cx="2660102" cy="1394677"/>
              <a:chOff x="5508104" y="620689"/>
              <a:chExt cx="2660102" cy="1394677"/>
            </a:xfrm>
          </p:grpSpPr>
          <p:pic>
            <p:nvPicPr>
              <p:cNvPr id="19" name="Picture 1" descr="22_John_Baptist_Prison_JPEG_1024.jpg"/>
              <p:cNvPicPr>
                <a:picLocks noChangeAspect="1"/>
              </p:cNvPicPr>
              <p:nvPr/>
            </p:nvPicPr>
            <p:blipFill rotWithShape="1">
              <a:blip r:embed="rId5"/>
              <a:srcRect l="14936" t="9783" r="12087" b="39201"/>
              <a:stretch/>
            </p:blipFill>
            <p:spPr bwMode="auto">
              <a:xfrm>
                <a:off x="5508104" y="620689"/>
                <a:ext cx="2660102" cy="1394677"/>
              </a:xfrm>
              <a:prstGeom prst="rect">
                <a:avLst/>
              </a:prstGeom>
              <a:noFill/>
              <a:ln w="9525">
                <a:noFill/>
                <a:miter lim="800000"/>
                <a:headEnd/>
                <a:tailEnd/>
              </a:ln>
            </p:spPr>
          </p:pic>
          <p:sp>
            <p:nvSpPr>
              <p:cNvPr id="20" name="Rectangle 19"/>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ＭＳ Ｐゴシック" charset="0"/>
                </a:endParaRPr>
              </a:p>
            </p:txBody>
          </p:sp>
        </p:grpSp>
        <p:sp>
          <p:nvSpPr>
            <p:cNvPr id="18" name="TextBox 17"/>
            <p:cNvSpPr txBox="1"/>
            <p:nvPr/>
          </p:nvSpPr>
          <p:spPr>
            <a:xfrm>
              <a:off x="6804248" y="648153"/>
              <a:ext cx="2160752" cy="1412695"/>
            </a:xfrm>
            <a:prstGeom prst="rect">
              <a:avLst/>
            </a:prstGeom>
            <a:noFill/>
          </p:spPr>
          <p:txBody>
            <a:bodyPr wrap="square"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US" altLang="zh-CN" sz="4400" b="0" i="0" u="none" strike="noStrike" kern="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4000" b="0" i="0" u="none" strike="noStrike" kern="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4000" b="0" i="0" u="none" strike="noStrike" kern="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4000" b="0" i="0" u="none" strike="noStrike" kern="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6000" b="0" i="0" u="none" strike="noStrike" kern="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3012291222"/>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345561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5F663F8F-B0D3-9AC8-4A90-2C26E71E26FE}"/>
              </a:ext>
            </a:extLst>
          </p:cNvPr>
          <p:cNvSpPr txBox="1"/>
          <p:nvPr/>
        </p:nvSpPr>
        <p:spPr>
          <a:xfrm>
            <a:off x="3779912" y="548680"/>
            <a:ext cx="4068960" cy="5905096"/>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8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Many in the crowd spread their garments on the road ahead of him, and others spread leafy branches they had cut in the fields.</a:t>
            </a:r>
          </a:p>
        </p:txBody>
      </p:sp>
    </p:spTree>
    <p:extLst>
      <p:ext uri="{BB962C8B-B14F-4D97-AF65-F5344CB8AC3E}">
        <p14:creationId xmlns:p14="http://schemas.microsoft.com/office/powerpoint/2010/main" val="14562493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793572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2418384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47423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990741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1749045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003061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742661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9843652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3150988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217148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C53F6C82-DA62-2340-A5BF-307F54C0C21E}"/>
              </a:ext>
            </a:extLst>
          </p:cNvPr>
          <p:cNvSpPr txBox="1"/>
          <p:nvPr/>
        </p:nvSpPr>
        <p:spPr>
          <a:xfrm>
            <a:off x="179512" y="4509120"/>
            <a:ext cx="8784976" cy="1846514"/>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9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Jesus was in the center of the procession, and the people all around him were shouting…</a:t>
            </a:r>
          </a:p>
        </p:txBody>
      </p:sp>
    </p:spTree>
    <p:extLst>
      <p:ext uri="{BB962C8B-B14F-4D97-AF65-F5344CB8AC3E}">
        <p14:creationId xmlns:p14="http://schemas.microsoft.com/office/powerpoint/2010/main" val="12733333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460145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9738873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696302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1964078146"/>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2" y="4836360"/>
            <a:ext cx="9143999" cy="882204"/>
          </a:xfrm>
          <a:prstGeom prst="rect">
            <a:avLst/>
          </a:prstGeom>
          <a:noFill/>
        </p:spPr>
        <p:txBody>
          <a:bodyPr wrap="square" lIns="91299" tIns="45650" rIns="91299" bIns="45650">
            <a:spAutoFit/>
          </a:bodyPr>
          <a:lstStyle/>
          <a:p>
            <a:pPr algn="ctr" defTabSz="913455">
              <a:defRPr/>
            </a:pPr>
            <a:r>
              <a:rPr lang="en-US" sz="51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QUESTIONS PETER</a:t>
            </a:r>
          </a:p>
        </p:txBody>
      </p:sp>
      <p:pic>
        <p:nvPicPr>
          <p:cNvPr id="369668"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3761811" y="390668"/>
            <a:ext cx="5284995" cy="676592"/>
          </a:xfrm>
          <a:prstGeom prst="rect">
            <a:avLst/>
          </a:prstGeom>
          <a:noFill/>
        </p:spPr>
        <p:txBody>
          <a:bodyPr wrap="square" lIns="91299" tIns="45650" rIns="91299" bIns="45650">
            <a:spAutoFit/>
          </a:bodyPr>
          <a:lstStyle/>
          <a:p>
            <a:pPr algn="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21:15-25</a:t>
            </a:r>
          </a:p>
        </p:txBody>
      </p:sp>
      <p:sp>
        <p:nvSpPr>
          <p:cNvPr id="9" name="TextBox 8"/>
          <p:cNvSpPr txBox="1"/>
          <p:nvPr/>
        </p:nvSpPr>
        <p:spPr>
          <a:xfrm>
            <a:off x="217234" y="4481902"/>
            <a:ext cx="3092120" cy="418829"/>
          </a:xfrm>
          <a:prstGeom prst="rect">
            <a:avLst/>
          </a:prstGeom>
          <a:noFill/>
        </p:spPr>
        <p:txBody>
          <a:bodyPr wrap="none" lIns="64215" tIns="32105" rIns="64215" bIns="32105">
            <a:spAutoFit/>
          </a:bodyPr>
          <a:lstStyle/>
          <a:p>
            <a:pPr defTabSz="321263">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8" name="Group 7"/>
          <p:cNvGrpSpPr/>
          <p:nvPr/>
        </p:nvGrpSpPr>
        <p:grpSpPr>
          <a:xfrm>
            <a:off x="179512" y="188640"/>
            <a:ext cx="3456896" cy="1440159"/>
            <a:chOff x="5508104" y="620689"/>
            <a:chExt cx="3456896" cy="1440159"/>
          </a:xfrm>
        </p:grpSpPr>
        <p:grpSp>
          <p:nvGrpSpPr>
            <p:cNvPr id="12" name="Group 11"/>
            <p:cNvGrpSpPr/>
            <p:nvPr/>
          </p:nvGrpSpPr>
          <p:grpSpPr>
            <a:xfrm>
              <a:off x="5508104" y="620689"/>
              <a:ext cx="2660102" cy="1394677"/>
              <a:chOff x="5508104" y="620689"/>
              <a:chExt cx="2660102" cy="1394677"/>
            </a:xfrm>
          </p:grpSpPr>
          <p:pic>
            <p:nvPicPr>
              <p:cNvPr id="14"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5" name="Rectangle 14"/>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3" name="TextBox 12"/>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3397917258"/>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4212984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8588047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025538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943212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02866A58-41FF-B114-5260-3DDCA29A5F36}"/>
              </a:ext>
            </a:extLst>
          </p:cNvPr>
          <p:cNvSpPr txBox="1"/>
          <p:nvPr/>
        </p:nvSpPr>
        <p:spPr>
          <a:xfrm>
            <a:off x="3554661" y="19348"/>
            <a:ext cx="5572819" cy="243128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“Praise God!</a:t>
            </a:r>
          </a:p>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Blessings on the one who comes in the name of the L</a:t>
            </a:r>
            <a:r>
              <a:rPr kumimoji="0" lang="en-US" sz="36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ORD</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a:t>
            </a:r>
          </a:p>
        </p:txBody>
      </p:sp>
    </p:spTree>
    <p:extLst>
      <p:ext uri="{BB962C8B-B14F-4D97-AF65-F5344CB8AC3E}">
        <p14:creationId xmlns:p14="http://schemas.microsoft.com/office/powerpoint/2010/main" val="17467599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7450836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51384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447882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608479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624487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049688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484617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1615195664"/>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When_Jesus_Calls_Your_Name_Moon_&amp;_Back.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60363" y="23813"/>
            <a:ext cx="8388350" cy="6796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0" y="0"/>
            <a:ext cx="9144000" cy="2780928"/>
          </a:xfrm>
          <a:ln>
            <a:miter lim="800000"/>
            <a:headEnd/>
            <a:tailEnd/>
          </a:ln>
        </p:spPr>
        <p:txBody>
          <a:bodyPr/>
          <a:lstStyle/>
          <a:p>
            <a:pPr eaLnBrk="1" hangingPunct="1">
              <a:lnSpc>
                <a:spcPct val="80000"/>
              </a:lnSpc>
              <a:defRPr/>
            </a:pPr>
            <a:r>
              <a:rPr lang="en-US" sz="6600" dirty="0">
                <a:solidFill>
                  <a:srgbClr val="FFFFFF"/>
                </a:solidFill>
                <a:effectLst>
                  <a:glow rad="228600">
                    <a:schemeClr val="accent4">
                      <a:satMod val="175000"/>
                      <a:alpha val="40000"/>
                    </a:schemeClr>
                  </a:glow>
                </a:effectLst>
                <a:cs typeface="+mj-cs"/>
              </a:rPr>
              <a:t>How does Jesus </a:t>
            </a:r>
            <a:r>
              <a:rPr lang="en-US" sz="6600" dirty="0">
                <a:solidFill>
                  <a:srgbClr val="FFFF00"/>
                </a:solidFill>
                <a:effectLst>
                  <a:glow rad="228600">
                    <a:schemeClr val="accent4">
                      <a:satMod val="175000"/>
                      <a:alpha val="40000"/>
                    </a:schemeClr>
                  </a:glow>
                </a:effectLst>
                <a:cs typeface="+mj-cs"/>
              </a:rPr>
              <a:t>restore</a:t>
            </a:r>
            <a:r>
              <a:rPr lang="en-US" sz="6600" dirty="0">
                <a:solidFill>
                  <a:srgbClr val="FFFFFF"/>
                </a:solidFill>
                <a:effectLst>
                  <a:glow rad="228600">
                    <a:schemeClr val="accent4">
                      <a:satMod val="175000"/>
                      <a:alpha val="40000"/>
                    </a:schemeClr>
                  </a:glow>
                </a:effectLst>
                <a:cs typeface="+mj-cs"/>
              </a:rPr>
              <a:t> us after we really mess things up?</a:t>
            </a:r>
          </a:p>
        </p:txBody>
      </p:sp>
    </p:spTree>
    <p:extLst>
      <p:ext uri="{BB962C8B-B14F-4D97-AF65-F5344CB8AC3E}">
        <p14:creationId xmlns:p14="http://schemas.microsoft.com/office/powerpoint/2010/main" val="28101338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D8D89CFD-7B9D-D6EA-5161-420D2EEEC5E2}"/>
              </a:ext>
            </a:extLst>
          </p:cNvPr>
          <p:cNvSpPr txBox="1"/>
          <p:nvPr/>
        </p:nvSpPr>
        <p:spPr>
          <a:xfrm>
            <a:off x="3275856" y="4581128"/>
            <a:ext cx="5284787" cy="1846514"/>
          </a:xfrm>
          <a:prstGeom prst="rect">
            <a:avLst/>
          </a:prstGeom>
          <a:noFill/>
        </p:spPr>
        <p:txBody>
          <a:bodyPr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10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Blessings on the coming Kingdom of our ancestor David!</a:t>
            </a:r>
          </a:p>
        </p:txBody>
      </p:sp>
    </p:spTree>
    <p:extLst>
      <p:ext uri="{BB962C8B-B14F-4D97-AF65-F5344CB8AC3E}">
        <p14:creationId xmlns:p14="http://schemas.microsoft.com/office/powerpoint/2010/main" val="18029548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6600" dirty="0">
                <a:solidFill>
                  <a:srgbClr val="FFFFFF"/>
                </a:solidFill>
                <a:cs typeface="+mj-cs"/>
              </a:rPr>
              <a:t>A Regretful Peter</a:t>
            </a:r>
          </a:p>
        </p:txBody>
      </p:sp>
      <p:pic>
        <p:nvPicPr>
          <p:cNvPr id="144387" name="Picture 2" descr="Peter Regret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64075" y="1700213"/>
            <a:ext cx="4371975" cy="4824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97067463"/>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1143000"/>
          </a:xfrm>
        </p:spPr>
        <p:txBody>
          <a:bodyPr/>
          <a:lstStyle/>
          <a:p>
            <a:pPr eaLnBrk="1" hangingPunct="1">
              <a:defRPr/>
            </a:pPr>
            <a:r>
              <a:rPr lang="en-US" sz="6600" dirty="0">
                <a:solidFill>
                  <a:srgbClr val="FFFFFF"/>
                </a:solidFill>
                <a:cs typeface="+mj-cs"/>
              </a:rPr>
              <a:t>A Resurrected Savior</a:t>
            </a:r>
          </a:p>
        </p:txBody>
      </p:sp>
      <p:pic>
        <p:nvPicPr>
          <p:cNvPr id="145411" name="Picture 3" descr="John 20 TheRisenChrist.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979613" y="1341438"/>
            <a:ext cx="5184775" cy="5316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1982310"/>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0" y="0"/>
            <a:ext cx="9144000" cy="792163"/>
          </a:xfrm>
        </p:spPr>
        <p:txBody>
          <a:bodyPr/>
          <a:lstStyle/>
          <a:p>
            <a:pPr eaLnBrk="1" hangingPunct="1"/>
            <a:r>
              <a:rPr lang="en-US" b="1">
                <a:solidFill>
                  <a:srgbClr val="FFFFFF"/>
                </a:solidFill>
                <a:latin typeface="Arial" charset="0"/>
                <a:ea typeface="ＭＳ Ｐゴシック" charset="0"/>
                <a:cs typeface="ＭＳ Ｐゴシック" charset="0"/>
              </a:rPr>
              <a:t>The Sea of Tiberias (John 21)</a:t>
            </a:r>
            <a:endParaRPr lang="en-US">
              <a:solidFill>
                <a:srgbClr val="FFFFFF"/>
              </a:solidFill>
              <a:latin typeface="Arial" charset="0"/>
              <a:ea typeface="ＭＳ Ｐゴシック" charset="0"/>
              <a:cs typeface="ＭＳ Ｐゴシック" charset="0"/>
            </a:endParaRPr>
          </a:p>
        </p:txBody>
      </p:sp>
      <p:pic>
        <p:nvPicPr>
          <p:cNvPr id="146435" name="Picture 3" descr="mapseagalile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930275"/>
            <a:ext cx="9144000" cy="5927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70837015"/>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ctrTitle"/>
          </p:nvPr>
        </p:nvSpPr>
        <p:spPr>
          <a:xfrm>
            <a:off x="2133600" y="0"/>
            <a:ext cx="6553200" cy="1676400"/>
          </a:xfrm>
        </p:spPr>
        <p:txBody>
          <a:bodyPr/>
          <a:lstStyle/>
          <a:p>
            <a:pPr algn="l" eaLnBrk="1" hangingPunct="1"/>
            <a:r>
              <a:rPr lang="en-US" sz="6000" b="1">
                <a:solidFill>
                  <a:srgbClr val="FFFFFF"/>
                </a:solidFill>
                <a:latin typeface="Arail" charset="0"/>
                <a:ea typeface="ＭＳ Ｐゴシック" charset="0"/>
              </a:rPr>
              <a:t>Movements</a:t>
            </a:r>
            <a:endParaRPr lang="en-US">
              <a:solidFill>
                <a:schemeClr val="bg1"/>
              </a:solidFill>
              <a:latin typeface="Arail" charset="0"/>
              <a:ea typeface="ＭＳ Ｐゴシック" charset="0"/>
            </a:endParaRPr>
          </a:p>
        </p:txBody>
      </p:sp>
      <p:sp>
        <p:nvSpPr>
          <p:cNvPr id="29702" name="Text Box 6"/>
          <p:cNvSpPr txBox="1">
            <a:spLocks noChangeArrowheads="1"/>
          </p:cNvSpPr>
          <p:nvPr/>
        </p:nvSpPr>
        <p:spPr bwMode="auto">
          <a:xfrm>
            <a:off x="2405063" y="2489200"/>
            <a:ext cx="6488112" cy="4154488"/>
          </a:xfrm>
          <a:prstGeom prst="rect">
            <a:avLst/>
          </a:prstGeom>
          <a:noFill/>
          <a:ln>
            <a:noFill/>
          </a:ln>
          <a:effec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868686"/>
                  </a:outerShdw>
                </a:effectLst>
                <a:uLnTx/>
                <a:uFillTx/>
                <a:latin typeface="Arial" charset="0"/>
                <a:ea typeface="ＭＳ Ｐゴシック" charset="0"/>
              </a:rPr>
              <a:t>Miraculous catch</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868686"/>
                  </a:outerShdw>
                </a:effectLst>
                <a:uLnTx/>
                <a:uFillTx/>
                <a:latin typeface="Arial" charset="0"/>
                <a:ea typeface="ＭＳ Ｐゴシック" charset="0"/>
              </a:rPr>
              <a:t>Peter</a:t>
            </a:r>
            <a:r>
              <a:rPr kumimoji="0" lang="fr-FR" altLang="ja-JP" sz="4400" b="1" i="0" u="none" strike="noStrike" kern="1200" cap="none" spc="0" normalizeH="0" baseline="0" noProof="0">
                <a:ln>
                  <a:noFill/>
                </a:ln>
                <a:solidFill>
                  <a:srgbClr val="FFFFFF"/>
                </a:solidFill>
                <a:effectLst>
                  <a:outerShdw blurRad="38100" dist="38100" dir="2700000" algn="tl">
                    <a:srgbClr val="868686"/>
                  </a:outerShdw>
                </a:effectLst>
                <a:uLnTx/>
                <a:uFillTx/>
                <a:latin typeface="Arial" charset="0"/>
                <a:ea typeface="ＭＳ Ｐゴシック" charset="0"/>
              </a:rPr>
              <a:t>'</a:t>
            </a:r>
            <a:r>
              <a:rPr kumimoji="0" lang="en-US" sz="4400" b="1" i="0" u="none" strike="noStrike" kern="1200" cap="none" spc="0" normalizeH="0" baseline="0" noProof="0">
                <a:ln>
                  <a:noFill/>
                </a:ln>
                <a:solidFill>
                  <a:srgbClr val="FFFFFF"/>
                </a:solidFill>
                <a:effectLst>
                  <a:outerShdw blurRad="38100" dist="38100" dir="2700000" algn="tl">
                    <a:srgbClr val="868686"/>
                  </a:outerShdw>
                </a:effectLst>
                <a:uLnTx/>
                <a:uFillTx/>
                <a:latin typeface="Arial" charset="0"/>
                <a:ea typeface="ＭＳ Ｐゴシック" charset="0"/>
              </a:rPr>
              <a:t>s Reinstatement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868686"/>
                  </a:outerShdw>
                </a:effectLst>
                <a:uLnTx/>
                <a:uFillTx/>
                <a:latin typeface="Arial" charset="0"/>
                <a:ea typeface="ＭＳ Ｐゴシック" charset="0"/>
              </a:rPr>
              <a:t>John</a:t>
            </a:r>
            <a:r>
              <a:rPr kumimoji="0" lang="fr-FR" altLang="ja-JP" sz="4400" b="1" i="0" u="none" strike="noStrike" kern="1200" cap="none" spc="0" normalizeH="0" baseline="0" noProof="0">
                <a:ln>
                  <a:noFill/>
                </a:ln>
                <a:solidFill>
                  <a:srgbClr val="FFFFFF"/>
                </a:solidFill>
                <a:effectLst>
                  <a:outerShdw blurRad="38100" dist="38100" dir="2700000" algn="tl">
                    <a:srgbClr val="868686"/>
                  </a:outerShdw>
                </a:effectLst>
                <a:uLnTx/>
                <a:uFillTx/>
                <a:latin typeface="Arial" charset="0"/>
                <a:ea typeface="ＭＳ Ｐゴシック" charset="0"/>
              </a:rPr>
              <a:t>'</a:t>
            </a:r>
            <a:r>
              <a:rPr kumimoji="0" lang="en-US" sz="4400" b="1" i="0" u="none" strike="noStrike" kern="1200" cap="none" spc="0" normalizeH="0" baseline="0" noProof="0">
                <a:ln>
                  <a:noFill/>
                </a:ln>
                <a:solidFill>
                  <a:srgbClr val="FFFFFF"/>
                </a:solidFill>
                <a:effectLst>
                  <a:outerShdw blurRad="38100" dist="38100" dir="2700000" algn="tl">
                    <a:srgbClr val="868686"/>
                  </a:outerShdw>
                </a:effectLst>
                <a:uLnTx/>
                <a:uFillTx/>
                <a:latin typeface="Arial" charset="0"/>
                <a:ea typeface="ＭＳ Ｐゴシック" charset="0"/>
              </a:rPr>
              <a:t>s Death</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a:ln>
                <a:noFill/>
              </a:ln>
              <a:solidFill>
                <a:srgbClr val="FFFFFF"/>
              </a:solidFill>
              <a:effectLst>
                <a:outerShdw blurRad="38100" dist="38100" dir="2700000" algn="tl">
                  <a:srgbClr val="868686"/>
                </a:outerShdw>
              </a:effectLst>
              <a:uLnTx/>
              <a:uFillTx/>
              <a:latin typeface="Arial" charset="0"/>
              <a:ea typeface="ＭＳ Ｐゴシック"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a:ln>
                <a:noFill/>
              </a:ln>
              <a:solidFill>
                <a:srgbClr val="FFFFFF"/>
              </a:solidFill>
              <a:effectLst>
                <a:outerShdw blurRad="38100" dist="38100" dir="2700000" algn="tl">
                  <a:srgbClr val="868686"/>
                </a:outerShdw>
              </a:effectLst>
              <a:uLnTx/>
              <a:uFillTx/>
              <a:latin typeface="Arial" charset="0"/>
              <a:ea typeface="ＭＳ Ｐゴシック"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868686"/>
                  </a:outerShdw>
                </a:effectLst>
                <a:uLnTx/>
                <a:uFillTx/>
                <a:latin typeface="Arial" charset="0"/>
                <a:ea typeface="ＭＳ Ｐゴシック" charset="0"/>
              </a:rPr>
              <a:t>Conclusion</a:t>
            </a:r>
          </a:p>
        </p:txBody>
      </p:sp>
      <p:sp>
        <p:nvSpPr>
          <p:cNvPr id="2" name="TextBox 1"/>
          <p:cNvSpPr txBox="1">
            <a:spLocks noChangeArrowheads="1"/>
          </p:cNvSpPr>
          <p:nvPr/>
        </p:nvSpPr>
        <p:spPr bwMode="auto">
          <a:xfrm rot="-803937">
            <a:off x="88900" y="692150"/>
            <a:ext cx="8280400" cy="1754188"/>
          </a:xfrm>
          <a:prstGeom prst="rect">
            <a:avLst/>
          </a:prstGeom>
          <a:solidFill>
            <a:srgbClr val="00007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a:ln>
                  <a:noFill/>
                </a:ln>
                <a:solidFill>
                  <a:srgbClr val="FFFFFF"/>
                </a:solidFill>
                <a:effectLst/>
                <a:uLnTx/>
                <a:uFillTx/>
                <a:latin typeface="Arial" charset="0"/>
                <a:ea typeface="ＭＳ Ｐゴシック" charset="0"/>
              </a:rPr>
              <a:t>3 ways that Christ restores us after failure </a:t>
            </a:r>
          </a:p>
        </p:txBody>
      </p:sp>
    </p:spTree>
    <p:extLst>
      <p:ext uri="{BB962C8B-B14F-4D97-AF65-F5344CB8AC3E}">
        <p14:creationId xmlns:p14="http://schemas.microsoft.com/office/powerpoint/2010/main" val="2925751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702">
                                            <p:txEl>
                                              <p:pRg st="0" end="0"/>
                                            </p:txEl>
                                          </p:spTgt>
                                        </p:tgtEl>
                                        <p:attrNameLst>
                                          <p:attrName>style.visibility</p:attrName>
                                        </p:attrNameLst>
                                      </p:cBhvr>
                                      <p:to>
                                        <p:strVal val="visible"/>
                                      </p:to>
                                    </p:set>
                                    <p:animEffect transition="in" filter="fade">
                                      <p:cBhvr>
                                        <p:cTn id="7" dur="500"/>
                                        <p:tgtEl>
                                          <p:spTgt spid="2970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702">
                                            <p:txEl>
                                              <p:pRg st="1" end="1"/>
                                            </p:txEl>
                                          </p:spTgt>
                                        </p:tgtEl>
                                        <p:attrNameLst>
                                          <p:attrName>style.visibility</p:attrName>
                                        </p:attrNameLst>
                                      </p:cBhvr>
                                      <p:to>
                                        <p:strVal val="visible"/>
                                      </p:to>
                                    </p:set>
                                    <p:animEffect transition="in" filter="fade">
                                      <p:cBhvr>
                                        <p:cTn id="12" dur="500"/>
                                        <p:tgtEl>
                                          <p:spTgt spid="2970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702">
                                            <p:txEl>
                                              <p:pRg st="2" end="2"/>
                                            </p:txEl>
                                          </p:spTgt>
                                        </p:tgtEl>
                                        <p:attrNameLst>
                                          <p:attrName>style.visibility</p:attrName>
                                        </p:attrNameLst>
                                      </p:cBhvr>
                                      <p:to>
                                        <p:strVal val="visible"/>
                                      </p:to>
                                    </p:set>
                                    <p:animEffect transition="in" filter="fade">
                                      <p:cBhvr>
                                        <p:cTn id="17" dur="500"/>
                                        <p:tgtEl>
                                          <p:spTgt spid="2970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702">
                                            <p:txEl>
                                              <p:pRg st="5" end="5"/>
                                            </p:txEl>
                                          </p:spTgt>
                                        </p:tgtEl>
                                        <p:attrNameLst>
                                          <p:attrName>style.visibility</p:attrName>
                                        </p:attrNameLst>
                                      </p:cBhvr>
                                      <p:to>
                                        <p:strVal val="visible"/>
                                      </p:to>
                                    </p:set>
                                    <p:animEffect transition="in" filter="fade">
                                      <p:cBhvr>
                                        <p:cTn id="22" dur="500"/>
                                        <p:tgtEl>
                                          <p:spTgt spid="29702">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build="p" autoUpdateAnimBg="0"/>
      <p:bldP spid="2" grpId="0" animBg="1"/>
    </p:bldLst>
  </p:timing>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leave nets behi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0" y="274638"/>
            <a:ext cx="8229600" cy="4162474"/>
          </a:xfrm>
          <a:ln>
            <a:miter lim="800000"/>
            <a:headEnd/>
            <a:tailEnd/>
          </a:ln>
        </p:spPr>
        <p:txBody>
          <a:bodyPr/>
          <a:lstStyle/>
          <a:p>
            <a:pPr eaLnBrk="1" hangingPunct="1">
              <a:defRPr/>
            </a:pPr>
            <a:r>
              <a:rPr lang="en-US" sz="6600" b="1" dirty="0">
                <a:solidFill>
                  <a:srgbClr val="FFFFFF"/>
                </a:solidFill>
                <a:effectLst>
                  <a:glow rad="228600">
                    <a:schemeClr val="accent4">
                      <a:satMod val="175000"/>
                      <a:alpha val="40000"/>
                    </a:schemeClr>
                  </a:glow>
                </a:effectLst>
                <a:cs typeface="+mj-cs"/>
              </a:rPr>
              <a:t>I.	Admit you need Christ even where you feel </a:t>
            </a:r>
            <a:r>
              <a:rPr lang="en-US" sz="6600" b="1" dirty="0">
                <a:solidFill>
                  <a:srgbClr val="FFFF00"/>
                </a:solidFill>
                <a:effectLst>
                  <a:glow rad="228600">
                    <a:schemeClr val="accent4">
                      <a:satMod val="175000"/>
                      <a:alpha val="40000"/>
                    </a:schemeClr>
                  </a:glow>
                </a:effectLst>
                <a:cs typeface="+mj-cs"/>
              </a:rPr>
              <a:t>competent</a:t>
            </a:r>
            <a:r>
              <a:rPr lang="en-US" sz="6600" b="1" dirty="0">
                <a:solidFill>
                  <a:srgbClr val="FFFFFF"/>
                </a:solidFill>
                <a:effectLst>
                  <a:glow rad="228600">
                    <a:schemeClr val="accent4">
                      <a:satMod val="175000"/>
                      <a:alpha val="40000"/>
                    </a:schemeClr>
                  </a:glow>
                </a:effectLst>
                <a:cs typeface="+mj-cs"/>
              </a:rPr>
              <a:t> (21:1-14).</a:t>
            </a:r>
          </a:p>
        </p:txBody>
      </p:sp>
    </p:spTree>
    <p:extLst>
      <p:ext uri="{BB962C8B-B14F-4D97-AF65-F5344CB8AC3E}">
        <p14:creationId xmlns:p14="http://schemas.microsoft.com/office/powerpoint/2010/main" val="255969201"/>
      </p:ext>
    </p:extLst>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4953000" y="1295400"/>
            <a:ext cx="3581400" cy="4724400"/>
          </a:xfrm>
        </p:spPr>
        <p:txBody>
          <a:bodyPr/>
          <a:lstStyle/>
          <a:p>
            <a:pPr eaLnBrk="1" hangingPunct="1"/>
            <a:r>
              <a:rPr lang="ja-JP" altLang="en-US" b="1">
                <a:solidFill>
                  <a:srgbClr val="FFFFFF"/>
                </a:solidFill>
                <a:latin typeface="Arial" charset="0"/>
                <a:ea typeface="ＭＳ Ｐゴシック" charset="0"/>
                <a:cs typeface="ＭＳ Ｐゴシック" charset="0"/>
              </a:rPr>
              <a:t>“</a:t>
            </a:r>
            <a:r>
              <a:rPr lang="en-US" altLang="ja-JP" b="1">
                <a:solidFill>
                  <a:srgbClr val="FFFFFF"/>
                </a:solidFill>
                <a:latin typeface="Arial" charset="0"/>
                <a:ea typeface="ＭＳ Ｐゴシック" charset="0"/>
                <a:cs typeface="ＭＳ Ｐゴシック" charset="0"/>
              </a:rPr>
              <a:t>Have you caught anything?</a:t>
            </a:r>
            <a:r>
              <a:rPr lang="ja-JP" altLang="en-US" b="1">
                <a:solidFill>
                  <a:srgbClr val="FFFFFF"/>
                </a:solidFill>
                <a:latin typeface="Arial" charset="0"/>
                <a:ea typeface="ＭＳ Ｐゴシック" charset="0"/>
                <a:cs typeface="ＭＳ Ｐゴシック" charset="0"/>
              </a:rPr>
              <a:t>”</a:t>
            </a:r>
            <a:endParaRPr lang="en-US">
              <a:solidFill>
                <a:schemeClr val="bg1"/>
              </a:solidFill>
              <a:latin typeface="Arial" charset="0"/>
              <a:ea typeface="ＭＳ Ｐゴシック" charset="0"/>
              <a:cs typeface="ＭＳ Ｐゴシック" charset="0"/>
            </a:endParaRPr>
          </a:p>
        </p:txBody>
      </p:sp>
      <p:pic>
        <p:nvPicPr>
          <p:cNvPr id="151555" name="Picture 3" descr="seigneur_d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320675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32508943"/>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304800" y="1066800"/>
            <a:ext cx="3581400" cy="4724400"/>
          </a:xfrm>
        </p:spPr>
        <p:txBody>
          <a:bodyPr/>
          <a:lstStyle/>
          <a:p>
            <a:pPr eaLnBrk="1" hangingPunct="1"/>
            <a:r>
              <a:rPr lang="ja-JP" altLang="en-US" b="1">
                <a:solidFill>
                  <a:srgbClr val="FFFFFF"/>
                </a:solidFill>
                <a:latin typeface="Arial" charset="0"/>
                <a:ea typeface="ＭＳ Ｐゴシック" charset="0"/>
                <a:cs typeface="ＭＳ Ｐゴシック" charset="0"/>
              </a:rPr>
              <a:t>“</a:t>
            </a:r>
            <a:r>
              <a:rPr lang="en-US" altLang="ja-JP" b="1">
                <a:solidFill>
                  <a:srgbClr val="FFFFFF"/>
                </a:solidFill>
                <a:latin typeface="Arial" charset="0"/>
                <a:ea typeface="ＭＳ Ｐゴシック" charset="0"/>
                <a:cs typeface="ＭＳ Ｐゴシック" charset="0"/>
              </a:rPr>
              <a:t>No.</a:t>
            </a:r>
            <a:r>
              <a:rPr lang="ja-JP" altLang="en-US" b="1">
                <a:solidFill>
                  <a:srgbClr val="FFFFFF"/>
                </a:solidFill>
                <a:latin typeface="Arial" charset="0"/>
                <a:ea typeface="ＭＳ Ｐゴシック" charset="0"/>
                <a:cs typeface="ＭＳ Ｐゴシック" charset="0"/>
              </a:rPr>
              <a:t>”</a:t>
            </a:r>
            <a:br>
              <a:rPr lang="en-US" altLang="ja-JP" b="1">
                <a:solidFill>
                  <a:srgbClr val="FFFFFF"/>
                </a:solidFill>
                <a:latin typeface="Arial" charset="0"/>
                <a:ea typeface="ＭＳ Ｐゴシック" charset="0"/>
                <a:cs typeface="ＭＳ Ｐゴシック" charset="0"/>
              </a:rPr>
            </a:br>
            <a:br>
              <a:rPr lang="en-US" altLang="ja-JP" b="1">
                <a:solidFill>
                  <a:srgbClr val="FFFFFF"/>
                </a:solidFill>
                <a:latin typeface="Arial" charset="0"/>
                <a:ea typeface="ＭＳ Ｐゴシック" charset="0"/>
                <a:cs typeface="ＭＳ Ｐゴシック" charset="0"/>
              </a:rPr>
            </a:br>
            <a:r>
              <a:rPr lang="ja-JP" altLang="en-US" b="1">
                <a:solidFill>
                  <a:srgbClr val="FFFFFF"/>
                </a:solidFill>
                <a:latin typeface="Arial" charset="0"/>
                <a:ea typeface="ＭＳ Ｐゴシック" charset="0"/>
                <a:cs typeface="ＭＳ Ｐゴシック" charset="0"/>
              </a:rPr>
              <a:t>“</a:t>
            </a:r>
            <a:r>
              <a:rPr lang="en-US" altLang="ja-JP" b="1">
                <a:solidFill>
                  <a:srgbClr val="FFFFFF"/>
                </a:solidFill>
                <a:latin typeface="Arial" charset="0"/>
                <a:ea typeface="ＭＳ Ｐゴシック" charset="0"/>
                <a:cs typeface="ＭＳ Ｐゴシック" charset="0"/>
              </a:rPr>
              <a:t>Cast your net on the right side.</a:t>
            </a:r>
            <a:r>
              <a:rPr lang="ja-JP" altLang="en-US" b="1">
                <a:solidFill>
                  <a:srgbClr val="FFFFFF"/>
                </a:solidFill>
                <a:latin typeface="Arial" charset="0"/>
                <a:ea typeface="ＭＳ Ｐゴシック" charset="0"/>
                <a:cs typeface="ＭＳ Ｐゴシック" charset="0"/>
              </a:rPr>
              <a:t>”</a:t>
            </a:r>
            <a:br>
              <a:rPr lang="en-US" altLang="ja-JP" b="1">
                <a:solidFill>
                  <a:srgbClr val="FFFFFF"/>
                </a:solidFill>
                <a:latin typeface="Arial" charset="0"/>
                <a:ea typeface="ＭＳ Ｐゴシック" charset="0"/>
                <a:cs typeface="ＭＳ Ｐゴシック" charset="0"/>
              </a:rPr>
            </a:br>
            <a:br>
              <a:rPr lang="en-US" altLang="ja-JP" b="1">
                <a:solidFill>
                  <a:srgbClr val="FFFFFF"/>
                </a:solidFill>
                <a:latin typeface="Arial" charset="0"/>
                <a:ea typeface="ＭＳ Ｐゴシック" charset="0"/>
                <a:cs typeface="ＭＳ Ｐゴシック" charset="0"/>
              </a:rPr>
            </a:br>
            <a:r>
              <a:rPr lang="ja-JP" altLang="en-US" b="1">
                <a:solidFill>
                  <a:srgbClr val="FFFFFF"/>
                </a:solidFill>
                <a:latin typeface="Arial" charset="0"/>
                <a:ea typeface="ＭＳ Ｐゴシック" charset="0"/>
                <a:cs typeface="ＭＳ Ｐゴシック" charset="0"/>
              </a:rPr>
              <a:t>“</a:t>
            </a:r>
            <a:r>
              <a:rPr lang="en-US" altLang="ja-JP" b="1">
                <a:solidFill>
                  <a:srgbClr val="FFFFFF"/>
                </a:solidFill>
                <a:latin typeface="Arial" charset="0"/>
                <a:ea typeface="ＭＳ Ｐゴシック" charset="0"/>
                <a:cs typeface="ＭＳ Ｐゴシック" charset="0"/>
              </a:rPr>
              <a:t>Whoa!</a:t>
            </a:r>
            <a:r>
              <a:rPr lang="ja-JP" altLang="en-US" b="1">
                <a:solidFill>
                  <a:srgbClr val="FFFFFF"/>
                </a:solidFill>
                <a:latin typeface="Arial" charset="0"/>
                <a:ea typeface="ＭＳ Ｐゴシック" charset="0"/>
                <a:cs typeface="ＭＳ Ｐゴシック" charset="0"/>
              </a:rPr>
              <a:t>”</a:t>
            </a:r>
            <a:endParaRPr lang="en-US">
              <a:solidFill>
                <a:schemeClr val="bg1"/>
              </a:solidFill>
              <a:latin typeface="Arial" charset="0"/>
              <a:ea typeface="ＭＳ Ｐゴシック" charset="0"/>
              <a:cs typeface="ＭＳ Ｐゴシック" charset="0"/>
            </a:endParaRPr>
          </a:p>
        </p:txBody>
      </p:sp>
      <p:pic>
        <p:nvPicPr>
          <p:cNvPr id="153603" name="Picture 3" descr="seigneur_d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87850" y="0"/>
            <a:ext cx="475615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811620467"/>
      </p:ext>
    </p:extLst>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4953000" y="1295400"/>
            <a:ext cx="3581400" cy="4724400"/>
          </a:xfrm>
        </p:spPr>
        <p:txBody>
          <a:bodyPr/>
          <a:lstStyle/>
          <a:p>
            <a:pPr eaLnBrk="1" hangingPunct="1"/>
            <a:r>
              <a:rPr lang="en-US" b="1">
                <a:solidFill>
                  <a:srgbClr val="FFFFFF"/>
                </a:solidFill>
                <a:latin typeface="Arial" charset="0"/>
                <a:ea typeface="ＭＳ Ｐゴシック" charset="0"/>
                <a:cs typeface="ＭＳ Ｐゴシック" charset="0"/>
              </a:rPr>
              <a:t>John: </a:t>
            </a:r>
            <a:r>
              <a:rPr lang="ja-JP" altLang="en-US" b="1">
                <a:solidFill>
                  <a:srgbClr val="FFFFFF"/>
                </a:solidFill>
                <a:latin typeface="Arial" charset="0"/>
                <a:ea typeface="ＭＳ Ｐゴシック" charset="0"/>
                <a:cs typeface="ＭＳ Ｐゴシック" charset="0"/>
              </a:rPr>
              <a:t>“</a:t>
            </a:r>
            <a:r>
              <a:rPr lang="en-US" altLang="ja-JP" b="1">
                <a:solidFill>
                  <a:srgbClr val="FFFFFF"/>
                </a:solidFill>
                <a:latin typeface="Arial" charset="0"/>
                <a:ea typeface="ＭＳ Ｐゴシック" charset="0"/>
                <a:cs typeface="ＭＳ Ｐゴシック" charset="0"/>
              </a:rPr>
              <a:t>It</a:t>
            </a:r>
            <a:r>
              <a:rPr lang="fr-FR" altLang="ja-JP" b="1">
                <a:solidFill>
                  <a:srgbClr val="FFFFFF"/>
                </a:solidFill>
                <a:latin typeface="Arial" charset="0"/>
                <a:ea typeface="ＭＳ Ｐゴシック" charset="0"/>
                <a:cs typeface="ＭＳ Ｐゴシック" charset="0"/>
              </a:rPr>
              <a:t>'</a:t>
            </a:r>
            <a:r>
              <a:rPr lang="en-US" altLang="ja-JP" b="1">
                <a:solidFill>
                  <a:srgbClr val="FFFFFF"/>
                </a:solidFill>
                <a:latin typeface="Arial" charset="0"/>
                <a:ea typeface="ＭＳ Ｐゴシック" charset="0"/>
                <a:cs typeface="ＭＳ Ｐゴシック" charset="0"/>
              </a:rPr>
              <a:t>s the Lord!</a:t>
            </a:r>
            <a:r>
              <a:rPr lang="ja-JP" altLang="en-US" b="1">
                <a:solidFill>
                  <a:srgbClr val="FFFFFF"/>
                </a:solidFill>
                <a:latin typeface="Arial" charset="0"/>
                <a:ea typeface="ＭＳ Ｐゴシック" charset="0"/>
                <a:cs typeface="ＭＳ Ｐゴシック" charset="0"/>
              </a:rPr>
              <a:t>”</a:t>
            </a:r>
            <a:br>
              <a:rPr lang="en-US" altLang="ja-JP" b="1">
                <a:solidFill>
                  <a:srgbClr val="FFFFFF"/>
                </a:solidFill>
                <a:latin typeface="Arial" charset="0"/>
                <a:ea typeface="ＭＳ Ｐゴシック" charset="0"/>
                <a:cs typeface="ＭＳ Ｐゴシック" charset="0"/>
              </a:rPr>
            </a:br>
            <a:br>
              <a:rPr lang="en-US" altLang="ja-JP" b="1">
                <a:solidFill>
                  <a:srgbClr val="FFFFFF"/>
                </a:solidFill>
                <a:latin typeface="Arial" charset="0"/>
                <a:ea typeface="ＭＳ Ｐゴシック" charset="0"/>
                <a:cs typeface="ＭＳ Ｐゴシック" charset="0"/>
              </a:rPr>
            </a:br>
            <a:r>
              <a:rPr lang="en-US" altLang="ja-JP" b="1">
                <a:solidFill>
                  <a:srgbClr val="FFFFFF"/>
                </a:solidFill>
                <a:latin typeface="Arial" charset="0"/>
                <a:ea typeface="ＭＳ Ｐゴシック" charset="0"/>
                <a:cs typeface="ＭＳ Ｐゴシック" charset="0"/>
              </a:rPr>
              <a:t>Peter: </a:t>
            </a:r>
            <a:r>
              <a:rPr lang="ja-JP" altLang="en-US" b="1">
                <a:solidFill>
                  <a:srgbClr val="FFFFFF"/>
                </a:solidFill>
                <a:latin typeface="Arial" charset="0"/>
                <a:ea typeface="ＭＳ Ｐゴシック" charset="0"/>
                <a:cs typeface="ＭＳ Ｐゴシック" charset="0"/>
              </a:rPr>
              <a:t>“</a:t>
            </a:r>
            <a:r>
              <a:rPr lang="en-US" altLang="ja-JP" b="1">
                <a:solidFill>
                  <a:srgbClr val="FFFFFF"/>
                </a:solidFill>
                <a:latin typeface="Arial" charset="0"/>
                <a:ea typeface="ＭＳ Ｐゴシック" charset="0"/>
                <a:cs typeface="ＭＳ Ｐゴシック" charset="0"/>
              </a:rPr>
              <a:t>Jump!</a:t>
            </a:r>
            <a:r>
              <a:rPr lang="ja-JP" altLang="en-US" b="1">
                <a:solidFill>
                  <a:srgbClr val="FFFFFF"/>
                </a:solidFill>
                <a:latin typeface="Arial" charset="0"/>
                <a:ea typeface="ＭＳ Ｐゴシック" charset="0"/>
                <a:cs typeface="ＭＳ Ｐゴシック" charset="0"/>
              </a:rPr>
              <a:t>”</a:t>
            </a:r>
            <a:endParaRPr lang="en-US">
              <a:solidFill>
                <a:schemeClr val="bg1"/>
              </a:solidFill>
              <a:latin typeface="Arial" charset="0"/>
              <a:ea typeface="ＭＳ Ｐゴシック" charset="0"/>
              <a:cs typeface="ＭＳ Ｐゴシック" charset="0"/>
            </a:endParaRPr>
          </a:p>
        </p:txBody>
      </p:sp>
      <p:pic>
        <p:nvPicPr>
          <p:cNvPr id="155651" name="Picture 3" descr="seigneur_d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914400"/>
            <a:ext cx="4719638" cy="502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235978643"/>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0" y="5715000"/>
            <a:ext cx="9144000" cy="990600"/>
          </a:xfrm>
        </p:spPr>
        <p:txBody>
          <a:bodyPr/>
          <a:lstStyle/>
          <a:p>
            <a:pPr eaLnBrk="1" hangingPunct="1"/>
            <a:r>
              <a:rPr lang="en-US" b="1">
                <a:solidFill>
                  <a:srgbClr val="FFFFFF"/>
                </a:solidFill>
                <a:latin typeface="Arial" charset="0"/>
                <a:ea typeface="ＭＳ Ｐゴシック" charset="0"/>
                <a:cs typeface="ＭＳ Ｐゴシック" charset="0"/>
              </a:rPr>
              <a:t>What</a:t>
            </a:r>
            <a:r>
              <a:rPr lang="fr-FR" altLang="ja-JP" b="1">
                <a:solidFill>
                  <a:srgbClr val="FFFFFF"/>
                </a:solidFill>
                <a:latin typeface="Arial" charset="0"/>
                <a:ea typeface="ＭＳ Ｐゴシック" charset="0"/>
                <a:cs typeface="ＭＳ Ｐゴシック" charset="0"/>
              </a:rPr>
              <a:t>'</a:t>
            </a:r>
            <a:r>
              <a:rPr lang="en-US" b="1">
                <a:solidFill>
                  <a:srgbClr val="FFFFFF"/>
                </a:solidFill>
                <a:latin typeface="Arial" charset="0"/>
                <a:ea typeface="ＭＳ Ｐゴシック" charset="0"/>
                <a:cs typeface="ＭＳ Ｐゴシック" charset="0"/>
              </a:rPr>
              <a:t>s the point of this miracle?</a:t>
            </a:r>
            <a:endParaRPr lang="en-US">
              <a:solidFill>
                <a:schemeClr val="bg1"/>
              </a:solidFill>
              <a:latin typeface="Arial" charset="0"/>
              <a:ea typeface="ＭＳ Ｐゴシック" charset="0"/>
              <a:cs typeface="ＭＳ Ｐゴシック" charset="0"/>
            </a:endParaRPr>
          </a:p>
        </p:txBody>
      </p:sp>
      <p:pic>
        <p:nvPicPr>
          <p:cNvPr id="157699" name="Picture 4" descr="le_seigneu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5634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19969699"/>
      </p:ext>
    </p:extLst>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893393" name="Rectangle 17"/>
          <p:cNvSpPr>
            <a:spLocks noChangeArrowheads="1"/>
          </p:cNvSpPr>
          <p:nvPr/>
        </p:nvSpPr>
        <p:spPr bwMode="auto">
          <a:xfrm>
            <a:off x="76200" y="1201738"/>
            <a:ext cx="4343400" cy="4495800"/>
          </a:xfrm>
          <a:prstGeom prst="rect">
            <a:avLst/>
          </a:prstGeom>
          <a:solidFill>
            <a:schemeClr val="tx2"/>
          </a:solid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1893394" name="Rectangle 18"/>
          <p:cNvSpPr>
            <a:spLocks noChangeArrowheads="1"/>
          </p:cNvSpPr>
          <p:nvPr/>
        </p:nvSpPr>
        <p:spPr bwMode="auto">
          <a:xfrm>
            <a:off x="4648200" y="1201738"/>
            <a:ext cx="4343400" cy="4495800"/>
          </a:xfrm>
          <a:prstGeom prst="rect">
            <a:avLst/>
          </a:prstGeom>
          <a:solidFill>
            <a:schemeClr val="tx2"/>
          </a:solid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1893379" name="Rectangle 3"/>
          <p:cNvSpPr>
            <a:spLocks noGrp="1" noChangeArrowheads="1"/>
          </p:cNvSpPr>
          <p:nvPr>
            <p:ph type="ctrTitle"/>
          </p:nvPr>
        </p:nvSpPr>
        <p:spPr>
          <a:xfrm>
            <a:off x="0" y="0"/>
            <a:ext cx="9144000" cy="762000"/>
          </a:xfrm>
          <a:effectLst/>
        </p:spPr>
        <p:txBody>
          <a:bodyPr/>
          <a:lstStyle/>
          <a:p>
            <a:pPr eaLnBrk="1" hangingPunct="1">
              <a:defRPr/>
            </a:pPr>
            <a:r>
              <a:rPr lang="en-US" b="1" dirty="0">
                <a:solidFill>
                  <a:schemeClr val="accent2"/>
                </a:solidFill>
                <a:cs typeface="+mj-cs"/>
              </a:rPr>
              <a:t>Fish Déjà Vu</a:t>
            </a:r>
          </a:p>
        </p:txBody>
      </p:sp>
      <p:sp>
        <p:nvSpPr>
          <p:cNvPr id="1893381" name="Rectangle 5"/>
          <p:cNvSpPr>
            <a:spLocks noGrp="1" noChangeArrowheads="1"/>
          </p:cNvSpPr>
          <p:nvPr>
            <p:ph type="subTitle" idx="1"/>
          </p:nvPr>
        </p:nvSpPr>
        <p:spPr>
          <a:xfrm>
            <a:off x="0" y="609600"/>
            <a:ext cx="9144000" cy="533400"/>
          </a:xfrm>
          <a:effectLst/>
        </p:spPr>
        <p:txBody>
          <a:bodyPr/>
          <a:lstStyle/>
          <a:p>
            <a:pPr eaLnBrk="1" hangingPunct="1">
              <a:defRPr/>
            </a:pPr>
            <a:r>
              <a:rPr lang="en-US" b="1" i="1" dirty="0">
                <a:solidFill>
                  <a:schemeClr val="accent2"/>
                </a:solidFill>
                <a:cs typeface="+mn-cs"/>
              </a:rPr>
              <a:t>Is John alluding to the earlier account?</a:t>
            </a:r>
          </a:p>
        </p:txBody>
      </p:sp>
      <p:sp>
        <p:nvSpPr>
          <p:cNvPr id="1893382" name="Text Box 6"/>
          <p:cNvSpPr txBox="1">
            <a:spLocks noChangeArrowheads="1"/>
          </p:cNvSpPr>
          <p:nvPr/>
        </p:nvSpPr>
        <p:spPr bwMode="auto">
          <a:xfrm>
            <a:off x="0" y="1125538"/>
            <a:ext cx="4419600" cy="701675"/>
          </a:xfrm>
          <a:prstGeom prst="rect">
            <a:avLst/>
          </a:prstGeom>
          <a:noFill/>
          <a:ln>
            <a:noFill/>
          </a:ln>
          <a:effec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sng" strike="noStrike" kern="1200" cap="none" spc="0" normalizeH="0" baseline="0" noProof="0">
                <a:ln>
                  <a:noFill/>
                </a:ln>
                <a:solidFill>
                  <a:srgbClr val="FFFFFF"/>
                </a:solidFill>
                <a:effectLst/>
                <a:uLnTx/>
                <a:uFillTx/>
                <a:latin typeface="Arial" charset="0"/>
                <a:ea typeface="ＭＳ Ｐゴシック" charset="0"/>
                <a:cs typeface="+mn-cs"/>
              </a:rPr>
              <a:t>Luke 5:1-11</a:t>
            </a:r>
          </a:p>
        </p:txBody>
      </p:sp>
      <p:sp>
        <p:nvSpPr>
          <p:cNvPr id="1893383" name="Text Box 7"/>
          <p:cNvSpPr txBox="1">
            <a:spLocks noChangeArrowheads="1"/>
          </p:cNvSpPr>
          <p:nvPr/>
        </p:nvSpPr>
        <p:spPr bwMode="auto">
          <a:xfrm>
            <a:off x="4572000" y="1125538"/>
            <a:ext cx="4572000" cy="701675"/>
          </a:xfrm>
          <a:prstGeom prst="rect">
            <a:avLst/>
          </a:prstGeom>
          <a:noFill/>
          <a:ln>
            <a:noFill/>
          </a:ln>
          <a:effec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sng" strike="noStrike" kern="1200" cap="none" spc="0" normalizeH="0" baseline="0" noProof="0">
                <a:ln>
                  <a:noFill/>
                </a:ln>
                <a:solidFill>
                  <a:srgbClr val="FFFFFF"/>
                </a:solidFill>
                <a:effectLst/>
                <a:uLnTx/>
                <a:uFillTx/>
                <a:latin typeface="Arial" charset="0"/>
                <a:ea typeface="ＭＳ Ｐゴシック" charset="0"/>
                <a:cs typeface="+mn-cs"/>
              </a:rPr>
              <a:t>John 21:1-14</a:t>
            </a:r>
          </a:p>
        </p:txBody>
      </p:sp>
      <p:sp>
        <p:nvSpPr>
          <p:cNvPr id="1893384" name="Text Box 8"/>
          <p:cNvSpPr txBox="1">
            <a:spLocks noChangeArrowheads="1"/>
          </p:cNvSpPr>
          <p:nvPr/>
        </p:nvSpPr>
        <p:spPr bwMode="auto">
          <a:xfrm>
            <a:off x="0" y="2039938"/>
            <a:ext cx="4419600" cy="701675"/>
          </a:xfrm>
          <a:prstGeom prst="rect">
            <a:avLst/>
          </a:prstGeom>
          <a:noFill/>
          <a:ln>
            <a:noFill/>
          </a:ln>
          <a:effec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rial" charset="0"/>
                <a:ea typeface="ＭＳ Ｐゴシック" charset="0"/>
                <a:cs typeface="+mn-cs"/>
              </a:rPr>
              <a:t>Calling</a:t>
            </a:r>
          </a:p>
        </p:txBody>
      </p:sp>
      <p:sp>
        <p:nvSpPr>
          <p:cNvPr id="1893385" name="Text Box 9"/>
          <p:cNvSpPr txBox="1">
            <a:spLocks noChangeArrowheads="1"/>
          </p:cNvSpPr>
          <p:nvPr/>
        </p:nvSpPr>
        <p:spPr bwMode="auto">
          <a:xfrm>
            <a:off x="4572000" y="2039938"/>
            <a:ext cx="4572000" cy="701675"/>
          </a:xfrm>
          <a:prstGeom prst="rect">
            <a:avLst/>
          </a:prstGeom>
          <a:noFill/>
          <a:ln>
            <a:noFill/>
          </a:ln>
          <a:effec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rial" charset="0"/>
                <a:ea typeface="ＭＳ Ｐゴシック" charset="0"/>
                <a:cs typeface="+mn-cs"/>
              </a:rPr>
              <a:t>Reinstatement</a:t>
            </a:r>
          </a:p>
        </p:txBody>
      </p:sp>
      <p:sp>
        <p:nvSpPr>
          <p:cNvPr id="1893386" name="Text Box 10"/>
          <p:cNvSpPr txBox="1">
            <a:spLocks noChangeArrowheads="1"/>
          </p:cNvSpPr>
          <p:nvPr/>
        </p:nvSpPr>
        <p:spPr bwMode="auto">
          <a:xfrm>
            <a:off x="0" y="2954338"/>
            <a:ext cx="4419600" cy="701675"/>
          </a:xfrm>
          <a:prstGeom prst="rect">
            <a:avLst/>
          </a:prstGeom>
          <a:noFill/>
          <a:ln>
            <a:noFill/>
          </a:ln>
          <a:effec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rial" charset="0"/>
                <a:ea typeface="ＭＳ Ｐゴシック" charset="0"/>
                <a:cs typeface="+mn-cs"/>
              </a:rPr>
              <a:t>Jesus in boat</a:t>
            </a:r>
          </a:p>
        </p:txBody>
      </p:sp>
      <p:sp>
        <p:nvSpPr>
          <p:cNvPr id="1893387" name="Text Box 11"/>
          <p:cNvSpPr txBox="1">
            <a:spLocks noChangeArrowheads="1"/>
          </p:cNvSpPr>
          <p:nvPr/>
        </p:nvSpPr>
        <p:spPr bwMode="auto">
          <a:xfrm>
            <a:off x="4572000" y="2954338"/>
            <a:ext cx="4572000" cy="701675"/>
          </a:xfrm>
          <a:prstGeom prst="rect">
            <a:avLst/>
          </a:prstGeom>
          <a:noFill/>
          <a:ln>
            <a:noFill/>
          </a:ln>
          <a:effec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rial" charset="0"/>
                <a:ea typeface="ＭＳ Ｐゴシック" charset="0"/>
                <a:cs typeface="+mn-cs"/>
              </a:rPr>
              <a:t>Jesus on shore</a:t>
            </a:r>
          </a:p>
        </p:txBody>
      </p:sp>
      <p:sp>
        <p:nvSpPr>
          <p:cNvPr id="1893388" name="Text Box 12"/>
          <p:cNvSpPr txBox="1">
            <a:spLocks noChangeArrowheads="1"/>
          </p:cNvSpPr>
          <p:nvPr/>
        </p:nvSpPr>
        <p:spPr bwMode="auto">
          <a:xfrm>
            <a:off x="0" y="3868738"/>
            <a:ext cx="4419600" cy="701675"/>
          </a:xfrm>
          <a:prstGeom prst="rect">
            <a:avLst/>
          </a:prstGeom>
          <a:noFill/>
          <a:ln>
            <a:noFill/>
          </a:ln>
          <a:effec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4000" b="1" i="0" u="none" strike="noStrike" kern="1200" cap="none" spc="0" normalizeH="0" baseline="0" noProof="0">
                <a:ln>
                  <a:noFill/>
                </a:ln>
                <a:solidFill>
                  <a:srgbClr val="FFFFFF"/>
                </a:solidFill>
                <a:effectLst/>
                <a:uLnTx/>
                <a:uFillTx/>
                <a:latin typeface="Arial" charset="0"/>
                <a:ea typeface="ＭＳ Ｐゴシック" charset="0"/>
              </a:rPr>
              <a:t>“</a:t>
            </a:r>
            <a:r>
              <a:rPr kumimoji="0" lang="en-US" altLang="ja-JP" sz="4000" b="1" i="0" u="none" strike="noStrike" kern="1200" cap="none" spc="0" normalizeH="0" baseline="0" noProof="0">
                <a:ln>
                  <a:noFill/>
                </a:ln>
                <a:solidFill>
                  <a:srgbClr val="FFFFFF"/>
                </a:solidFill>
                <a:effectLst/>
                <a:uLnTx/>
                <a:uFillTx/>
                <a:latin typeface="Arial" charset="0"/>
                <a:ea typeface="ＭＳ Ｐゴシック" charset="0"/>
              </a:rPr>
              <a:t>Follow me</a:t>
            </a:r>
            <a:r>
              <a:rPr kumimoji="0" lang="ja-JP" altLang="en-US" sz="4000" b="1" i="0" u="none" strike="noStrike" kern="1200" cap="none" spc="0" normalizeH="0" baseline="0" noProof="0">
                <a:ln>
                  <a:noFill/>
                </a:ln>
                <a:solidFill>
                  <a:srgbClr val="FFFFFF"/>
                </a:solidFill>
                <a:effectLst/>
                <a:uLnTx/>
                <a:uFillTx/>
                <a:latin typeface="Arial" charset="0"/>
                <a:ea typeface="ＭＳ Ｐゴシック" charset="0"/>
              </a:rPr>
              <a:t>”</a:t>
            </a:r>
            <a:endParaRPr kumimoji="0" lang="en-US" sz="4000" b="1" i="0" u="none" strike="noStrike" kern="1200" cap="none" spc="0" normalizeH="0" baseline="0" noProof="0">
              <a:ln>
                <a:noFill/>
              </a:ln>
              <a:solidFill>
                <a:srgbClr val="FFFFFF"/>
              </a:solidFill>
              <a:effectLst/>
              <a:uLnTx/>
              <a:uFillTx/>
              <a:latin typeface="Arial" charset="0"/>
              <a:ea typeface="ＭＳ Ｐゴシック" charset="0"/>
            </a:endParaRPr>
          </a:p>
        </p:txBody>
      </p:sp>
      <p:sp>
        <p:nvSpPr>
          <p:cNvPr id="1893389" name="Text Box 13"/>
          <p:cNvSpPr txBox="1">
            <a:spLocks noChangeArrowheads="1"/>
          </p:cNvSpPr>
          <p:nvPr/>
        </p:nvSpPr>
        <p:spPr bwMode="auto">
          <a:xfrm>
            <a:off x="4572000" y="3868738"/>
            <a:ext cx="4572000" cy="701675"/>
          </a:xfrm>
          <a:prstGeom prst="rect">
            <a:avLst/>
          </a:prstGeom>
          <a:noFill/>
          <a:ln>
            <a:noFill/>
          </a:ln>
          <a:effec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4000" b="1" i="0" u="none" strike="noStrike" kern="1200" cap="none" spc="0" normalizeH="0" baseline="0" noProof="0">
                <a:ln>
                  <a:noFill/>
                </a:ln>
                <a:solidFill>
                  <a:srgbClr val="FFFFFF"/>
                </a:solidFill>
                <a:effectLst/>
                <a:uLnTx/>
                <a:uFillTx/>
                <a:latin typeface="Arial" charset="0"/>
                <a:ea typeface="ＭＳ Ｐゴシック" charset="0"/>
              </a:rPr>
              <a:t>“</a:t>
            </a:r>
            <a:r>
              <a:rPr kumimoji="0" lang="en-US" altLang="ja-JP" sz="4000" b="1" i="0" u="none" strike="noStrike" kern="1200" cap="none" spc="0" normalizeH="0" baseline="0" noProof="0">
                <a:ln>
                  <a:noFill/>
                </a:ln>
                <a:solidFill>
                  <a:srgbClr val="FFFFFF"/>
                </a:solidFill>
                <a:effectLst/>
                <a:uLnTx/>
                <a:uFillTx/>
                <a:latin typeface="Arial" charset="0"/>
                <a:ea typeface="ＭＳ Ｐゴシック" charset="0"/>
              </a:rPr>
              <a:t>Feed my lambs</a:t>
            </a:r>
            <a:r>
              <a:rPr kumimoji="0" lang="ja-JP" altLang="en-US" sz="4000" b="1" i="0" u="none" strike="noStrike" kern="1200" cap="none" spc="0" normalizeH="0" baseline="0" noProof="0">
                <a:ln>
                  <a:noFill/>
                </a:ln>
                <a:solidFill>
                  <a:srgbClr val="FFFFFF"/>
                </a:solidFill>
                <a:effectLst/>
                <a:uLnTx/>
                <a:uFillTx/>
                <a:latin typeface="Arial" charset="0"/>
                <a:ea typeface="ＭＳ Ｐゴシック" charset="0"/>
              </a:rPr>
              <a:t>”</a:t>
            </a:r>
            <a:endParaRPr kumimoji="0" lang="en-US" sz="4000" b="1" i="0" u="none" strike="noStrike" kern="1200" cap="none" spc="0" normalizeH="0" baseline="0" noProof="0">
              <a:ln>
                <a:noFill/>
              </a:ln>
              <a:solidFill>
                <a:srgbClr val="FFFFFF"/>
              </a:solidFill>
              <a:effectLst/>
              <a:uLnTx/>
              <a:uFillTx/>
              <a:latin typeface="Arial" charset="0"/>
              <a:ea typeface="ＭＳ Ｐゴシック" charset="0"/>
            </a:endParaRPr>
          </a:p>
        </p:txBody>
      </p:sp>
      <p:sp>
        <p:nvSpPr>
          <p:cNvPr id="1893390" name="Text Box 14"/>
          <p:cNvSpPr txBox="1">
            <a:spLocks noChangeArrowheads="1"/>
          </p:cNvSpPr>
          <p:nvPr/>
        </p:nvSpPr>
        <p:spPr bwMode="auto">
          <a:xfrm>
            <a:off x="0" y="4783138"/>
            <a:ext cx="4419600" cy="701675"/>
          </a:xfrm>
          <a:prstGeom prst="rect">
            <a:avLst/>
          </a:prstGeom>
          <a:noFill/>
          <a:ln>
            <a:noFill/>
          </a:ln>
          <a:effec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rial" charset="0"/>
                <a:ea typeface="ＭＳ Ｐゴシック" charset="0"/>
                <a:cs typeface="+mn-cs"/>
              </a:rPr>
              <a:t>Evangelize</a:t>
            </a:r>
          </a:p>
        </p:txBody>
      </p:sp>
      <p:sp>
        <p:nvSpPr>
          <p:cNvPr id="1893391" name="Text Box 15"/>
          <p:cNvSpPr txBox="1">
            <a:spLocks noChangeArrowheads="1"/>
          </p:cNvSpPr>
          <p:nvPr/>
        </p:nvSpPr>
        <p:spPr bwMode="auto">
          <a:xfrm>
            <a:off x="4572000" y="4783138"/>
            <a:ext cx="4572000" cy="701675"/>
          </a:xfrm>
          <a:prstGeom prst="rect">
            <a:avLst/>
          </a:prstGeom>
          <a:noFill/>
          <a:ln>
            <a:noFill/>
          </a:ln>
          <a:effec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rial" charset="0"/>
                <a:ea typeface="ＭＳ Ｐゴシック" charset="0"/>
                <a:cs typeface="+mn-cs"/>
              </a:rPr>
              <a:t>Shepherd</a:t>
            </a:r>
          </a:p>
        </p:txBody>
      </p:sp>
      <p:sp>
        <p:nvSpPr>
          <p:cNvPr id="1893392" name="Text Box 16"/>
          <p:cNvSpPr txBox="1">
            <a:spLocks noChangeArrowheads="1"/>
          </p:cNvSpPr>
          <p:nvPr/>
        </p:nvSpPr>
        <p:spPr bwMode="auto">
          <a:xfrm>
            <a:off x="0" y="5589588"/>
            <a:ext cx="9144000" cy="1322387"/>
          </a:xfrm>
          <a:prstGeom prst="rect">
            <a:avLst/>
          </a:prstGeom>
          <a:solidFill>
            <a:srgbClr val="FFFF00"/>
          </a:solidFill>
          <a:ln>
            <a:noFill/>
          </a:ln>
          <a:effec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1" u="none" strike="noStrike" kern="1200" cap="none" spc="0" normalizeH="0" baseline="0" noProof="0">
                <a:ln>
                  <a:noFill/>
                </a:ln>
                <a:solidFill>
                  <a:srgbClr val="333399"/>
                </a:solidFill>
                <a:effectLst/>
                <a:uLnTx/>
                <a:uFillTx/>
                <a:latin typeface="Arial" charset="0"/>
                <a:ea typeface="ＭＳ Ｐゴシック" charset="0"/>
              </a:rPr>
              <a:t>Jesus' Message Repeated: </a:t>
            </a:r>
            <a:r>
              <a:rPr kumimoji="0" lang="ja-JP" altLang="en-US" sz="4000" b="1" i="1" u="none" strike="noStrike" kern="1200" cap="none" spc="0" normalizeH="0" baseline="0" noProof="0">
                <a:ln>
                  <a:noFill/>
                </a:ln>
                <a:solidFill>
                  <a:srgbClr val="333399"/>
                </a:solidFill>
                <a:effectLst/>
                <a:uLnTx/>
                <a:uFillTx/>
                <a:latin typeface="Arial" charset="0"/>
                <a:ea typeface="ＭＳ Ｐゴシック" charset="0"/>
              </a:rPr>
              <a:t>“</a:t>
            </a:r>
            <a:r>
              <a:rPr kumimoji="0" lang="en-US" altLang="ja-JP" sz="4000" b="1" i="1" u="none" strike="noStrike" kern="1200" cap="none" spc="0" normalizeH="0" baseline="0" noProof="0">
                <a:ln>
                  <a:noFill/>
                </a:ln>
                <a:solidFill>
                  <a:srgbClr val="333399"/>
                </a:solidFill>
                <a:effectLst/>
                <a:uLnTx/>
                <a:uFillTx/>
                <a:latin typeface="Arial" charset="0"/>
                <a:ea typeface="ＭＳ Ｐゴシック" charset="0"/>
              </a:rPr>
              <a:t>You need me to be truly competent!</a:t>
            </a:r>
            <a:r>
              <a:rPr kumimoji="0" lang="ja-JP" altLang="en-US" sz="4000" b="1" i="1" u="none" strike="noStrike" kern="1200" cap="none" spc="0" normalizeH="0" baseline="0" noProof="0">
                <a:ln>
                  <a:noFill/>
                </a:ln>
                <a:solidFill>
                  <a:srgbClr val="333399"/>
                </a:solidFill>
                <a:effectLst/>
                <a:uLnTx/>
                <a:uFillTx/>
                <a:latin typeface="Arial" charset="0"/>
                <a:ea typeface="ＭＳ Ｐゴシック" charset="0"/>
              </a:rPr>
              <a:t>”</a:t>
            </a:r>
            <a:endParaRPr kumimoji="0" lang="en-US" sz="4000" b="1" i="1" u="none" strike="noStrike" kern="1200" cap="none" spc="0" normalizeH="0" baseline="0" noProof="0">
              <a:ln>
                <a:noFill/>
              </a:ln>
              <a:solidFill>
                <a:srgbClr val="333399"/>
              </a:solidFill>
              <a:effectLst/>
              <a:uLnTx/>
              <a:uFillTx/>
              <a:latin typeface="Arial" charset="0"/>
              <a:ea typeface="ＭＳ Ｐゴシック" charset="0"/>
            </a:endParaRPr>
          </a:p>
        </p:txBody>
      </p:sp>
    </p:spTree>
    <p:extLst>
      <p:ext uri="{BB962C8B-B14F-4D97-AF65-F5344CB8AC3E}">
        <p14:creationId xmlns:p14="http://schemas.microsoft.com/office/powerpoint/2010/main" val="3013572942"/>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93393"/>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893382">
                                            <p:txEl>
                                              <p:pRg st="0" end="0"/>
                                            </p:txEl>
                                          </p:spTgt>
                                        </p:tgtEl>
                                        <p:attrNameLst>
                                          <p:attrName>style.visibility</p:attrName>
                                        </p:attrNameLst>
                                      </p:cBhvr>
                                      <p:to>
                                        <p:strVal val="visible"/>
                                      </p:to>
                                    </p:set>
                                    <p:animEffect transition="in" filter="fade">
                                      <p:cBhvr>
                                        <p:cTn id="9" dur="500"/>
                                        <p:tgtEl>
                                          <p:spTgt spid="1893382">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1893394"/>
                                        </p:tgtEl>
                                        <p:attrNameLst>
                                          <p:attrName>style.visibility</p:attrName>
                                        </p:attrNameLst>
                                      </p:cBhvr>
                                      <p:to>
                                        <p:strVal val="visible"/>
                                      </p:to>
                                    </p:set>
                                  </p:childTnLst>
                                </p:cTn>
                              </p:par>
                              <p:par>
                                <p:cTn id="14" presetID="10" presetClass="entr" presetSubtype="0" fill="hold" grpId="0" nodeType="withEffect">
                                  <p:stCondLst>
                                    <p:cond delay="0"/>
                                  </p:stCondLst>
                                  <p:childTnLst>
                                    <p:set>
                                      <p:cBhvr>
                                        <p:cTn id="15" dur="1" fill="hold">
                                          <p:stCondLst>
                                            <p:cond delay="0"/>
                                          </p:stCondLst>
                                        </p:cTn>
                                        <p:tgtEl>
                                          <p:spTgt spid="1893383">
                                            <p:txEl>
                                              <p:pRg st="0" end="0"/>
                                            </p:txEl>
                                          </p:spTgt>
                                        </p:tgtEl>
                                        <p:attrNameLst>
                                          <p:attrName>style.visibility</p:attrName>
                                        </p:attrNameLst>
                                      </p:cBhvr>
                                      <p:to>
                                        <p:strVal val="visible"/>
                                      </p:to>
                                    </p:set>
                                    <p:animEffect transition="in" filter="fade">
                                      <p:cBhvr>
                                        <p:cTn id="16" dur="500"/>
                                        <p:tgtEl>
                                          <p:spTgt spid="1893383">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93384">
                                            <p:txEl>
                                              <p:pRg st="0" end="0"/>
                                            </p:txEl>
                                          </p:spTgt>
                                        </p:tgtEl>
                                        <p:attrNameLst>
                                          <p:attrName>style.visibility</p:attrName>
                                        </p:attrNameLst>
                                      </p:cBhvr>
                                      <p:to>
                                        <p:strVal val="visible"/>
                                      </p:to>
                                    </p:set>
                                    <p:animEffect transition="in" filter="fade">
                                      <p:cBhvr>
                                        <p:cTn id="21" dur="500"/>
                                        <p:tgtEl>
                                          <p:spTgt spid="1893384">
                                            <p:txEl>
                                              <p:pRg st="0" end="0"/>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893385">
                                            <p:txEl>
                                              <p:pRg st="0" end="0"/>
                                            </p:txEl>
                                          </p:spTgt>
                                        </p:tgtEl>
                                        <p:attrNameLst>
                                          <p:attrName>style.visibility</p:attrName>
                                        </p:attrNameLst>
                                      </p:cBhvr>
                                      <p:to>
                                        <p:strVal val="visible"/>
                                      </p:to>
                                    </p:set>
                                    <p:animEffect transition="in" filter="fade">
                                      <p:cBhvr>
                                        <p:cTn id="26" dur="500"/>
                                        <p:tgtEl>
                                          <p:spTgt spid="1893385">
                                            <p:txEl>
                                              <p:pRg st="0" end="0"/>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93386">
                                            <p:txEl>
                                              <p:pRg st="0" end="0"/>
                                            </p:txEl>
                                          </p:spTgt>
                                        </p:tgtEl>
                                        <p:attrNameLst>
                                          <p:attrName>style.visibility</p:attrName>
                                        </p:attrNameLst>
                                      </p:cBhvr>
                                      <p:to>
                                        <p:strVal val="visible"/>
                                      </p:to>
                                    </p:set>
                                    <p:animEffect transition="in" filter="fade">
                                      <p:cBhvr>
                                        <p:cTn id="31" dur="500"/>
                                        <p:tgtEl>
                                          <p:spTgt spid="1893386">
                                            <p:txEl>
                                              <p:pRg st="0" end="0"/>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893387">
                                            <p:txEl>
                                              <p:pRg st="0" end="0"/>
                                            </p:txEl>
                                          </p:spTgt>
                                        </p:tgtEl>
                                        <p:attrNameLst>
                                          <p:attrName>style.visibility</p:attrName>
                                        </p:attrNameLst>
                                      </p:cBhvr>
                                      <p:to>
                                        <p:strVal val="visible"/>
                                      </p:to>
                                    </p:set>
                                    <p:animEffect transition="in" filter="fade">
                                      <p:cBhvr>
                                        <p:cTn id="36" dur="500"/>
                                        <p:tgtEl>
                                          <p:spTgt spid="1893387">
                                            <p:txEl>
                                              <p:pRg st="0" end="0"/>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93388">
                                            <p:txEl>
                                              <p:pRg st="0" end="0"/>
                                            </p:txEl>
                                          </p:spTgt>
                                        </p:tgtEl>
                                        <p:attrNameLst>
                                          <p:attrName>style.visibility</p:attrName>
                                        </p:attrNameLst>
                                      </p:cBhvr>
                                      <p:to>
                                        <p:strVal val="visible"/>
                                      </p:to>
                                    </p:set>
                                    <p:animEffect transition="in" filter="fade">
                                      <p:cBhvr>
                                        <p:cTn id="41" dur="500"/>
                                        <p:tgtEl>
                                          <p:spTgt spid="1893388">
                                            <p:txEl>
                                              <p:pRg st="0" end="0"/>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893389">
                                            <p:txEl>
                                              <p:pRg st="0" end="0"/>
                                            </p:txEl>
                                          </p:spTgt>
                                        </p:tgtEl>
                                        <p:attrNameLst>
                                          <p:attrName>style.visibility</p:attrName>
                                        </p:attrNameLst>
                                      </p:cBhvr>
                                      <p:to>
                                        <p:strVal val="visible"/>
                                      </p:to>
                                    </p:set>
                                    <p:animEffect transition="in" filter="fade">
                                      <p:cBhvr>
                                        <p:cTn id="46" dur="500"/>
                                        <p:tgtEl>
                                          <p:spTgt spid="1893389">
                                            <p:txEl>
                                              <p:pRg st="0" end="0"/>
                                            </p:txEl>
                                          </p:spTgt>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893390">
                                            <p:txEl>
                                              <p:pRg st="0" end="0"/>
                                            </p:txEl>
                                          </p:spTgt>
                                        </p:tgtEl>
                                        <p:attrNameLst>
                                          <p:attrName>style.visibility</p:attrName>
                                        </p:attrNameLst>
                                      </p:cBhvr>
                                      <p:to>
                                        <p:strVal val="visible"/>
                                      </p:to>
                                    </p:set>
                                    <p:animEffect transition="in" filter="fade">
                                      <p:cBhvr>
                                        <p:cTn id="51" dur="500"/>
                                        <p:tgtEl>
                                          <p:spTgt spid="1893390">
                                            <p:txEl>
                                              <p:pRg st="0" end="0"/>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893391">
                                            <p:txEl>
                                              <p:pRg st="0" end="0"/>
                                            </p:txEl>
                                          </p:spTgt>
                                        </p:tgtEl>
                                        <p:attrNameLst>
                                          <p:attrName>style.visibility</p:attrName>
                                        </p:attrNameLst>
                                      </p:cBhvr>
                                      <p:to>
                                        <p:strVal val="visible"/>
                                      </p:to>
                                    </p:set>
                                    <p:animEffect transition="in" filter="fade">
                                      <p:cBhvr>
                                        <p:cTn id="56" dur="500"/>
                                        <p:tgtEl>
                                          <p:spTgt spid="1893391">
                                            <p:txEl>
                                              <p:pRg st="0" end="0"/>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893392">
                                            <p:txEl>
                                              <p:pRg st="0" end="0"/>
                                            </p:txEl>
                                          </p:spTgt>
                                        </p:tgtEl>
                                        <p:attrNameLst>
                                          <p:attrName>style.visibility</p:attrName>
                                        </p:attrNameLst>
                                      </p:cBhvr>
                                      <p:to>
                                        <p:strVal val="visible"/>
                                      </p:to>
                                    </p:set>
                                    <p:animEffect transition="in" filter="fade">
                                      <p:cBhvr>
                                        <p:cTn id="61" dur="500"/>
                                        <p:tgtEl>
                                          <p:spTgt spid="189339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3393" grpId="0" animBg="1"/>
      <p:bldP spid="1893394" grpId="0" animBg="1"/>
      <p:bldP spid="1893382" grpId="0" build="p" autoUpdateAnimBg="0"/>
      <p:bldP spid="1893383" grpId="0" build="p" autoUpdateAnimBg="0"/>
      <p:bldP spid="1893384" grpId="0" build="p" autoUpdateAnimBg="0"/>
      <p:bldP spid="1893385" grpId="0" build="p" autoUpdateAnimBg="0"/>
      <p:bldP spid="1893386" grpId="0" build="p" autoUpdateAnimBg="0"/>
      <p:bldP spid="1893387" grpId="0" build="p" autoUpdateAnimBg="0"/>
      <p:bldP spid="1893388" grpId="0" build="p" autoUpdateAnimBg="0"/>
      <p:bldP spid="1893389" grpId="0" build="p" autoUpdateAnimBg="0"/>
      <p:bldP spid="1893390" grpId="0" build="p" autoUpdateAnimBg="0"/>
      <p:bldP spid="1893391" grpId="0" build="p" autoUpdateAnimBg="0"/>
      <p:bldP spid="1893392"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FE67AD1A-D201-39A9-535F-256A3194AA1C}"/>
              </a:ext>
            </a:extLst>
          </p:cNvPr>
          <p:cNvSpPr txBox="1"/>
          <p:nvPr/>
        </p:nvSpPr>
        <p:spPr>
          <a:xfrm>
            <a:off x="395536" y="5085184"/>
            <a:ext cx="5284787" cy="1261739"/>
          </a:xfrm>
          <a:prstGeom prst="rect">
            <a:avLst/>
          </a:prstGeom>
          <a:noFill/>
        </p:spPr>
        <p:txBody>
          <a:bodyPr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"Praise God in highest heaven!"</a:t>
            </a:r>
          </a:p>
        </p:txBody>
      </p:sp>
    </p:spTree>
    <p:extLst>
      <p:ext uri="{BB962C8B-B14F-4D97-AF65-F5344CB8AC3E}">
        <p14:creationId xmlns:p14="http://schemas.microsoft.com/office/powerpoint/2010/main" val="37719883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1" descr="nets of fishermen.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766763"/>
            <a:ext cx="9144000" cy="6091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1795" name="Rectangle 2"/>
          <p:cNvSpPr>
            <a:spLocks noGrp="1" noChangeArrowheads="1"/>
          </p:cNvSpPr>
          <p:nvPr>
            <p:ph type="title"/>
          </p:nvPr>
        </p:nvSpPr>
        <p:spPr>
          <a:xfrm>
            <a:off x="0" y="0"/>
            <a:ext cx="9144000" cy="1268413"/>
          </a:xfrm>
        </p:spPr>
        <p:txBody>
          <a:bodyPr/>
          <a:lstStyle/>
          <a:p>
            <a:pPr eaLnBrk="1" hangingPunct="1"/>
            <a:r>
              <a:rPr lang="en-US" altLang="ja-JP" sz="4000" b="1">
                <a:solidFill>
                  <a:srgbClr val="FFFFFF"/>
                </a:solidFill>
                <a:latin typeface="Arial" charset="0"/>
                <a:ea typeface="ＭＳ Ｐゴシック" charset="0"/>
                <a:cs typeface="ＭＳ Ｐゴシック" charset="0"/>
              </a:rPr>
              <a:t>Do you admit that you need Christ </a:t>
            </a:r>
            <a:r>
              <a:rPr lang="en-US" altLang="ja-JP" sz="4000" b="1">
                <a:solidFill>
                  <a:schemeClr val="tx1"/>
                </a:solidFill>
                <a:latin typeface="Arial" charset="0"/>
                <a:ea typeface="ＭＳ Ｐゴシック" charset="0"/>
                <a:cs typeface="ＭＳ Ｐゴシック" charset="0"/>
              </a:rPr>
              <a:t>even in your area of competence?</a:t>
            </a:r>
            <a:endParaRPr lang="en-US" sz="4000">
              <a:solidFill>
                <a:schemeClr val="tx1"/>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2072586309"/>
      </p:ext>
    </p:extLst>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4953000" y="1295400"/>
            <a:ext cx="3581400" cy="4724400"/>
          </a:xfrm>
        </p:spPr>
        <p:txBody>
          <a:bodyPr/>
          <a:lstStyle/>
          <a:p>
            <a:pPr eaLnBrk="1" hangingPunct="1"/>
            <a:r>
              <a:rPr lang="ja-JP" altLang="en-US" b="1">
                <a:solidFill>
                  <a:srgbClr val="FFFFFF"/>
                </a:solidFill>
                <a:latin typeface="Arial" charset="0"/>
                <a:ea typeface="ＭＳ Ｐゴシック" charset="0"/>
                <a:cs typeface="ＭＳ Ｐゴシック" charset="0"/>
              </a:rPr>
              <a:t>“</a:t>
            </a:r>
            <a:r>
              <a:rPr lang="en-US" altLang="ja-JP" b="1">
                <a:solidFill>
                  <a:srgbClr val="FFFFFF"/>
                </a:solidFill>
                <a:latin typeface="Arial" charset="0"/>
                <a:ea typeface="ＭＳ Ｐゴシック" charset="0"/>
                <a:cs typeface="ＭＳ Ｐゴシック" charset="0"/>
              </a:rPr>
              <a:t>Have you </a:t>
            </a:r>
            <a:r>
              <a:rPr lang="en-US" altLang="ja-JP" b="1">
                <a:solidFill>
                  <a:srgbClr val="FFFF00"/>
                </a:solidFill>
                <a:latin typeface="Arial" charset="0"/>
                <a:ea typeface="ＭＳ Ｐゴシック" charset="0"/>
                <a:cs typeface="ＭＳ Ｐゴシック" charset="0"/>
              </a:rPr>
              <a:t>sold </a:t>
            </a:r>
            <a:r>
              <a:rPr lang="en-US" altLang="ja-JP" b="1">
                <a:solidFill>
                  <a:srgbClr val="FFFFFF"/>
                </a:solidFill>
                <a:latin typeface="Arial" charset="0"/>
                <a:ea typeface="ＭＳ Ｐゴシック" charset="0"/>
                <a:cs typeface="ＭＳ Ｐゴシック" charset="0"/>
              </a:rPr>
              <a:t>anything?</a:t>
            </a:r>
            <a:r>
              <a:rPr lang="ja-JP" altLang="en-US" b="1">
                <a:solidFill>
                  <a:srgbClr val="FFFFFF"/>
                </a:solidFill>
                <a:latin typeface="Arial" charset="0"/>
                <a:ea typeface="ＭＳ Ｐゴシック" charset="0"/>
                <a:cs typeface="ＭＳ Ｐゴシック" charset="0"/>
              </a:rPr>
              <a:t>”</a:t>
            </a:r>
            <a:br>
              <a:rPr lang="en-US" altLang="ja-JP" b="1">
                <a:solidFill>
                  <a:srgbClr val="FFFFFF"/>
                </a:solidFill>
                <a:latin typeface="Arial" charset="0"/>
                <a:ea typeface="ＭＳ Ｐゴシック" charset="0"/>
                <a:cs typeface="ＭＳ Ｐゴシック" charset="0"/>
              </a:rPr>
            </a:br>
            <a:br>
              <a:rPr lang="en-US" altLang="ja-JP" b="1">
                <a:solidFill>
                  <a:srgbClr val="FFFFFF"/>
                </a:solidFill>
                <a:latin typeface="Arial" charset="0"/>
                <a:ea typeface="ＭＳ Ｐゴシック" charset="0"/>
                <a:cs typeface="ＭＳ Ｐゴシック" charset="0"/>
              </a:rPr>
            </a:br>
            <a:r>
              <a:rPr lang="en-US" altLang="ja-JP" b="1">
                <a:solidFill>
                  <a:srgbClr val="FFFFFF"/>
                </a:solidFill>
                <a:latin typeface="Arial" charset="0"/>
                <a:ea typeface="ＭＳ Ｐゴシック" charset="0"/>
                <a:cs typeface="ＭＳ Ｐゴシック" charset="0"/>
              </a:rPr>
              <a:t>"No, Lord"</a:t>
            </a:r>
            <a:endParaRPr lang="en-US">
              <a:solidFill>
                <a:schemeClr val="bg1"/>
              </a:solidFill>
              <a:latin typeface="Arial" charset="0"/>
              <a:ea typeface="ＭＳ Ｐゴシック" charset="0"/>
              <a:cs typeface="ＭＳ Ｐゴシック" charset="0"/>
            </a:endParaRPr>
          </a:p>
        </p:txBody>
      </p:sp>
      <p:pic>
        <p:nvPicPr>
          <p:cNvPr id="163843" name="Picture 3" descr="seigneur_d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320675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11469814"/>
      </p:ext>
    </p:extLst>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descr="masterpiece.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49275"/>
            <a:ext cx="9112250" cy="6308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0" y="-26988"/>
            <a:ext cx="9144000" cy="993776"/>
          </a:xfrm>
          <a:solidFill>
            <a:schemeClr val="tx1"/>
          </a:solidFill>
        </p:spPr>
        <p:txBody>
          <a:bodyPr/>
          <a:lstStyle/>
          <a:p>
            <a:pPr eaLnBrk="1" hangingPunct="1">
              <a:defRPr/>
            </a:pPr>
            <a:r>
              <a:rPr lang="en-US" b="1" dirty="0">
                <a:solidFill>
                  <a:schemeClr val="bg1"/>
                </a:solidFill>
                <a:cs typeface="+mj-cs"/>
              </a:rPr>
              <a:t>What's </a:t>
            </a:r>
            <a:r>
              <a:rPr lang="en-US" b="1" dirty="0">
                <a:solidFill>
                  <a:srgbClr val="FFFF00"/>
                </a:solidFill>
                <a:cs typeface="+mj-cs"/>
              </a:rPr>
              <a:t>your</a:t>
            </a:r>
            <a:r>
              <a:rPr lang="en-US" b="1" dirty="0">
                <a:solidFill>
                  <a:schemeClr val="bg1"/>
                </a:solidFill>
                <a:cs typeface="+mj-cs"/>
              </a:rPr>
              <a:t> area of competence?</a:t>
            </a:r>
          </a:p>
        </p:txBody>
      </p:sp>
    </p:spTree>
    <p:extLst>
      <p:ext uri="{BB962C8B-B14F-4D97-AF65-F5344CB8AC3E}">
        <p14:creationId xmlns:p14="http://schemas.microsoft.com/office/powerpoint/2010/main" val="519499423"/>
      </p:ext>
    </p:extLst>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descr="leave nets behi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0" y="274638"/>
            <a:ext cx="8229600" cy="4162474"/>
          </a:xfrm>
          <a:ln>
            <a:miter lim="800000"/>
            <a:headEnd/>
            <a:tailEnd/>
          </a:ln>
        </p:spPr>
        <p:txBody>
          <a:bodyPr/>
          <a:lstStyle/>
          <a:p>
            <a:pPr eaLnBrk="1" hangingPunct="1">
              <a:defRPr/>
            </a:pPr>
            <a:r>
              <a:rPr lang="en-US" sz="6600" b="1" dirty="0">
                <a:solidFill>
                  <a:srgbClr val="FFFFFF"/>
                </a:solidFill>
                <a:effectLst>
                  <a:glow rad="228600">
                    <a:schemeClr val="accent4">
                      <a:satMod val="175000"/>
                      <a:alpha val="40000"/>
                    </a:schemeClr>
                  </a:glow>
                </a:effectLst>
                <a:cs typeface="+mj-cs"/>
              </a:rPr>
              <a:t>I.	Admit you need Christ even where you feel </a:t>
            </a:r>
            <a:r>
              <a:rPr lang="en-US" sz="6600" b="1" dirty="0">
                <a:solidFill>
                  <a:srgbClr val="FFFF00"/>
                </a:solidFill>
                <a:effectLst>
                  <a:glow rad="228600">
                    <a:schemeClr val="accent4">
                      <a:satMod val="175000"/>
                      <a:alpha val="40000"/>
                    </a:schemeClr>
                  </a:glow>
                </a:effectLst>
                <a:cs typeface="+mj-cs"/>
              </a:rPr>
              <a:t>competent</a:t>
            </a:r>
            <a:r>
              <a:rPr lang="en-US" sz="6600" b="1" dirty="0">
                <a:solidFill>
                  <a:srgbClr val="FFFFFF"/>
                </a:solidFill>
                <a:effectLst>
                  <a:glow rad="228600">
                    <a:schemeClr val="accent4">
                      <a:satMod val="175000"/>
                      <a:alpha val="40000"/>
                    </a:schemeClr>
                  </a:glow>
                </a:effectLst>
                <a:cs typeface="+mj-cs"/>
              </a:rPr>
              <a:t> (21:1-14).</a:t>
            </a:r>
          </a:p>
        </p:txBody>
      </p:sp>
    </p:spTree>
    <p:extLst>
      <p:ext uri="{BB962C8B-B14F-4D97-AF65-F5344CB8AC3E}">
        <p14:creationId xmlns:p14="http://schemas.microsoft.com/office/powerpoint/2010/main" val="1905280972"/>
      </p:ext>
    </p:extLst>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descr="helpinghand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4288" y="149225"/>
            <a:ext cx="4341812" cy="6735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0" y="274638"/>
            <a:ext cx="8229600" cy="4162474"/>
          </a:xfrm>
          <a:ln>
            <a:miter lim="800000"/>
            <a:headEnd/>
            <a:tailEnd/>
          </a:ln>
        </p:spPr>
        <p:txBody>
          <a:bodyPr/>
          <a:lstStyle/>
          <a:p>
            <a:pPr eaLnBrk="1" hangingPunct="1">
              <a:defRPr/>
            </a:pPr>
            <a:r>
              <a:rPr lang="en-US" sz="6600" b="1" dirty="0">
                <a:solidFill>
                  <a:srgbClr val="FFFFFF"/>
                </a:solidFill>
                <a:effectLst>
                  <a:glow rad="228600">
                    <a:schemeClr val="accent4">
                      <a:satMod val="175000"/>
                      <a:alpha val="40000"/>
                    </a:schemeClr>
                  </a:glow>
                </a:effectLst>
                <a:cs typeface="+mj-cs"/>
              </a:rPr>
              <a:t>II.	Show your love for Christ by loving </a:t>
            </a:r>
            <a:r>
              <a:rPr lang="en-US" sz="6600" b="1" dirty="0">
                <a:solidFill>
                  <a:srgbClr val="FFFF00"/>
                </a:solidFill>
                <a:effectLst>
                  <a:glow rad="228600">
                    <a:schemeClr val="accent4">
                      <a:satMod val="175000"/>
                      <a:alpha val="40000"/>
                    </a:schemeClr>
                  </a:glow>
                </a:effectLst>
                <a:cs typeface="+mj-cs"/>
              </a:rPr>
              <a:t>people</a:t>
            </a:r>
            <a:r>
              <a:rPr lang="en-US" sz="6600" b="1" dirty="0">
                <a:solidFill>
                  <a:srgbClr val="FFFFFF"/>
                </a:solidFill>
                <a:effectLst>
                  <a:glow rad="228600">
                    <a:schemeClr val="accent4">
                      <a:satMod val="175000"/>
                      <a:alpha val="40000"/>
                    </a:schemeClr>
                  </a:glow>
                </a:effectLst>
                <a:cs typeface="+mj-cs"/>
              </a:rPr>
              <a:t> (21:15-17).</a:t>
            </a:r>
          </a:p>
        </p:txBody>
      </p:sp>
    </p:spTree>
    <p:extLst>
      <p:ext uri="{BB962C8B-B14F-4D97-AF65-F5344CB8AC3E}">
        <p14:creationId xmlns:p14="http://schemas.microsoft.com/office/powerpoint/2010/main" val="2735856241"/>
      </p:ext>
    </p:extLst>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42" name="Rectangle 2"/>
          <p:cNvSpPr>
            <a:spLocks noGrp="1" noChangeArrowheads="1"/>
          </p:cNvSpPr>
          <p:nvPr>
            <p:ph type="ctrTitle"/>
          </p:nvPr>
        </p:nvSpPr>
        <p:spPr>
          <a:xfrm>
            <a:off x="4724400" y="762000"/>
            <a:ext cx="4114800" cy="5791200"/>
          </a:xfrm>
          <a:effectLst>
            <a:outerShdw blurRad="63500" dist="35921" dir="2700000" algn="ctr" rotWithShape="0">
              <a:schemeClr val="bg1">
                <a:alpha val="74998"/>
              </a:schemeClr>
            </a:outerShdw>
          </a:effectLst>
        </p:spPr>
        <p:txBody>
          <a:bodyPr/>
          <a:lstStyle/>
          <a:p>
            <a:pPr eaLnBrk="1" hangingPunct="1"/>
            <a:r>
              <a:rPr lang="ja-JP" altLang="en-US" sz="7200" b="1">
                <a:solidFill>
                  <a:schemeClr val="tx1"/>
                </a:solidFill>
                <a:latin typeface="Arial" charset="0"/>
                <a:ea typeface="ＭＳ Ｐゴシック" charset="0"/>
                <a:cs typeface="ＭＳ Ｐゴシック" charset="0"/>
              </a:rPr>
              <a:t>“</a:t>
            </a:r>
            <a:r>
              <a:rPr lang="en-US" altLang="ja-JP" sz="7200" b="1">
                <a:solidFill>
                  <a:schemeClr val="tx1"/>
                </a:solidFill>
                <a:latin typeface="Arial" charset="0"/>
                <a:ea typeface="ＭＳ Ｐゴシック" charset="0"/>
                <a:cs typeface="ＭＳ Ｐゴシック" charset="0"/>
              </a:rPr>
              <a:t>Do you love me more than these?</a:t>
            </a:r>
            <a:r>
              <a:rPr lang="ja-JP" altLang="en-US" sz="7200" b="1">
                <a:solidFill>
                  <a:schemeClr val="tx1"/>
                </a:solidFill>
                <a:latin typeface="Arial" charset="0"/>
                <a:ea typeface="ＭＳ Ｐゴシック" charset="0"/>
                <a:cs typeface="ＭＳ Ｐゴシック" charset="0"/>
              </a:rPr>
              <a:t>”</a:t>
            </a:r>
            <a:endParaRPr lang="en-US" sz="11700">
              <a:solidFill>
                <a:schemeClr val="bg1"/>
              </a:solidFill>
              <a:latin typeface="Arial" charset="0"/>
              <a:ea typeface="ＭＳ Ｐゴシック" charset="0"/>
              <a:cs typeface="ＭＳ Ｐゴシック" charset="0"/>
            </a:endParaRPr>
          </a:p>
        </p:txBody>
      </p:sp>
      <p:sp>
        <p:nvSpPr>
          <p:cNvPr id="1751043" name="Rectangle 3"/>
          <p:cNvSpPr>
            <a:spLocks noChangeArrowheads="1"/>
          </p:cNvSpPr>
          <p:nvPr/>
        </p:nvSpPr>
        <p:spPr bwMode="auto">
          <a:xfrm>
            <a:off x="0" y="223838"/>
            <a:ext cx="4800600" cy="757237"/>
          </a:xfrm>
          <a:prstGeom prst="rect">
            <a:avLst/>
          </a:prstGeom>
          <a:noFill/>
          <a:ln>
            <a:noFill/>
          </a:ln>
          <a:effectLst>
            <a:outerShdw blurRad="63500" dist="35921" dir="2700000" algn="ctr" rotWithShape="0">
              <a:schemeClr val="bg1">
                <a:alpha val="74998"/>
              </a:schemeClr>
            </a:outerShdw>
          </a:effectLst>
        </p:spPr>
        <p:txBody>
          <a:bodyPr lIns="92075" tIns="46038" rIns="92075" bIns="46038" anchor="b"/>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a:ln>
                  <a:noFill/>
                </a:ln>
                <a:solidFill>
                  <a:srgbClr val="F8F8F8"/>
                </a:solidFill>
                <a:effectLst/>
                <a:uLnTx/>
                <a:uFillTx/>
                <a:latin typeface="Arial" charset="0"/>
                <a:ea typeface="ＭＳ Ｐゴシック" charset="0"/>
                <a:cs typeface="+mn-cs"/>
              </a:rPr>
              <a:t>What are </a:t>
            </a:r>
            <a:r>
              <a:rPr kumimoji="0" lang="ja-JP" altLang="en-US" sz="4000" b="1" i="0" u="sng" strike="noStrike" kern="1200" cap="none" spc="0" normalizeH="0" baseline="0" noProof="0">
                <a:ln>
                  <a:noFill/>
                </a:ln>
                <a:solidFill>
                  <a:srgbClr val="F8F8F8"/>
                </a:solidFill>
                <a:effectLst/>
                <a:uLnTx/>
                <a:uFillTx/>
                <a:latin typeface="Arial" charset="0"/>
                <a:ea typeface="ＭＳ Ｐゴシック" charset="0"/>
                <a:cs typeface="+mn-cs"/>
              </a:rPr>
              <a:t>“</a:t>
            </a:r>
            <a:r>
              <a:rPr kumimoji="0" lang="en-US" altLang="ja-JP" sz="4000" b="1" i="1" u="sng" strike="noStrike" kern="1200" cap="none" spc="0" normalizeH="0" baseline="0" noProof="0">
                <a:ln>
                  <a:noFill/>
                </a:ln>
                <a:solidFill>
                  <a:srgbClr val="F8F8F8"/>
                </a:solidFill>
                <a:effectLst/>
                <a:uLnTx/>
                <a:uFillTx/>
                <a:latin typeface="Arial" charset="0"/>
                <a:ea typeface="ＭＳ Ｐゴシック" charset="0"/>
                <a:cs typeface="+mn-cs"/>
              </a:rPr>
              <a:t>these</a:t>
            </a:r>
            <a:r>
              <a:rPr kumimoji="0" lang="ja-JP" altLang="en-US" sz="4000" b="1" i="0" u="sng" strike="noStrike" kern="1200" cap="none" spc="0" normalizeH="0" baseline="0" noProof="0">
                <a:ln>
                  <a:noFill/>
                </a:ln>
                <a:solidFill>
                  <a:srgbClr val="F8F8F8"/>
                </a:solidFill>
                <a:effectLst/>
                <a:uLnTx/>
                <a:uFillTx/>
                <a:latin typeface="Arial" charset="0"/>
                <a:ea typeface="ＭＳ Ｐゴシック" charset="0"/>
                <a:cs typeface="+mn-cs"/>
              </a:rPr>
              <a:t>”</a:t>
            </a:r>
            <a:r>
              <a:rPr kumimoji="0" lang="en-US" altLang="ja-JP" sz="4000" b="1" i="0" u="sng" strike="noStrike" kern="1200" cap="none" spc="0" normalizeH="0" baseline="0" noProof="0">
                <a:ln>
                  <a:noFill/>
                </a:ln>
                <a:solidFill>
                  <a:srgbClr val="F8F8F8"/>
                </a:solidFill>
                <a:effectLst/>
                <a:uLnTx/>
                <a:uFillTx/>
                <a:latin typeface="Arial" charset="0"/>
                <a:ea typeface="ＭＳ Ｐゴシック" charset="0"/>
                <a:cs typeface="+mn-cs"/>
              </a:rPr>
              <a:t>?</a:t>
            </a:r>
            <a:endParaRPr kumimoji="0" lang="en-US" sz="6600" b="0" i="0" u="sng"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1751044" name="Rectangle 4"/>
          <p:cNvSpPr>
            <a:spLocks noChangeArrowheads="1"/>
          </p:cNvSpPr>
          <p:nvPr/>
        </p:nvSpPr>
        <p:spPr bwMode="auto">
          <a:xfrm>
            <a:off x="228600" y="1196975"/>
            <a:ext cx="4630738" cy="5105400"/>
          </a:xfrm>
          <a:prstGeom prst="rect">
            <a:avLst/>
          </a:prstGeom>
          <a:noFill/>
          <a:ln>
            <a:noFill/>
          </a:ln>
          <a:effectLst/>
        </p:spPr>
        <p:txBody>
          <a:bodyPr lIns="92075" tIns="46038" rIns="92075" bIns="46038"/>
          <a:lstStyle/>
          <a:p>
            <a:pPr marL="338138" marR="0" lvl="0" indent="-338138" algn="l" defTabSz="914400" rtl="0" eaLnBrk="1" fontAlgn="base" latinLnBrk="0" hangingPunct="1">
              <a:lnSpc>
                <a:spcPct val="100000"/>
              </a:lnSpc>
              <a:spcBef>
                <a:spcPct val="0"/>
              </a:spcBef>
              <a:spcAft>
                <a:spcPct val="0"/>
              </a:spcAft>
              <a:buClrTx/>
              <a:buSzTx/>
              <a:buFontTx/>
              <a:buChar char="•"/>
              <a:tabLst/>
              <a:defRPr/>
            </a:pPr>
            <a:r>
              <a:rPr kumimoji="0" lang="ja-JP" altLang="en-US" sz="2800" b="1" i="0" u="none" strike="noStrike" kern="1200" cap="none" spc="0" normalizeH="0" baseline="0" noProof="0">
                <a:ln>
                  <a:noFill/>
                </a:ln>
                <a:solidFill>
                  <a:srgbClr val="F8F8F8"/>
                </a:solidFill>
                <a:effectLst/>
                <a:uLnTx/>
                <a:uFillTx/>
                <a:latin typeface="Arial" charset="0"/>
                <a:ea typeface="ＭＳ Ｐゴシック" charset="0"/>
                <a:cs typeface="+mn-cs"/>
              </a:rPr>
              <a:t>“</a:t>
            </a:r>
            <a:r>
              <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rPr>
              <a:t>Do you love me more than </a:t>
            </a:r>
            <a:r>
              <a:rPr kumimoji="0" lang="en-US" altLang="ja-JP" sz="2800" b="1" i="1" u="none" strike="noStrike" kern="1200" cap="none" spc="0" normalizeH="0" baseline="0" noProof="0" dirty="0">
                <a:ln>
                  <a:noFill/>
                </a:ln>
                <a:solidFill>
                  <a:srgbClr val="FFCC00"/>
                </a:solidFill>
                <a:effectLst/>
                <a:uLnTx/>
                <a:uFillTx/>
                <a:latin typeface="Arial" charset="0"/>
                <a:ea typeface="ＭＳ Ｐゴシック" charset="0"/>
                <a:cs typeface="+mn-cs"/>
              </a:rPr>
              <a:t>you love fishing</a:t>
            </a:r>
            <a:r>
              <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rPr>
              <a:t>?</a:t>
            </a:r>
            <a:r>
              <a:rPr kumimoji="0" lang="ja-JP" altLang="en-US" sz="2800" b="1" i="0" u="none" strike="noStrike" kern="1200" cap="none" spc="0" normalizeH="0" baseline="0" noProof="0">
                <a:ln>
                  <a:noFill/>
                </a:ln>
                <a:solidFill>
                  <a:srgbClr val="F8F8F8"/>
                </a:solidFill>
                <a:effectLst/>
                <a:uLnTx/>
                <a:uFillTx/>
                <a:latin typeface="Arial" charset="0"/>
                <a:ea typeface="ＭＳ Ｐゴシック" charset="0"/>
                <a:cs typeface="+mn-cs"/>
              </a:rPr>
              <a:t>”</a:t>
            </a:r>
            <a:endPar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endParaRPr>
          </a:p>
          <a:p>
            <a:pPr marL="338138" marR="0" lvl="0" indent="-338138" algn="l" defTabSz="914400" rtl="0" eaLnBrk="1" fontAlgn="base" latinLnBrk="0" hangingPunct="1">
              <a:lnSpc>
                <a:spcPct val="100000"/>
              </a:lnSpc>
              <a:spcBef>
                <a:spcPct val="0"/>
              </a:spcBef>
              <a:spcAft>
                <a:spcPct val="0"/>
              </a:spcAft>
              <a:buClrTx/>
              <a:buSzTx/>
              <a:buFontTx/>
              <a:buChar char="•"/>
              <a:tabLst/>
              <a:defRPr/>
            </a:pPr>
            <a:endPar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endParaRPr>
          </a:p>
          <a:p>
            <a:pPr marL="338138" marR="0" lvl="0" indent="-338138" algn="l" defTabSz="914400" rtl="0" eaLnBrk="1" fontAlgn="base" latinLnBrk="0" hangingPunct="1">
              <a:lnSpc>
                <a:spcPct val="100000"/>
              </a:lnSpc>
              <a:spcBef>
                <a:spcPct val="0"/>
              </a:spcBef>
              <a:spcAft>
                <a:spcPct val="0"/>
              </a:spcAft>
              <a:buClrTx/>
              <a:buSzTx/>
              <a:buFontTx/>
              <a:buChar char="•"/>
              <a:tabLst/>
              <a:defRPr/>
            </a:pPr>
            <a:r>
              <a:rPr kumimoji="0" lang="ja-JP" altLang="en-US" sz="2800" b="1" i="0" u="none" strike="noStrike" kern="1200" cap="none" spc="0" normalizeH="0" baseline="0" noProof="0">
                <a:ln>
                  <a:noFill/>
                </a:ln>
                <a:solidFill>
                  <a:srgbClr val="F8F8F8"/>
                </a:solidFill>
                <a:effectLst/>
                <a:uLnTx/>
                <a:uFillTx/>
                <a:latin typeface="Arial" charset="0"/>
                <a:ea typeface="ＭＳ Ｐゴシック" charset="0"/>
                <a:cs typeface="+mn-cs"/>
              </a:rPr>
              <a:t>“</a:t>
            </a:r>
            <a:r>
              <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rPr>
              <a:t>Do you love me more than </a:t>
            </a:r>
            <a:r>
              <a:rPr kumimoji="0" lang="en-US" altLang="ja-JP" sz="2800" b="1" i="1" u="none" strike="noStrike" kern="1200" cap="none" spc="0" normalizeH="0" baseline="0" noProof="0" dirty="0">
                <a:ln>
                  <a:noFill/>
                </a:ln>
                <a:solidFill>
                  <a:srgbClr val="FFCC00"/>
                </a:solidFill>
                <a:effectLst/>
                <a:uLnTx/>
                <a:uFillTx/>
                <a:latin typeface="Arial" charset="0"/>
                <a:ea typeface="ＭＳ Ｐゴシック" charset="0"/>
                <a:cs typeface="+mn-cs"/>
              </a:rPr>
              <a:t>you love these disciples</a:t>
            </a:r>
            <a:r>
              <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rPr>
              <a:t>?</a:t>
            </a:r>
            <a:r>
              <a:rPr kumimoji="0" lang="ja-JP" altLang="en-US" sz="2800" b="1" i="0" u="none" strike="noStrike" kern="1200" cap="none" spc="0" normalizeH="0" baseline="0" noProof="0">
                <a:ln>
                  <a:noFill/>
                </a:ln>
                <a:solidFill>
                  <a:srgbClr val="F8F8F8"/>
                </a:solidFill>
                <a:effectLst/>
                <a:uLnTx/>
                <a:uFillTx/>
                <a:latin typeface="Arial" charset="0"/>
                <a:ea typeface="ＭＳ Ｐゴシック" charset="0"/>
                <a:cs typeface="+mn-cs"/>
              </a:rPr>
              <a:t>”</a:t>
            </a:r>
            <a:endPar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endParaRPr>
          </a:p>
          <a:p>
            <a:pPr marL="338138" marR="0" lvl="0" indent="-338138" algn="l" defTabSz="914400" rtl="0" eaLnBrk="1" fontAlgn="base" latinLnBrk="0" hangingPunct="1">
              <a:lnSpc>
                <a:spcPct val="100000"/>
              </a:lnSpc>
              <a:spcBef>
                <a:spcPct val="0"/>
              </a:spcBef>
              <a:spcAft>
                <a:spcPct val="0"/>
              </a:spcAft>
              <a:buClrTx/>
              <a:buSzTx/>
              <a:buFontTx/>
              <a:buChar char="•"/>
              <a:tabLst/>
              <a:defRPr/>
            </a:pPr>
            <a:endPar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endParaRPr>
          </a:p>
          <a:p>
            <a:pPr marL="338138" marR="0" lvl="0" indent="-338138" algn="l" defTabSz="914400" rtl="0" eaLnBrk="1" fontAlgn="base" latinLnBrk="0" hangingPunct="1">
              <a:lnSpc>
                <a:spcPct val="100000"/>
              </a:lnSpc>
              <a:spcBef>
                <a:spcPct val="0"/>
              </a:spcBef>
              <a:spcAft>
                <a:spcPct val="0"/>
              </a:spcAft>
              <a:buClrTx/>
              <a:buSzTx/>
              <a:buFontTx/>
              <a:buChar char="•"/>
              <a:tabLst/>
              <a:defRPr/>
            </a:pPr>
            <a:r>
              <a:rPr kumimoji="0" lang="ja-JP" altLang="en-US" sz="2800" b="1" i="0" u="none" strike="noStrike" kern="1200" cap="none" spc="0" normalizeH="0" baseline="0" noProof="0">
                <a:ln>
                  <a:noFill/>
                </a:ln>
                <a:solidFill>
                  <a:srgbClr val="F8F8F8"/>
                </a:solidFill>
                <a:effectLst/>
                <a:uLnTx/>
                <a:uFillTx/>
                <a:latin typeface="Arial" charset="0"/>
                <a:ea typeface="ＭＳ Ｐゴシック" charset="0"/>
                <a:cs typeface="+mn-cs"/>
              </a:rPr>
              <a:t>“</a:t>
            </a:r>
            <a:r>
              <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rPr>
              <a:t>Do you love me more than the rest of </a:t>
            </a:r>
            <a:r>
              <a:rPr kumimoji="0" lang="en-US" altLang="ja-JP" sz="2800" b="1" i="1" u="none" strike="noStrike" kern="1200" cap="none" spc="0" normalizeH="0" baseline="0" noProof="0" dirty="0">
                <a:ln>
                  <a:noFill/>
                </a:ln>
                <a:solidFill>
                  <a:srgbClr val="FFCC00"/>
                </a:solidFill>
                <a:effectLst/>
                <a:uLnTx/>
                <a:uFillTx/>
                <a:latin typeface="Arial" charset="0"/>
                <a:ea typeface="ＭＳ Ｐゴシック" charset="0"/>
                <a:cs typeface="+mn-cs"/>
              </a:rPr>
              <a:t>these</a:t>
            </a:r>
            <a:r>
              <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rPr>
              <a:t> </a:t>
            </a:r>
            <a:r>
              <a:rPr kumimoji="0" lang="en-US" altLang="ja-JP" sz="2800" b="1" i="1" u="none" strike="noStrike" kern="1200" cap="none" spc="0" normalizeH="0" baseline="0" noProof="0" dirty="0">
                <a:ln>
                  <a:noFill/>
                </a:ln>
                <a:solidFill>
                  <a:srgbClr val="FFCC00"/>
                </a:solidFill>
                <a:effectLst/>
                <a:uLnTx/>
                <a:uFillTx/>
                <a:latin typeface="Arial" charset="0"/>
                <a:ea typeface="ＭＳ Ｐゴシック" charset="0"/>
                <a:cs typeface="+mn-cs"/>
              </a:rPr>
              <a:t>disciples love me</a:t>
            </a:r>
            <a:r>
              <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rPr>
              <a:t>?</a:t>
            </a:r>
            <a:r>
              <a:rPr kumimoji="0" lang="ja-JP" altLang="en-US" sz="2800" b="1" i="0" u="none" strike="noStrike" kern="1200" cap="none" spc="0" normalizeH="0" baseline="0" noProof="0">
                <a:ln>
                  <a:noFill/>
                </a:ln>
                <a:solidFill>
                  <a:srgbClr val="F8F8F8"/>
                </a:solidFill>
                <a:effectLst/>
                <a:uLnTx/>
                <a:uFillTx/>
                <a:latin typeface="Arial" charset="0"/>
                <a:ea typeface="ＭＳ Ｐゴシック" charset="0"/>
                <a:cs typeface="+mn-cs"/>
              </a:rPr>
              <a:t>”</a:t>
            </a:r>
            <a:r>
              <a:rPr kumimoji="0" lang="en-US" altLang="ja-JP" sz="2800" b="1" i="0" u="none" strike="noStrike" kern="1200" cap="none" spc="0" normalizeH="0" baseline="0" noProof="0" dirty="0">
                <a:ln>
                  <a:noFill/>
                </a:ln>
                <a:solidFill>
                  <a:srgbClr val="F8F8F8"/>
                </a:solidFill>
                <a:effectLst/>
                <a:uLnTx/>
                <a:uFillTx/>
                <a:latin typeface="Arial" charset="0"/>
                <a:ea typeface="ＭＳ Ｐゴシック" charset="0"/>
                <a:cs typeface="+mn-cs"/>
              </a:rPr>
              <a:t> </a:t>
            </a:r>
            <a:endParaRPr kumimoji="0" lang="en-US" sz="2800" b="1" i="0" u="none" strike="noStrike" kern="1200" cap="none" spc="0" normalizeH="0" baseline="0" noProof="0" dirty="0">
              <a:ln>
                <a:noFill/>
              </a:ln>
              <a:solidFill>
                <a:srgbClr val="F8F8F8"/>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27317982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51043">
                                            <p:txEl>
                                              <p:pRg st="0" end="0"/>
                                            </p:txEl>
                                          </p:spTgt>
                                        </p:tgtEl>
                                        <p:attrNameLst>
                                          <p:attrName>style.visibility</p:attrName>
                                        </p:attrNameLst>
                                      </p:cBhvr>
                                      <p:to>
                                        <p:strVal val="visible"/>
                                      </p:to>
                                    </p:set>
                                    <p:animEffect transition="in" filter="fade">
                                      <p:cBhvr>
                                        <p:cTn id="7" dur="500"/>
                                        <p:tgtEl>
                                          <p:spTgt spid="17510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51044">
                                            <p:txEl>
                                              <p:pRg st="0" end="0"/>
                                            </p:txEl>
                                          </p:spTgt>
                                        </p:tgtEl>
                                        <p:attrNameLst>
                                          <p:attrName>style.visibility</p:attrName>
                                        </p:attrNameLst>
                                      </p:cBhvr>
                                      <p:to>
                                        <p:strVal val="visible"/>
                                      </p:to>
                                    </p:set>
                                    <p:animEffect transition="in" filter="fade">
                                      <p:cBhvr>
                                        <p:cTn id="12" dur="500"/>
                                        <p:tgtEl>
                                          <p:spTgt spid="175104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51044">
                                            <p:txEl>
                                              <p:pRg st="2" end="2"/>
                                            </p:txEl>
                                          </p:spTgt>
                                        </p:tgtEl>
                                        <p:attrNameLst>
                                          <p:attrName>style.visibility</p:attrName>
                                        </p:attrNameLst>
                                      </p:cBhvr>
                                      <p:to>
                                        <p:strVal val="visible"/>
                                      </p:to>
                                    </p:set>
                                    <p:animEffect transition="in" filter="fade">
                                      <p:cBhvr>
                                        <p:cTn id="17" dur="500"/>
                                        <p:tgtEl>
                                          <p:spTgt spid="175104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51044">
                                            <p:txEl>
                                              <p:pRg st="4" end="4"/>
                                            </p:txEl>
                                          </p:spTgt>
                                        </p:tgtEl>
                                        <p:attrNameLst>
                                          <p:attrName>style.visibility</p:attrName>
                                        </p:attrNameLst>
                                      </p:cBhvr>
                                      <p:to>
                                        <p:strVal val="visible"/>
                                      </p:to>
                                    </p:set>
                                    <p:animEffect transition="in" filter="fade">
                                      <p:cBhvr>
                                        <p:cTn id="22" dur="500"/>
                                        <p:tgtEl>
                                          <p:spTgt spid="175104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43" grpId="0" build="p" autoUpdateAnimBg="0"/>
      <p:bldP spid="1751044" grpId="0" build="p" autoUpdateAnimBg="0"/>
    </p:bldLst>
  </p:timing>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9001" name="AutoShape 9"/>
          <p:cNvSpPr>
            <a:spLocks noChangeArrowheads="1"/>
          </p:cNvSpPr>
          <p:nvPr/>
        </p:nvSpPr>
        <p:spPr bwMode="auto">
          <a:xfrm>
            <a:off x="0" y="1981200"/>
            <a:ext cx="4648200" cy="4419600"/>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gradFill rotWithShape="0">
            <a:gsLst>
              <a:gs pos="0">
                <a:srgbClr val="FF0000"/>
              </a:gs>
              <a:gs pos="100000">
                <a:srgbClr val="FF0000">
                  <a:gamma/>
                  <a:shade val="46275"/>
                  <a:invGamma/>
                </a:srgbClr>
              </a:gs>
            </a:gsLst>
            <a:path path="shape">
              <a:fillToRect l="50000" t="50000" r="50000" b="50000"/>
            </a:path>
          </a:gra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8F8F8"/>
              </a:solidFill>
              <a:effectLst>
                <a:glow rad="228600">
                  <a:srgbClr val="000000">
                    <a:alpha val="85000"/>
                  </a:srgbClr>
                </a:glow>
              </a:effectLst>
              <a:uLnTx/>
              <a:uFillTx/>
              <a:latin typeface="Arial" charset="0"/>
              <a:ea typeface="ＭＳ Ｐゴシック" charset="0"/>
              <a:cs typeface="+mn-cs"/>
            </a:endParaRPr>
          </a:p>
        </p:txBody>
      </p:sp>
      <p:sp>
        <p:nvSpPr>
          <p:cNvPr id="171011" name="Rectangle 2"/>
          <p:cNvSpPr>
            <a:spLocks noGrp="1" noChangeArrowheads="1"/>
          </p:cNvSpPr>
          <p:nvPr>
            <p:ph type="ctrTitle"/>
          </p:nvPr>
        </p:nvSpPr>
        <p:spPr>
          <a:xfrm>
            <a:off x="495300" y="533400"/>
            <a:ext cx="8153400" cy="990600"/>
          </a:xfrm>
        </p:spPr>
        <p:txBody>
          <a:bodyPr/>
          <a:lstStyle/>
          <a:p>
            <a:pPr eaLnBrk="1" hangingPunct="1"/>
            <a:r>
              <a:rPr lang="en-US" sz="4800" b="1">
                <a:effectLst>
                  <a:glow rad="228600">
                    <a:schemeClr val="bg1">
                      <a:alpha val="85000"/>
                    </a:schemeClr>
                  </a:glow>
                </a:effectLst>
                <a:latin typeface="Helvetica" charset="0"/>
                <a:ea typeface="ＭＳ Ｐゴシック" charset="0"/>
                <a:cs typeface="ＭＳ Ｐゴシック" charset="0"/>
              </a:rPr>
              <a:t>Three Questions</a:t>
            </a:r>
            <a:endParaRPr lang="en-US">
              <a:solidFill>
                <a:schemeClr val="bg1"/>
              </a:solidFill>
              <a:effectLst>
                <a:glow rad="228600">
                  <a:schemeClr val="bg1">
                    <a:alpha val="85000"/>
                  </a:schemeClr>
                </a:glow>
              </a:effectLst>
              <a:latin typeface="Helvetica" charset="0"/>
              <a:ea typeface="ＭＳ Ｐゴシック" charset="0"/>
              <a:cs typeface="ＭＳ Ｐゴシック" charset="0"/>
            </a:endParaRPr>
          </a:p>
        </p:txBody>
      </p:sp>
      <p:sp>
        <p:nvSpPr>
          <p:cNvPr id="1748995" name="Text Box 3"/>
          <p:cNvSpPr txBox="1">
            <a:spLocks noChangeArrowheads="1"/>
          </p:cNvSpPr>
          <p:nvPr/>
        </p:nvSpPr>
        <p:spPr bwMode="auto">
          <a:xfrm>
            <a:off x="457200" y="2209800"/>
            <a:ext cx="4419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5000"/>
                    </a:srgbClr>
                  </a:glow>
                </a:effectLst>
                <a:uLnTx/>
                <a:uFillTx/>
                <a:latin typeface="Arial" charset="0"/>
                <a:ea typeface="ＭＳ Ｐゴシック" charset="0"/>
              </a:rPr>
              <a:t>Do you </a:t>
            </a:r>
            <a:r>
              <a:rPr kumimoji="0" lang="en-US" sz="3200" b="1" i="1" u="none" strike="noStrike" kern="1200" cap="none" spc="0" normalizeH="0" baseline="0" noProof="0">
                <a:ln>
                  <a:noFill/>
                </a:ln>
                <a:solidFill>
                  <a:srgbClr val="F8F8F8"/>
                </a:solidFill>
                <a:effectLst>
                  <a:glow rad="228600">
                    <a:srgbClr val="000000">
                      <a:alpha val="85000"/>
                    </a:srgbClr>
                  </a:glow>
                </a:effectLst>
                <a:uLnTx/>
                <a:uFillTx/>
                <a:latin typeface="Arial" charset="0"/>
                <a:ea typeface="ＭＳ Ｐゴシック" charset="0"/>
              </a:rPr>
              <a:t>agape</a:t>
            </a:r>
            <a:r>
              <a:rPr kumimoji="0" lang="en-US" sz="3200" b="1" i="0" u="none" strike="noStrike" kern="1200" cap="none" spc="0" normalizeH="0" baseline="0" noProof="0">
                <a:ln>
                  <a:noFill/>
                </a:ln>
                <a:solidFill>
                  <a:srgbClr val="F8F8F8"/>
                </a:solidFill>
                <a:effectLst>
                  <a:glow rad="228600">
                    <a:srgbClr val="000000">
                      <a:alpha val="85000"/>
                    </a:srgbClr>
                  </a:glow>
                </a:effectLst>
                <a:uLnTx/>
                <a:uFillTx/>
                <a:latin typeface="Arial" charset="0"/>
                <a:ea typeface="ＭＳ Ｐゴシック" charset="0"/>
              </a:rPr>
              <a:t> me?</a:t>
            </a:r>
          </a:p>
        </p:txBody>
      </p:sp>
      <p:sp>
        <p:nvSpPr>
          <p:cNvPr id="1748996" name="Text Box 4"/>
          <p:cNvSpPr txBox="1">
            <a:spLocks noChangeArrowheads="1"/>
          </p:cNvSpPr>
          <p:nvPr/>
        </p:nvSpPr>
        <p:spPr bwMode="auto">
          <a:xfrm>
            <a:off x="5140325" y="2209800"/>
            <a:ext cx="3392488" cy="579438"/>
          </a:xfrm>
          <a:prstGeom prst="rect">
            <a:avLst/>
          </a:prstGeom>
          <a:noFill/>
          <a:ln>
            <a:noFill/>
          </a:ln>
          <a:effectLst>
            <a:outerShdw blurRad="63500" dist="35921" dir="2700000" algn="ctr" rotWithShape="0">
              <a:schemeClr val="bg1">
                <a:alpha val="74998"/>
              </a:schemeClr>
            </a:outerShdw>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8F8F8"/>
                </a:solidFill>
                <a:effectLst>
                  <a:glow rad="228600">
                    <a:srgbClr val="000000">
                      <a:alpha val="85000"/>
                    </a:srgbClr>
                  </a:glow>
                </a:effectLst>
                <a:uLnTx/>
                <a:uFillTx/>
                <a:latin typeface="Arial" charset="0"/>
                <a:ea typeface="ＭＳ Ｐゴシック" charset="0"/>
                <a:cs typeface="+mn-cs"/>
              </a:rPr>
              <a:t>I </a:t>
            </a:r>
            <a:r>
              <a:rPr kumimoji="0" lang="en-US" sz="3200" b="1" i="1" u="none" strike="noStrike" kern="1200" cap="none" spc="0" normalizeH="0" baseline="0" noProof="0" dirty="0" err="1">
                <a:ln>
                  <a:noFill/>
                </a:ln>
                <a:solidFill>
                  <a:srgbClr val="F8F8F8"/>
                </a:solidFill>
                <a:effectLst>
                  <a:glow rad="228600">
                    <a:srgbClr val="000000">
                      <a:alpha val="85000"/>
                    </a:srgbClr>
                  </a:glow>
                </a:effectLst>
                <a:uLnTx/>
                <a:uFillTx/>
                <a:latin typeface="Arial" charset="0"/>
                <a:ea typeface="ＭＳ Ｐゴシック" charset="0"/>
                <a:cs typeface="+mn-cs"/>
              </a:rPr>
              <a:t>phileo</a:t>
            </a:r>
            <a:r>
              <a:rPr kumimoji="0" lang="en-US" sz="3200" b="1" i="0" u="none" strike="noStrike" kern="1200" cap="none" spc="0" normalizeH="0" baseline="0" noProof="0" dirty="0">
                <a:ln>
                  <a:noFill/>
                </a:ln>
                <a:solidFill>
                  <a:srgbClr val="F8F8F8"/>
                </a:solidFill>
                <a:effectLst>
                  <a:glow rad="228600">
                    <a:srgbClr val="000000">
                      <a:alpha val="85000"/>
                    </a:srgbClr>
                  </a:glow>
                </a:effectLst>
                <a:uLnTx/>
                <a:uFillTx/>
                <a:latin typeface="Arial" charset="0"/>
                <a:ea typeface="ＭＳ Ｐゴシック" charset="0"/>
                <a:cs typeface="+mn-cs"/>
              </a:rPr>
              <a:t> you.</a:t>
            </a:r>
          </a:p>
        </p:txBody>
      </p:sp>
      <p:sp>
        <p:nvSpPr>
          <p:cNvPr id="1748997" name="Text Box 5"/>
          <p:cNvSpPr txBox="1">
            <a:spLocks noChangeArrowheads="1"/>
          </p:cNvSpPr>
          <p:nvPr/>
        </p:nvSpPr>
        <p:spPr bwMode="auto">
          <a:xfrm>
            <a:off x="457200" y="3124200"/>
            <a:ext cx="4419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5000"/>
                    </a:srgbClr>
                  </a:glow>
                </a:effectLst>
                <a:uLnTx/>
                <a:uFillTx/>
                <a:latin typeface="Arial" charset="0"/>
                <a:ea typeface="ＭＳ Ｐゴシック" charset="0"/>
              </a:rPr>
              <a:t>Do you </a:t>
            </a:r>
            <a:r>
              <a:rPr kumimoji="0" lang="en-US" sz="3200" b="1" i="1" u="none" strike="noStrike" kern="1200" cap="none" spc="0" normalizeH="0" baseline="0" noProof="0">
                <a:ln>
                  <a:noFill/>
                </a:ln>
                <a:solidFill>
                  <a:srgbClr val="F8F8F8"/>
                </a:solidFill>
                <a:effectLst>
                  <a:glow rad="228600">
                    <a:srgbClr val="000000">
                      <a:alpha val="85000"/>
                    </a:srgbClr>
                  </a:glow>
                </a:effectLst>
                <a:uLnTx/>
                <a:uFillTx/>
                <a:latin typeface="Arial" charset="0"/>
                <a:ea typeface="ＭＳ Ｐゴシック" charset="0"/>
              </a:rPr>
              <a:t>agape</a:t>
            </a:r>
            <a:r>
              <a:rPr kumimoji="0" lang="en-US" sz="3200" b="1" i="0" u="none" strike="noStrike" kern="1200" cap="none" spc="0" normalizeH="0" baseline="0" noProof="0">
                <a:ln>
                  <a:noFill/>
                </a:ln>
                <a:solidFill>
                  <a:srgbClr val="F8F8F8"/>
                </a:solidFill>
                <a:effectLst>
                  <a:glow rad="228600">
                    <a:srgbClr val="000000">
                      <a:alpha val="85000"/>
                    </a:srgbClr>
                  </a:glow>
                </a:effectLst>
                <a:uLnTx/>
                <a:uFillTx/>
                <a:latin typeface="Arial" charset="0"/>
                <a:ea typeface="ＭＳ Ｐゴシック" charset="0"/>
              </a:rPr>
              <a:t> me?</a:t>
            </a:r>
          </a:p>
        </p:txBody>
      </p:sp>
      <p:sp>
        <p:nvSpPr>
          <p:cNvPr id="1748998" name="Text Box 6"/>
          <p:cNvSpPr txBox="1">
            <a:spLocks noChangeArrowheads="1"/>
          </p:cNvSpPr>
          <p:nvPr/>
        </p:nvSpPr>
        <p:spPr bwMode="auto">
          <a:xfrm>
            <a:off x="5140325" y="3124200"/>
            <a:ext cx="3392488" cy="579438"/>
          </a:xfrm>
          <a:prstGeom prst="rect">
            <a:avLst/>
          </a:prstGeom>
          <a:noFill/>
          <a:ln>
            <a:noFill/>
          </a:ln>
          <a:effectLst>
            <a:outerShdw blurRad="63500" dist="35921" dir="2700000" algn="ctr" rotWithShape="0">
              <a:schemeClr val="bg1">
                <a:alpha val="74998"/>
              </a:schemeClr>
            </a:outerShdw>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8F8F8"/>
                </a:solidFill>
                <a:effectLst>
                  <a:glow rad="228600">
                    <a:srgbClr val="000000">
                      <a:alpha val="85000"/>
                    </a:srgbClr>
                  </a:glow>
                </a:effectLst>
                <a:uLnTx/>
                <a:uFillTx/>
                <a:latin typeface="Arial" charset="0"/>
                <a:ea typeface="ＭＳ Ｐゴシック" charset="0"/>
                <a:cs typeface="+mn-cs"/>
              </a:rPr>
              <a:t>I </a:t>
            </a:r>
            <a:r>
              <a:rPr kumimoji="0" lang="en-US" sz="3200" b="1" i="1" u="none" strike="noStrike" kern="1200" cap="none" spc="0" normalizeH="0" baseline="0" noProof="0" dirty="0" err="1">
                <a:ln>
                  <a:noFill/>
                </a:ln>
                <a:solidFill>
                  <a:srgbClr val="F8F8F8"/>
                </a:solidFill>
                <a:effectLst>
                  <a:glow rad="228600">
                    <a:srgbClr val="000000">
                      <a:alpha val="85000"/>
                    </a:srgbClr>
                  </a:glow>
                </a:effectLst>
                <a:uLnTx/>
                <a:uFillTx/>
                <a:latin typeface="Arial" charset="0"/>
                <a:ea typeface="ＭＳ Ｐゴシック" charset="0"/>
                <a:cs typeface="+mn-cs"/>
              </a:rPr>
              <a:t>phileo</a:t>
            </a:r>
            <a:r>
              <a:rPr kumimoji="0" lang="en-US" sz="3200" b="1" i="0" u="none" strike="noStrike" kern="1200" cap="none" spc="0" normalizeH="0" baseline="0" noProof="0" dirty="0">
                <a:ln>
                  <a:noFill/>
                </a:ln>
                <a:solidFill>
                  <a:srgbClr val="F8F8F8"/>
                </a:solidFill>
                <a:effectLst>
                  <a:glow rad="228600">
                    <a:srgbClr val="000000">
                      <a:alpha val="85000"/>
                    </a:srgbClr>
                  </a:glow>
                </a:effectLst>
                <a:uLnTx/>
                <a:uFillTx/>
                <a:latin typeface="Arial" charset="0"/>
                <a:ea typeface="ＭＳ Ｐゴシック" charset="0"/>
                <a:cs typeface="+mn-cs"/>
              </a:rPr>
              <a:t> you.</a:t>
            </a:r>
          </a:p>
        </p:txBody>
      </p:sp>
      <p:sp>
        <p:nvSpPr>
          <p:cNvPr id="1748999" name="Text Box 7"/>
          <p:cNvSpPr txBox="1">
            <a:spLocks noChangeArrowheads="1"/>
          </p:cNvSpPr>
          <p:nvPr/>
        </p:nvSpPr>
        <p:spPr bwMode="auto">
          <a:xfrm>
            <a:off x="457200" y="4038600"/>
            <a:ext cx="4419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5000"/>
                    </a:srgbClr>
                  </a:glow>
                </a:effectLst>
                <a:uLnTx/>
                <a:uFillTx/>
                <a:latin typeface="Arial" charset="0"/>
                <a:ea typeface="ＭＳ Ｐゴシック" charset="0"/>
              </a:rPr>
              <a:t>Do you </a:t>
            </a:r>
            <a:r>
              <a:rPr kumimoji="0" lang="en-US" sz="3200" b="1" i="1" u="none" strike="noStrike" kern="1200" cap="none" spc="0" normalizeH="0" baseline="0" noProof="0">
                <a:ln>
                  <a:noFill/>
                </a:ln>
                <a:solidFill>
                  <a:srgbClr val="F8F8F8"/>
                </a:solidFill>
                <a:effectLst>
                  <a:glow rad="228600">
                    <a:srgbClr val="000000">
                      <a:alpha val="85000"/>
                    </a:srgbClr>
                  </a:glow>
                </a:effectLst>
                <a:uLnTx/>
                <a:uFillTx/>
                <a:latin typeface="Arial" charset="0"/>
                <a:ea typeface="ＭＳ Ｐゴシック" charset="0"/>
              </a:rPr>
              <a:t>phileo</a:t>
            </a:r>
            <a:r>
              <a:rPr kumimoji="0" lang="en-US" sz="3200" b="1" i="0" u="none" strike="noStrike" kern="1200" cap="none" spc="0" normalizeH="0" baseline="0" noProof="0">
                <a:ln>
                  <a:noFill/>
                </a:ln>
                <a:solidFill>
                  <a:srgbClr val="F8F8F8"/>
                </a:solidFill>
                <a:effectLst>
                  <a:glow rad="228600">
                    <a:srgbClr val="000000">
                      <a:alpha val="85000"/>
                    </a:srgbClr>
                  </a:glow>
                </a:effectLst>
                <a:uLnTx/>
                <a:uFillTx/>
                <a:latin typeface="Arial" charset="0"/>
                <a:ea typeface="ＭＳ Ｐゴシック" charset="0"/>
              </a:rPr>
              <a:t> me?</a:t>
            </a:r>
          </a:p>
        </p:txBody>
      </p:sp>
      <p:sp>
        <p:nvSpPr>
          <p:cNvPr id="1749000" name="Text Box 8"/>
          <p:cNvSpPr txBox="1">
            <a:spLocks noChangeArrowheads="1"/>
          </p:cNvSpPr>
          <p:nvPr/>
        </p:nvSpPr>
        <p:spPr bwMode="auto">
          <a:xfrm>
            <a:off x="5140325" y="4038600"/>
            <a:ext cx="3392488" cy="579438"/>
          </a:xfrm>
          <a:prstGeom prst="rect">
            <a:avLst/>
          </a:prstGeom>
          <a:noFill/>
          <a:ln>
            <a:noFill/>
          </a:ln>
          <a:effectLst>
            <a:outerShdw blurRad="63500" dist="35921" dir="2700000" algn="ctr" rotWithShape="0">
              <a:schemeClr val="bg1">
                <a:alpha val="74998"/>
              </a:schemeClr>
            </a:outerShdw>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8F8F8"/>
                </a:solidFill>
                <a:effectLst>
                  <a:glow rad="228600">
                    <a:srgbClr val="000000">
                      <a:alpha val="85000"/>
                    </a:srgbClr>
                  </a:glow>
                </a:effectLst>
                <a:uLnTx/>
                <a:uFillTx/>
                <a:latin typeface="Arial" charset="0"/>
                <a:ea typeface="ＭＳ Ｐゴシック" charset="0"/>
                <a:cs typeface="+mn-cs"/>
              </a:rPr>
              <a:t>I </a:t>
            </a:r>
            <a:r>
              <a:rPr kumimoji="0" lang="en-US" sz="3200" b="1" i="1" u="none" strike="noStrike" kern="1200" cap="none" spc="0" normalizeH="0" baseline="0" noProof="0" dirty="0" err="1">
                <a:ln>
                  <a:noFill/>
                </a:ln>
                <a:solidFill>
                  <a:srgbClr val="F8F8F8"/>
                </a:solidFill>
                <a:effectLst>
                  <a:glow rad="228600">
                    <a:srgbClr val="000000">
                      <a:alpha val="85000"/>
                    </a:srgbClr>
                  </a:glow>
                </a:effectLst>
                <a:uLnTx/>
                <a:uFillTx/>
                <a:latin typeface="Arial" charset="0"/>
                <a:ea typeface="ＭＳ Ｐゴシック" charset="0"/>
                <a:cs typeface="+mn-cs"/>
              </a:rPr>
              <a:t>phileo</a:t>
            </a:r>
            <a:r>
              <a:rPr kumimoji="0" lang="en-US" sz="3200" b="1" i="0" u="none" strike="noStrike" kern="1200" cap="none" spc="0" normalizeH="0" baseline="0" noProof="0" dirty="0">
                <a:ln>
                  <a:noFill/>
                </a:ln>
                <a:solidFill>
                  <a:srgbClr val="F8F8F8"/>
                </a:solidFill>
                <a:effectLst>
                  <a:glow rad="228600">
                    <a:srgbClr val="000000">
                      <a:alpha val="85000"/>
                    </a:srgbClr>
                  </a:glow>
                </a:effectLst>
                <a:uLnTx/>
                <a:uFillTx/>
                <a:latin typeface="Arial" charset="0"/>
                <a:ea typeface="ＭＳ Ｐゴシック" charset="0"/>
                <a:cs typeface="+mn-cs"/>
              </a:rPr>
              <a:t> you.</a:t>
            </a:r>
          </a:p>
        </p:txBody>
      </p:sp>
    </p:spTree>
    <p:extLst>
      <p:ext uri="{BB962C8B-B14F-4D97-AF65-F5344CB8AC3E}">
        <p14:creationId xmlns:p14="http://schemas.microsoft.com/office/powerpoint/2010/main" val="27527208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8995">
                                            <p:txEl>
                                              <p:pRg st="0" end="0"/>
                                            </p:txEl>
                                          </p:spTgt>
                                        </p:tgtEl>
                                        <p:attrNameLst>
                                          <p:attrName>style.visibility</p:attrName>
                                        </p:attrNameLst>
                                      </p:cBhvr>
                                      <p:to>
                                        <p:strVal val="visible"/>
                                      </p:to>
                                    </p:set>
                                    <p:animEffect transition="in" filter="fade">
                                      <p:cBhvr>
                                        <p:cTn id="7" dur="500"/>
                                        <p:tgtEl>
                                          <p:spTgt spid="17489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48996">
                                            <p:txEl>
                                              <p:pRg st="0" end="0"/>
                                            </p:txEl>
                                          </p:spTgt>
                                        </p:tgtEl>
                                        <p:attrNameLst>
                                          <p:attrName>style.visibility</p:attrName>
                                        </p:attrNameLst>
                                      </p:cBhvr>
                                      <p:to>
                                        <p:strVal val="visible"/>
                                      </p:to>
                                    </p:set>
                                    <p:animEffect transition="in" filter="fade">
                                      <p:cBhvr>
                                        <p:cTn id="12" dur="500"/>
                                        <p:tgtEl>
                                          <p:spTgt spid="174899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48997">
                                            <p:txEl>
                                              <p:pRg st="0" end="0"/>
                                            </p:txEl>
                                          </p:spTgt>
                                        </p:tgtEl>
                                        <p:attrNameLst>
                                          <p:attrName>style.visibility</p:attrName>
                                        </p:attrNameLst>
                                      </p:cBhvr>
                                      <p:to>
                                        <p:strVal val="visible"/>
                                      </p:to>
                                    </p:set>
                                    <p:animEffect transition="in" filter="fade">
                                      <p:cBhvr>
                                        <p:cTn id="17" dur="500"/>
                                        <p:tgtEl>
                                          <p:spTgt spid="1748997">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48998">
                                            <p:txEl>
                                              <p:pRg st="0" end="0"/>
                                            </p:txEl>
                                          </p:spTgt>
                                        </p:tgtEl>
                                        <p:attrNameLst>
                                          <p:attrName>style.visibility</p:attrName>
                                        </p:attrNameLst>
                                      </p:cBhvr>
                                      <p:to>
                                        <p:strVal val="visible"/>
                                      </p:to>
                                    </p:set>
                                    <p:animEffect transition="in" filter="fade">
                                      <p:cBhvr>
                                        <p:cTn id="22" dur="500"/>
                                        <p:tgtEl>
                                          <p:spTgt spid="1748998">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48999">
                                            <p:txEl>
                                              <p:pRg st="0" end="0"/>
                                            </p:txEl>
                                          </p:spTgt>
                                        </p:tgtEl>
                                        <p:attrNameLst>
                                          <p:attrName>style.visibility</p:attrName>
                                        </p:attrNameLst>
                                      </p:cBhvr>
                                      <p:to>
                                        <p:strVal val="visible"/>
                                      </p:to>
                                    </p:set>
                                    <p:animEffect transition="in" filter="fade">
                                      <p:cBhvr>
                                        <p:cTn id="27" dur="500"/>
                                        <p:tgtEl>
                                          <p:spTgt spid="1748999">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49000">
                                            <p:txEl>
                                              <p:pRg st="0" end="0"/>
                                            </p:txEl>
                                          </p:spTgt>
                                        </p:tgtEl>
                                        <p:attrNameLst>
                                          <p:attrName>style.visibility</p:attrName>
                                        </p:attrNameLst>
                                      </p:cBhvr>
                                      <p:to>
                                        <p:strVal val="visible"/>
                                      </p:to>
                                    </p:set>
                                    <p:animEffect transition="in" filter="fade">
                                      <p:cBhvr>
                                        <p:cTn id="32" dur="500"/>
                                        <p:tgtEl>
                                          <p:spTgt spid="17490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8995" grpId="0" build="p" autoUpdateAnimBg="0"/>
      <p:bldP spid="1748996" grpId="0" build="p" autoUpdateAnimBg="0"/>
      <p:bldP spid="1748997" grpId="0" build="p" autoUpdateAnimBg="0"/>
      <p:bldP spid="1748998" grpId="0" build="p" autoUpdateAnimBg="0"/>
      <p:bldP spid="1748999" grpId="0" build="p" autoUpdateAnimBg="0"/>
      <p:bldP spid="1749000" grpId="0" build="p" autoUpdateAnimBg="0"/>
    </p:bldLst>
  </p:timing>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10" descr="sheep"/>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19600" y="1295400"/>
            <a:ext cx="4349750" cy="510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49001" name="AutoShape 9"/>
          <p:cNvSpPr>
            <a:spLocks noChangeArrowheads="1"/>
          </p:cNvSpPr>
          <p:nvPr/>
        </p:nvSpPr>
        <p:spPr bwMode="auto">
          <a:xfrm>
            <a:off x="0" y="1981200"/>
            <a:ext cx="4648200" cy="4419600"/>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gradFill rotWithShape="0">
            <a:gsLst>
              <a:gs pos="0">
                <a:srgbClr val="FF0000"/>
              </a:gs>
              <a:gs pos="100000">
                <a:srgbClr val="FF0000">
                  <a:gamma/>
                  <a:shade val="46275"/>
                  <a:invGamma/>
                </a:srgbClr>
              </a:gs>
            </a:gsLst>
            <a:path path="shape">
              <a:fillToRect l="50000" t="50000" r="50000" b="50000"/>
            </a:path>
          </a:gra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cs typeface="+mn-cs"/>
            </a:endParaRPr>
          </a:p>
        </p:txBody>
      </p:sp>
      <p:sp>
        <p:nvSpPr>
          <p:cNvPr id="173060" name="Rectangle 2"/>
          <p:cNvSpPr>
            <a:spLocks noGrp="1" noChangeArrowheads="1"/>
          </p:cNvSpPr>
          <p:nvPr>
            <p:ph type="ctrTitle"/>
          </p:nvPr>
        </p:nvSpPr>
        <p:spPr>
          <a:xfrm>
            <a:off x="495300" y="533400"/>
            <a:ext cx="8153400" cy="990600"/>
          </a:xfrm>
        </p:spPr>
        <p:txBody>
          <a:bodyPr/>
          <a:lstStyle/>
          <a:p>
            <a:pPr eaLnBrk="1" hangingPunct="1"/>
            <a:r>
              <a:rPr lang="en-US" sz="4800" b="1">
                <a:effectLst>
                  <a:glow rad="228600">
                    <a:schemeClr val="bg1">
                      <a:alpha val="84000"/>
                    </a:schemeClr>
                  </a:glow>
                </a:effectLst>
                <a:latin typeface="Helvetica" charset="0"/>
                <a:ea typeface="ＭＳ Ｐゴシック" charset="0"/>
                <a:cs typeface="ＭＳ Ｐゴシック" charset="0"/>
              </a:rPr>
              <a:t>Three Reinstatements</a:t>
            </a:r>
            <a:endParaRPr lang="en-US">
              <a:solidFill>
                <a:schemeClr val="bg1"/>
              </a:solidFill>
              <a:effectLst>
                <a:glow rad="228600">
                  <a:schemeClr val="bg1">
                    <a:alpha val="84000"/>
                  </a:schemeClr>
                </a:glow>
              </a:effectLst>
              <a:latin typeface="Helvetica" charset="0"/>
              <a:ea typeface="ＭＳ Ｐゴシック" charset="0"/>
              <a:cs typeface="ＭＳ Ｐゴシック" charset="0"/>
            </a:endParaRPr>
          </a:p>
        </p:txBody>
      </p:sp>
      <p:sp>
        <p:nvSpPr>
          <p:cNvPr id="1748995" name="Text Box 3"/>
          <p:cNvSpPr txBox="1">
            <a:spLocks noChangeArrowheads="1"/>
          </p:cNvSpPr>
          <p:nvPr/>
        </p:nvSpPr>
        <p:spPr bwMode="auto">
          <a:xfrm>
            <a:off x="457200" y="2209800"/>
            <a:ext cx="4419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Do you </a:t>
            </a:r>
            <a:r>
              <a:rPr kumimoji="0" lang="en-US" sz="3200" b="1" i="1"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agape</a:t>
            </a:r>
            <a:r>
              <a:rPr kumimoji="0" lang="en-US" sz="3200" b="1" i="0"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 me?</a:t>
            </a:r>
          </a:p>
        </p:txBody>
      </p:sp>
      <p:sp>
        <p:nvSpPr>
          <p:cNvPr id="1748996" name="Text Box 4"/>
          <p:cNvSpPr txBox="1">
            <a:spLocks noChangeArrowheads="1"/>
          </p:cNvSpPr>
          <p:nvPr/>
        </p:nvSpPr>
        <p:spPr bwMode="auto">
          <a:xfrm>
            <a:off x="4419600" y="2209800"/>
            <a:ext cx="45720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Feed my lambs</a:t>
            </a:r>
          </a:p>
        </p:txBody>
      </p:sp>
      <p:sp>
        <p:nvSpPr>
          <p:cNvPr id="1748997" name="Text Box 5"/>
          <p:cNvSpPr txBox="1">
            <a:spLocks noChangeArrowheads="1"/>
          </p:cNvSpPr>
          <p:nvPr/>
        </p:nvSpPr>
        <p:spPr bwMode="auto">
          <a:xfrm>
            <a:off x="457200" y="3124200"/>
            <a:ext cx="4419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Do you </a:t>
            </a:r>
            <a:r>
              <a:rPr kumimoji="0" lang="en-US" sz="3200" b="1" i="1"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agape</a:t>
            </a:r>
            <a:r>
              <a:rPr kumimoji="0" lang="en-US" sz="3200" b="1" i="0"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 me?</a:t>
            </a:r>
          </a:p>
        </p:txBody>
      </p:sp>
      <p:sp>
        <p:nvSpPr>
          <p:cNvPr id="1748998" name="Text Box 6"/>
          <p:cNvSpPr txBox="1">
            <a:spLocks noChangeArrowheads="1"/>
          </p:cNvSpPr>
          <p:nvPr/>
        </p:nvSpPr>
        <p:spPr bwMode="auto">
          <a:xfrm>
            <a:off x="4419600" y="3124200"/>
            <a:ext cx="45720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Take care of my sheep</a:t>
            </a:r>
          </a:p>
        </p:txBody>
      </p:sp>
      <p:sp>
        <p:nvSpPr>
          <p:cNvPr id="1748999" name="Text Box 7"/>
          <p:cNvSpPr txBox="1">
            <a:spLocks noChangeArrowheads="1"/>
          </p:cNvSpPr>
          <p:nvPr/>
        </p:nvSpPr>
        <p:spPr bwMode="auto">
          <a:xfrm>
            <a:off x="457200" y="4038600"/>
            <a:ext cx="4419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Do you </a:t>
            </a:r>
            <a:r>
              <a:rPr kumimoji="0" lang="en-US" sz="3200" b="1" i="1"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phileo</a:t>
            </a:r>
            <a:r>
              <a:rPr kumimoji="0" lang="en-US" sz="3200" b="1" i="0"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 me?</a:t>
            </a:r>
          </a:p>
        </p:txBody>
      </p:sp>
      <p:sp>
        <p:nvSpPr>
          <p:cNvPr id="1749000" name="Text Box 8"/>
          <p:cNvSpPr txBox="1">
            <a:spLocks noChangeArrowheads="1"/>
          </p:cNvSpPr>
          <p:nvPr/>
        </p:nvSpPr>
        <p:spPr bwMode="auto">
          <a:xfrm>
            <a:off x="4419600" y="4038600"/>
            <a:ext cx="45720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4000"/>
                    </a:srgbClr>
                  </a:glow>
                </a:effectLst>
                <a:uLnTx/>
                <a:uFillTx/>
                <a:latin typeface="Arial" charset="0"/>
                <a:ea typeface="ＭＳ Ｐゴシック" charset="0"/>
              </a:rPr>
              <a:t>Feed my sheep</a:t>
            </a:r>
          </a:p>
        </p:txBody>
      </p:sp>
    </p:spTree>
    <p:extLst>
      <p:ext uri="{BB962C8B-B14F-4D97-AF65-F5344CB8AC3E}">
        <p14:creationId xmlns:p14="http://schemas.microsoft.com/office/powerpoint/2010/main" val="41189675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8995">
                                            <p:txEl>
                                              <p:pRg st="0" end="0"/>
                                            </p:txEl>
                                          </p:spTgt>
                                        </p:tgtEl>
                                        <p:attrNameLst>
                                          <p:attrName>style.visibility</p:attrName>
                                        </p:attrNameLst>
                                      </p:cBhvr>
                                      <p:to>
                                        <p:strVal val="visible"/>
                                      </p:to>
                                    </p:set>
                                    <p:animEffect transition="in" filter="fade">
                                      <p:cBhvr>
                                        <p:cTn id="7" dur="500"/>
                                        <p:tgtEl>
                                          <p:spTgt spid="17489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48996">
                                            <p:txEl>
                                              <p:pRg st="0" end="0"/>
                                            </p:txEl>
                                          </p:spTgt>
                                        </p:tgtEl>
                                        <p:attrNameLst>
                                          <p:attrName>style.visibility</p:attrName>
                                        </p:attrNameLst>
                                      </p:cBhvr>
                                      <p:to>
                                        <p:strVal val="visible"/>
                                      </p:to>
                                    </p:set>
                                    <p:animEffect transition="in" filter="fade">
                                      <p:cBhvr>
                                        <p:cTn id="12" dur="500"/>
                                        <p:tgtEl>
                                          <p:spTgt spid="174899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48997">
                                            <p:txEl>
                                              <p:pRg st="0" end="0"/>
                                            </p:txEl>
                                          </p:spTgt>
                                        </p:tgtEl>
                                        <p:attrNameLst>
                                          <p:attrName>style.visibility</p:attrName>
                                        </p:attrNameLst>
                                      </p:cBhvr>
                                      <p:to>
                                        <p:strVal val="visible"/>
                                      </p:to>
                                    </p:set>
                                    <p:animEffect transition="in" filter="fade">
                                      <p:cBhvr>
                                        <p:cTn id="17" dur="500"/>
                                        <p:tgtEl>
                                          <p:spTgt spid="1748997">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48998">
                                            <p:txEl>
                                              <p:pRg st="0" end="0"/>
                                            </p:txEl>
                                          </p:spTgt>
                                        </p:tgtEl>
                                        <p:attrNameLst>
                                          <p:attrName>style.visibility</p:attrName>
                                        </p:attrNameLst>
                                      </p:cBhvr>
                                      <p:to>
                                        <p:strVal val="visible"/>
                                      </p:to>
                                    </p:set>
                                    <p:animEffect transition="in" filter="fade">
                                      <p:cBhvr>
                                        <p:cTn id="22" dur="500"/>
                                        <p:tgtEl>
                                          <p:spTgt spid="1748998">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48999">
                                            <p:txEl>
                                              <p:pRg st="0" end="0"/>
                                            </p:txEl>
                                          </p:spTgt>
                                        </p:tgtEl>
                                        <p:attrNameLst>
                                          <p:attrName>style.visibility</p:attrName>
                                        </p:attrNameLst>
                                      </p:cBhvr>
                                      <p:to>
                                        <p:strVal val="visible"/>
                                      </p:to>
                                    </p:set>
                                    <p:animEffect transition="in" filter="fade">
                                      <p:cBhvr>
                                        <p:cTn id="27" dur="500"/>
                                        <p:tgtEl>
                                          <p:spTgt spid="1748999">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49000">
                                            <p:txEl>
                                              <p:pRg st="0" end="0"/>
                                            </p:txEl>
                                          </p:spTgt>
                                        </p:tgtEl>
                                        <p:attrNameLst>
                                          <p:attrName>style.visibility</p:attrName>
                                        </p:attrNameLst>
                                      </p:cBhvr>
                                      <p:to>
                                        <p:strVal val="visible"/>
                                      </p:to>
                                    </p:set>
                                    <p:animEffect transition="in" filter="fade">
                                      <p:cBhvr>
                                        <p:cTn id="32" dur="500"/>
                                        <p:tgtEl>
                                          <p:spTgt spid="17490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8995" grpId="0" build="p" autoUpdateAnimBg="0"/>
      <p:bldP spid="1748996" grpId="0" build="p" autoUpdateAnimBg="0"/>
      <p:bldP spid="1748997" grpId="0" build="p" autoUpdateAnimBg="0"/>
      <p:bldP spid="1748998" grpId="0" build="p" autoUpdateAnimBg="0"/>
      <p:bldP spid="1748999" grpId="0" build="p" autoUpdateAnimBg="0"/>
      <p:bldP spid="1749000" grpId="0" build="p" autoUpdateAnimBg="0"/>
    </p:bldLst>
  </p:timing>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3" descr="Lamb380X260.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01663"/>
            <a:ext cx="9144000" cy="6256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0" y="160064"/>
            <a:ext cx="9144000" cy="1143000"/>
          </a:xfrm>
          <a:ln>
            <a:miter lim="800000"/>
            <a:headEnd/>
            <a:tailEnd/>
          </a:ln>
        </p:spPr>
        <p:txBody>
          <a:bodyPr/>
          <a:lstStyle/>
          <a:p>
            <a:pPr eaLnBrk="1" hangingPunct="1">
              <a:defRPr/>
            </a:pPr>
            <a:r>
              <a:rPr lang="en-US" sz="6600" b="1" dirty="0">
                <a:solidFill>
                  <a:srgbClr val="FFFFFF"/>
                </a:solidFill>
                <a:effectLst>
                  <a:glow rad="228600">
                    <a:schemeClr val="accent4">
                      <a:satMod val="175000"/>
                      <a:alpha val="40000"/>
                    </a:schemeClr>
                  </a:glow>
                </a:effectLst>
                <a:cs typeface="+mj-cs"/>
              </a:rPr>
              <a:t>"Feed my sheep."</a:t>
            </a:r>
          </a:p>
        </p:txBody>
      </p:sp>
    </p:spTree>
    <p:extLst>
      <p:ext uri="{BB962C8B-B14F-4D97-AF65-F5344CB8AC3E}">
        <p14:creationId xmlns:p14="http://schemas.microsoft.com/office/powerpoint/2010/main" val="867908374"/>
      </p:ext>
    </p:extLst>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descr="john21-15.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2400" y="-30163"/>
            <a:ext cx="8839200" cy="6888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6131" name="Title 1"/>
          <p:cNvSpPr>
            <a:spLocks noGrp="1"/>
          </p:cNvSpPr>
          <p:nvPr>
            <p:ph type="title"/>
          </p:nvPr>
        </p:nvSpPr>
        <p:spPr>
          <a:xfrm>
            <a:off x="4724400" y="274638"/>
            <a:ext cx="3962400" cy="2163762"/>
          </a:xfrm>
        </p:spPr>
        <p:txBody>
          <a:bodyPr/>
          <a:lstStyle/>
          <a:p>
            <a:r>
              <a:rPr lang="en-US">
                <a:latin typeface="Arial" charset="0"/>
                <a:ea typeface="ＭＳ Ｐゴシック" charset="0"/>
                <a:cs typeface="ＭＳ Ｐゴシック" charset="0"/>
              </a:rPr>
              <a:t>Teaching Responsibility</a:t>
            </a:r>
          </a:p>
        </p:txBody>
      </p:sp>
    </p:spTree>
    <p:extLst>
      <p:ext uri="{BB962C8B-B14F-4D97-AF65-F5344CB8AC3E}">
        <p14:creationId xmlns:p14="http://schemas.microsoft.com/office/powerpoint/2010/main" val="23214884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08BF00CE-C322-9858-79EF-D8C0B8577B02}"/>
              </a:ext>
            </a:extLst>
          </p:cNvPr>
          <p:cNvSpPr txBox="1"/>
          <p:nvPr/>
        </p:nvSpPr>
        <p:spPr>
          <a:xfrm>
            <a:off x="107504" y="4149080"/>
            <a:ext cx="7920880" cy="243128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But some of the Pharisees among the crowd said, “Teacher, rebuke your followers for saying things like that!”</a:t>
            </a:r>
          </a:p>
        </p:txBody>
      </p:sp>
      <p:sp>
        <p:nvSpPr>
          <p:cNvPr id="4" name="TextBox 3">
            <a:extLst>
              <a:ext uri="{FF2B5EF4-FFF2-40B4-BE49-F238E27FC236}">
                <a16:creationId xmlns:a16="http://schemas.microsoft.com/office/drawing/2014/main" id="{C3CAFF6B-E3D4-ADD7-FAA8-CDFC7EB1C17B}"/>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19:39</a:t>
            </a:r>
          </a:p>
        </p:txBody>
      </p:sp>
    </p:spTree>
    <p:extLst>
      <p:ext uri="{BB962C8B-B14F-4D97-AF65-F5344CB8AC3E}">
        <p14:creationId xmlns:p14="http://schemas.microsoft.com/office/powerpoint/2010/main" val="20203340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descr="feed sheep Doughnut.250w.tn.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0163"/>
            <a:ext cx="9144000" cy="6888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7155" name="Title 1"/>
          <p:cNvSpPr>
            <a:spLocks noGrp="1"/>
          </p:cNvSpPr>
          <p:nvPr>
            <p:ph type="title"/>
          </p:nvPr>
        </p:nvSpPr>
        <p:spPr>
          <a:xfrm>
            <a:off x="0" y="0"/>
            <a:ext cx="9144000" cy="838200"/>
          </a:xfrm>
        </p:spPr>
        <p:txBody>
          <a:bodyPr/>
          <a:lstStyle/>
          <a:p>
            <a:r>
              <a:rPr lang="en-US" sz="4800" b="1">
                <a:latin typeface="Arial" charset="0"/>
                <a:ea typeface="ＭＳ Ｐゴシック" charset="0"/>
                <a:cs typeface="ＭＳ Ｐゴシック" charset="0"/>
              </a:rPr>
              <a:t>Don</a:t>
            </a:r>
            <a:r>
              <a:rPr lang="ja-JP" altLang="en-US" sz="4800" b="1">
                <a:latin typeface="Arial" charset="0"/>
                <a:ea typeface="ＭＳ Ｐゴシック" charset="0"/>
                <a:cs typeface="ＭＳ Ｐゴシック" charset="0"/>
              </a:rPr>
              <a:t>’</a:t>
            </a:r>
            <a:r>
              <a:rPr lang="en-US" sz="4800" b="1">
                <a:latin typeface="Arial" charset="0"/>
                <a:ea typeface="ＭＳ Ｐゴシック" charset="0"/>
                <a:cs typeface="ＭＳ Ｐゴシック" charset="0"/>
              </a:rPr>
              <a:t>t feed sheep junk food!</a:t>
            </a:r>
          </a:p>
        </p:txBody>
      </p:sp>
    </p:spTree>
    <p:extLst>
      <p:ext uri="{BB962C8B-B14F-4D97-AF65-F5344CB8AC3E}">
        <p14:creationId xmlns:p14="http://schemas.microsoft.com/office/powerpoint/2010/main" val="1798827395"/>
      </p:ext>
    </p:extLst>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3" descr="sheep_chair1.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308100" y="0"/>
            <a:ext cx="6769100" cy="6894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8179" name="Title 1"/>
          <p:cNvSpPr>
            <a:spLocks noGrp="1"/>
          </p:cNvSpPr>
          <p:nvPr>
            <p:ph type="title"/>
          </p:nvPr>
        </p:nvSpPr>
        <p:spPr>
          <a:xfrm rot="16200000">
            <a:off x="-2781300" y="3009900"/>
            <a:ext cx="6858000" cy="838200"/>
          </a:xfrm>
        </p:spPr>
        <p:txBody>
          <a:bodyPr/>
          <a:lstStyle/>
          <a:p>
            <a:r>
              <a:rPr lang="en-US" sz="5400" b="1">
                <a:solidFill>
                  <a:schemeClr val="bg1"/>
                </a:solidFill>
                <a:latin typeface="Arial" charset="0"/>
                <a:ea typeface="ＭＳ Ｐゴシック" charset="0"/>
                <a:cs typeface="ＭＳ Ｐゴシック" charset="0"/>
              </a:rPr>
              <a:t>Don</a:t>
            </a:r>
            <a:r>
              <a:rPr lang="ja-JP" altLang="en-US" sz="5400" b="1">
                <a:solidFill>
                  <a:schemeClr val="bg1"/>
                </a:solidFill>
                <a:latin typeface="Arial" charset="0"/>
                <a:ea typeface="ＭＳ Ｐゴシック" charset="0"/>
                <a:cs typeface="ＭＳ Ｐゴシック" charset="0"/>
              </a:rPr>
              <a:t>’</a:t>
            </a:r>
            <a:r>
              <a:rPr lang="en-US" sz="5400" b="1">
                <a:solidFill>
                  <a:schemeClr val="bg1"/>
                </a:solidFill>
                <a:latin typeface="Arial" charset="0"/>
                <a:ea typeface="ＭＳ Ｐゴシック" charset="0"/>
                <a:cs typeface="ＭＳ Ｐゴシック" charset="0"/>
              </a:rPr>
              <a:t>t abuse sheep!</a:t>
            </a:r>
          </a:p>
        </p:txBody>
      </p:sp>
    </p:spTree>
    <p:extLst>
      <p:ext uri="{BB962C8B-B14F-4D97-AF65-F5344CB8AC3E}">
        <p14:creationId xmlns:p14="http://schemas.microsoft.com/office/powerpoint/2010/main" val="1481323088"/>
      </p:ext>
    </p:extLst>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913"/>
            <a:ext cx="9144000" cy="1143000"/>
          </a:xfrm>
        </p:spPr>
        <p:txBody>
          <a:bodyPr/>
          <a:lstStyle/>
          <a:p>
            <a:pPr eaLnBrk="1" hangingPunct="1">
              <a:defRPr/>
            </a:pPr>
            <a:r>
              <a:rPr lang="en-US" sz="6600" dirty="0">
                <a:solidFill>
                  <a:srgbClr val="FFFFFF"/>
                </a:solidFill>
                <a:cs typeface="+mj-cs"/>
              </a:rPr>
              <a:t>"Feed my sheep."</a:t>
            </a:r>
          </a:p>
        </p:txBody>
      </p:sp>
      <p:pic>
        <p:nvPicPr>
          <p:cNvPr id="179203" name="Picture 2" descr="feed my sheep.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331913" y="1608138"/>
            <a:ext cx="6610350" cy="5276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43505929"/>
      </p:ext>
    </p:extLst>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0226" name="Picture 4" descr="tunnel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7620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0227" name="Rectangle 2"/>
          <p:cNvSpPr>
            <a:spLocks noGrp="1" noChangeArrowheads="1"/>
          </p:cNvSpPr>
          <p:nvPr>
            <p:ph type="ctrTitle"/>
          </p:nvPr>
        </p:nvSpPr>
        <p:spPr>
          <a:xfrm>
            <a:off x="0" y="0"/>
            <a:ext cx="9144000" cy="1143000"/>
          </a:xfrm>
        </p:spPr>
        <p:txBody>
          <a:bodyPr/>
          <a:lstStyle/>
          <a:p>
            <a:pPr eaLnBrk="1" hangingPunct="1"/>
            <a:r>
              <a:rPr lang="en-US" sz="4000" b="1">
                <a:solidFill>
                  <a:schemeClr val="bg1"/>
                </a:solidFill>
                <a:latin typeface="Arial" charset="0"/>
                <a:ea typeface="ＭＳ Ｐゴシック" charset="0"/>
                <a:cs typeface="ＭＳ Ｐゴシック" charset="0"/>
              </a:rPr>
              <a:t>How to get Peter out of his tunnel…</a:t>
            </a:r>
            <a:endParaRPr lang="en-US" sz="5400">
              <a:solidFill>
                <a:schemeClr val="bg1"/>
              </a:solidFill>
              <a:latin typeface="Arial" charset="0"/>
              <a:ea typeface="ＭＳ Ｐゴシック" charset="0"/>
              <a:cs typeface="ＭＳ Ｐゴシック" charset="0"/>
            </a:endParaRPr>
          </a:p>
        </p:txBody>
      </p:sp>
      <p:sp>
        <p:nvSpPr>
          <p:cNvPr id="1389571" name="Rectangle 3"/>
          <p:cNvSpPr>
            <a:spLocks noGrp="1" noChangeArrowheads="1"/>
          </p:cNvSpPr>
          <p:nvPr>
            <p:ph type="subTitle" idx="1"/>
          </p:nvPr>
        </p:nvSpPr>
        <p:spPr>
          <a:xfrm>
            <a:off x="685800" y="5029200"/>
            <a:ext cx="8458200" cy="1295400"/>
          </a:xfrm>
          <a:effectLst/>
        </p:spPr>
        <p:txBody>
          <a:bodyPr/>
          <a:lstStyle/>
          <a:p>
            <a:pPr algn="l" eaLnBrk="1" hangingPunct="1"/>
            <a:r>
              <a:rPr lang="en-US" sz="3600" b="1" i="1" dirty="0">
                <a:solidFill>
                  <a:schemeClr val="bg1"/>
                </a:solidFill>
                <a:effectLst>
                  <a:glow rad="228600">
                    <a:schemeClr val="accent4">
                      <a:satMod val="175000"/>
                      <a:alpha val="80908"/>
                    </a:schemeClr>
                  </a:glow>
                </a:effectLst>
                <a:latin typeface="Arial" charset="0"/>
                <a:ea typeface="ＭＳ Ｐゴシック" charset="0"/>
                <a:cs typeface="ＭＳ Ｐゴシック" charset="0"/>
              </a:rPr>
              <a:t>Step 1: Do the same miracle again</a:t>
            </a:r>
          </a:p>
          <a:p>
            <a:pPr algn="l" eaLnBrk="1" hangingPunct="1"/>
            <a:r>
              <a:rPr lang="en-US" sz="3600" b="1" i="1" dirty="0">
                <a:solidFill>
                  <a:schemeClr val="bg1"/>
                </a:solidFill>
                <a:effectLst>
                  <a:glow rad="228600">
                    <a:schemeClr val="accent4">
                      <a:satMod val="175000"/>
                      <a:alpha val="80908"/>
                    </a:schemeClr>
                  </a:glow>
                </a:effectLst>
                <a:latin typeface="Arial" charset="0"/>
                <a:ea typeface="ＭＳ Ｐゴシック" charset="0"/>
                <a:cs typeface="ＭＳ Ｐゴシック" charset="0"/>
              </a:rPr>
              <a:t>Step 2: Reinstate him three times</a:t>
            </a:r>
            <a:endParaRPr lang="en-US" b="1" dirty="0">
              <a:solidFill>
                <a:schemeClr val="bg1"/>
              </a:solidFill>
              <a:effectLst>
                <a:glow rad="228600">
                  <a:schemeClr val="accent4">
                    <a:satMod val="175000"/>
                    <a:alpha val="80908"/>
                  </a:schemeClr>
                </a:glow>
              </a:effectLst>
              <a:latin typeface="Arial" charset="0"/>
              <a:ea typeface="ＭＳ Ｐゴシック" charset="0"/>
              <a:cs typeface="ＭＳ Ｐゴシック" charset="0"/>
            </a:endParaRPr>
          </a:p>
        </p:txBody>
      </p:sp>
    </p:spTree>
    <p:extLst>
      <p:ext uri="{BB962C8B-B14F-4D97-AF65-F5344CB8AC3E}">
        <p14:creationId xmlns:p14="http://schemas.microsoft.com/office/powerpoint/2010/main" val="117673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895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895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9571" grpId="0" build="p" autoUpdateAnimBg="0"/>
    </p:bldLst>
  </p:timing>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9"/>
          <p:cNvSpPr>
            <a:spLocks noChangeArrowheads="1"/>
          </p:cNvSpPr>
          <p:nvPr/>
        </p:nvSpPr>
        <p:spPr bwMode="auto">
          <a:xfrm>
            <a:off x="3132138" y="260350"/>
            <a:ext cx="2592387" cy="2011363"/>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gradFill rotWithShape="0">
            <a:gsLst>
              <a:gs pos="0">
                <a:srgbClr val="FF0000"/>
              </a:gs>
              <a:gs pos="100000">
                <a:srgbClr val="FF0000">
                  <a:gamma/>
                  <a:shade val="46275"/>
                  <a:invGamma/>
                </a:srgbClr>
              </a:gs>
            </a:gsLst>
            <a:path path="shape">
              <a:fillToRect l="50000" t="50000" r="50000" b="50000"/>
            </a:path>
          </a:gra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8F8F8"/>
              </a:solidFill>
              <a:effectLst>
                <a:glow rad="228600">
                  <a:srgbClr val="000000">
                    <a:alpha val="81000"/>
                  </a:srgbClr>
                </a:glow>
              </a:effectLst>
              <a:uLnTx/>
              <a:uFillTx/>
              <a:latin typeface="Arial" charset="0"/>
              <a:ea typeface="ＭＳ Ｐゴシック" charset="0"/>
              <a:cs typeface="+mn-cs"/>
            </a:endParaRPr>
          </a:p>
        </p:txBody>
      </p:sp>
      <p:sp>
        <p:nvSpPr>
          <p:cNvPr id="1749001" name="AutoShape 9"/>
          <p:cNvSpPr>
            <a:spLocks noChangeArrowheads="1"/>
          </p:cNvSpPr>
          <p:nvPr/>
        </p:nvSpPr>
        <p:spPr bwMode="auto">
          <a:xfrm>
            <a:off x="0" y="1981200"/>
            <a:ext cx="4648200" cy="4419600"/>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gradFill rotWithShape="0">
            <a:gsLst>
              <a:gs pos="0">
                <a:srgbClr val="FF0000"/>
              </a:gs>
              <a:gs pos="100000">
                <a:srgbClr val="FF0000">
                  <a:gamma/>
                  <a:shade val="46275"/>
                  <a:invGamma/>
                </a:srgbClr>
              </a:gs>
            </a:gsLst>
            <a:path path="shape">
              <a:fillToRect l="50000" t="50000" r="50000" b="50000"/>
            </a:path>
          </a:gra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8F8F8"/>
              </a:solidFill>
              <a:effectLst>
                <a:glow rad="228600">
                  <a:srgbClr val="000000">
                    <a:alpha val="81000"/>
                  </a:srgbClr>
                </a:glow>
              </a:effectLst>
              <a:uLnTx/>
              <a:uFillTx/>
              <a:latin typeface="Arial" charset="0"/>
              <a:ea typeface="ＭＳ Ｐゴシック" charset="0"/>
              <a:cs typeface="+mn-cs"/>
            </a:endParaRPr>
          </a:p>
        </p:txBody>
      </p:sp>
      <p:sp>
        <p:nvSpPr>
          <p:cNvPr id="182276" name="Rectangle 2"/>
          <p:cNvSpPr>
            <a:spLocks noGrp="1" noChangeArrowheads="1"/>
          </p:cNvSpPr>
          <p:nvPr>
            <p:ph type="ctrTitle"/>
          </p:nvPr>
        </p:nvSpPr>
        <p:spPr>
          <a:xfrm>
            <a:off x="495300" y="533400"/>
            <a:ext cx="8153400" cy="990600"/>
          </a:xfrm>
        </p:spPr>
        <p:txBody>
          <a:bodyPr/>
          <a:lstStyle/>
          <a:p>
            <a:pPr eaLnBrk="1" hangingPunct="1"/>
            <a:r>
              <a:rPr lang="en-US" sz="4800" b="1">
                <a:effectLst>
                  <a:glow rad="228600">
                    <a:schemeClr val="bg1">
                      <a:alpha val="81000"/>
                    </a:schemeClr>
                  </a:glow>
                </a:effectLst>
                <a:latin typeface="Helvetica" charset="0"/>
                <a:ea typeface="ＭＳ Ｐゴシック" charset="0"/>
                <a:cs typeface="ＭＳ Ｐゴシック" charset="0"/>
              </a:rPr>
              <a:t>Do </a:t>
            </a:r>
            <a:r>
              <a:rPr lang="en-US" sz="4800" b="1" i="1">
                <a:solidFill>
                  <a:srgbClr val="FFFF00"/>
                </a:solidFill>
                <a:effectLst>
                  <a:glow rad="228600">
                    <a:schemeClr val="bg1">
                      <a:alpha val="81000"/>
                    </a:schemeClr>
                  </a:glow>
                </a:effectLst>
                <a:latin typeface="Helvetica" charset="0"/>
                <a:ea typeface="ＭＳ Ｐゴシック" charset="0"/>
                <a:cs typeface="ＭＳ Ｐゴシック" charset="0"/>
              </a:rPr>
              <a:t>You</a:t>
            </a:r>
            <a:r>
              <a:rPr lang="en-US" sz="4800" b="1">
                <a:effectLst>
                  <a:glow rad="228600">
                    <a:schemeClr val="bg1">
                      <a:alpha val="81000"/>
                    </a:schemeClr>
                  </a:glow>
                </a:effectLst>
                <a:latin typeface="Helvetica" charset="0"/>
                <a:ea typeface="ＭＳ Ｐゴシック" charset="0"/>
                <a:cs typeface="ＭＳ Ｐゴシック" charset="0"/>
              </a:rPr>
              <a:t> Agape Others?</a:t>
            </a:r>
            <a:endParaRPr lang="en-US">
              <a:solidFill>
                <a:schemeClr val="bg1"/>
              </a:solidFill>
              <a:effectLst>
                <a:glow rad="228600">
                  <a:schemeClr val="bg1">
                    <a:alpha val="81000"/>
                  </a:schemeClr>
                </a:glow>
              </a:effectLst>
              <a:latin typeface="Helvetica" charset="0"/>
              <a:ea typeface="ＭＳ Ｐゴシック" charset="0"/>
              <a:cs typeface="ＭＳ Ｐゴシック" charset="0"/>
            </a:endParaRPr>
          </a:p>
        </p:txBody>
      </p:sp>
      <p:sp>
        <p:nvSpPr>
          <p:cNvPr id="1748995" name="Text Box 3"/>
          <p:cNvSpPr txBox="1">
            <a:spLocks noChangeArrowheads="1"/>
          </p:cNvSpPr>
          <p:nvPr/>
        </p:nvSpPr>
        <p:spPr bwMode="auto">
          <a:xfrm>
            <a:off x="457200" y="2209800"/>
            <a:ext cx="4978400"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1000"/>
                    </a:srgbClr>
                  </a:glow>
                </a:effectLst>
                <a:uLnTx/>
                <a:uFillTx/>
                <a:latin typeface="Arial" charset="0"/>
                <a:ea typeface="ＭＳ Ｐゴシック" charset="0"/>
              </a:rPr>
              <a:t>Do you </a:t>
            </a:r>
            <a:r>
              <a:rPr kumimoji="0" lang="en-US" sz="3200" b="1" i="1" u="none" strike="noStrike" kern="1200" cap="none" spc="0" normalizeH="0" baseline="0" noProof="0">
                <a:ln>
                  <a:noFill/>
                </a:ln>
                <a:solidFill>
                  <a:srgbClr val="F8F8F8"/>
                </a:solidFill>
                <a:effectLst>
                  <a:glow rad="228600">
                    <a:srgbClr val="000000">
                      <a:alpha val="81000"/>
                    </a:srgbClr>
                  </a:glow>
                </a:effectLst>
                <a:uLnTx/>
                <a:uFillTx/>
                <a:latin typeface="Arial" charset="0"/>
                <a:ea typeface="ＭＳ Ｐゴシック" charset="0"/>
              </a:rPr>
              <a:t>agape</a:t>
            </a:r>
            <a:r>
              <a:rPr kumimoji="0" lang="en-US" sz="3200" b="1" i="0" u="none" strike="noStrike" kern="1200" cap="none" spc="0" normalizeH="0" baseline="0" noProof="0">
                <a:ln>
                  <a:noFill/>
                </a:ln>
                <a:solidFill>
                  <a:srgbClr val="F8F8F8"/>
                </a:solidFill>
                <a:effectLst>
                  <a:glow rad="228600">
                    <a:srgbClr val="000000">
                      <a:alpha val="81000"/>
                    </a:srgbClr>
                  </a:glow>
                </a:effectLst>
                <a:uLnTx/>
                <a:uFillTx/>
                <a:latin typeface="Arial" charset="0"/>
                <a:ea typeface="ＭＳ Ｐゴシック" charset="0"/>
              </a:rPr>
              <a:t> others?</a:t>
            </a:r>
          </a:p>
        </p:txBody>
      </p:sp>
      <p:sp>
        <p:nvSpPr>
          <p:cNvPr id="1748996" name="Text Box 4"/>
          <p:cNvSpPr txBox="1">
            <a:spLocks noChangeArrowheads="1"/>
          </p:cNvSpPr>
          <p:nvPr/>
        </p:nvSpPr>
        <p:spPr bwMode="auto">
          <a:xfrm>
            <a:off x="5140325" y="2209800"/>
            <a:ext cx="3392488" cy="579438"/>
          </a:xfrm>
          <a:prstGeom prst="rect">
            <a:avLst/>
          </a:prstGeom>
          <a:noFill/>
          <a:ln>
            <a:noFill/>
          </a:ln>
          <a:effectLst>
            <a:outerShdw blurRad="63500" dist="35921" dir="2700000" algn="ctr" rotWithShape="0">
              <a:schemeClr val="bg1">
                <a:alpha val="74998"/>
              </a:schemeClr>
            </a:outerShdw>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8F8F8"/>
                </a:solidFill>
                <a:effectLst>
                  <a:glow rad="228600">
                    <a:srgbClr val="000000">
                      <a:alpha val="81000"/>
                    </a:srgbClr>
                  </a:glow>
                </a:effectLst>
                <a:uLnTx/>
                <a:uFillTx/>
                <a:latin typeface="Arial" charset="0"/>
                <a:ea typeface="ＭＳ Ｐゴシック" charset="0"/>
                <a:cs typeface="+mn-cs"/>
              </a:rPr>
              <a:t>I </a:t>
            </a:r>
            <a:r>
              <a:rPr kumimoji="0" lang="en-US" sz="3200" b="1" i="1" u="none" strike="noStrike" kern="1200" cap="none" spc="0" normalizeH="0" baseline="0" noProof="0" dirty="0" err="1">
                <a:ln>
                  <a:noFill/>
                </a:ln>
                <a:solidFill>
                  <a:srgbClr val="F8F8F8"/>
                </a:solidFill>
                <a:effectLst>
                  <a:glow rad="228600">
                    <a:srgbClr val="000000">
                      <a:alpha val="81000"/>
                    </a:srgbClr>
                  </a:glow>
                </a:effectLst>
                <a:uLnTx/>
                <a:uFillTx/>
                <a:latin typeface="Arial" charset="0"/>
                <a:ea typeface="ＭＳ Ｐゴシック" charset="0"/>
                <a:cs typeface="+mn-cs"/>
              </a:rPr>
              <a:t>phileo</a:t>
            </a:r>
            <a:r>
              <a:rPr kumimoji="0" lang="en-US" sz="3200" b="1" i="0" u="none" strike="noStrike" kern="1200" cap="none" spc="0" normalizeH="0" baseline="0" noProof="0" dirty="0">
                <a:ln>
                  <a:noFill/>
                </a:ln>
                <a:solidFill>
                  <a:srgbClr val="F8F8F8"/>
                </a:solidFill>
                <a:effectLst>
                  <a:glow rad="228600">
                    <a:srgbClr val="000000">
                      <a:alpha val="81000"/>
                    </a:srgbClr>
                  </a:glow>
                </a:effectLst>
                <a:uLnTx/>
                <a:uFillTx/>
                <a:latin typeface="Arial" charset="0"/>
                <a:ea typeface="ＭＳ Ｐゴシック" charset="0"/>
                <a:cs typeface="+mn-cs"/>
              </a:rPr>
              <a:t> them.</a:t>
            </a:r>
          </a:p>
        </p:txBody>
      </p:sp>
      <p:sp>
        <p:nvSpPr>
          <p:cNvPr id="1748997" name="Text Box 5"/>
          <p:cNvSpPr txBox="1">
            <a:spLocks noChangeArrowheads="1"/>
          </p:cNvSpPr>
          <p:nvPr/>
        </p:nvSpPr>
        <p:spPr bwMode="auto">
          <a:xfrm>
            <a:off x="457200" y="3124200"/>
            <a:ext cx="4978400"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1000"/>
                    </a:srgbClr>
                  </a:glow>
                </a:effectLst>
                <a:uLnTx/>
                <a:uFillTx/>
                <a:latin typeface="Arial" charset="0"/>
                <a:ea typeface="ＭＳ Ｐゴシック" charset="0"/>
              </a:rPr>
              <a:t>Do you </a:t>
            </a:r>
            <a:r>
              <a:rPr kumimoji="0" lang="en-US" sz="3200" b="1" i="1" u="none" strike="noStrike" kern="1200" cap="none" spc="0" normalizeH="0" baseline="0" noProof="0">
                <a:ln>
                  <a:noFill/>
                </a:ln>
                <a:solidFill>
                  <a:srgbClr val="F8F8F8"/>
                </a:solidFill>
                <a:effectLst>
                  <a:glow rad="228600">
                    <a:srgbClr val="000000">
                      <a:alpha val="81000"/>
                    </a:srgbClr>
                  </a:glow>
                </a:effectLst>
                <a:uLnTx/>
                <a:uFillTx/>
                <a:latin typeface="Arial" charset="0"/>
                <a:ea typeface="ＭＳ Ｐゴシック" charset="0"/>
              </a:rPr>
              <a:t>agape</a:t>
            </a:r>
            <a:r>
              <a:rPr kumimoji="0" lang="en-US" sz="3200" b="1" i="0" u="none" strike="noStrike" kern="1200" cap="none" spc="0" normalizeH="0" baseline="0" noProof="0">
                <a:ln>
                  <a:noFill/>
                </a:ln>
                <a:solidFill>
                  <a:srgbClr val="F8F8F8"/>
                </a:solidFill>
                <a:effectLst>
                  <a:glow rad="228600">
                    <a:srgbClr val="000000">
                      <a:alpha val="81000"/>
                    </a:srgbClr>
                  </a:glow>
                </a:effectLst>
                <a:uLnTx/>
                <a:uFillTx/>
                <a:latin typeface="Arial" charset="0"/>
                <a:ea typeface="ＭＳ Ｐゴシック" charset="0"/>
              </a:rPr>
              <a:t> others?</a:t>
            </a:r>
          </a:p>
        </p:txBody>
      </p:sp>
      <p:sp>
        <p:nvSpPr>
          <p:cNvPr id="1748998" name="Text Box 6"/>
          <p:cNvSpPr txBox="1">
            <a:spLocks noChangeArrowheads="1"/>
          </p:cNvSpPr>
          <p:nvPr/>
        </p:nvSpPr>
        <p:spPr bwMode="auto">
          <a:xfrm>
            <a:off x="5140325" y="3124200"/>
            <a:ext cx="3392488" cy="579438"/>
          </a:xfrm>
          <a:prstGeom prst="rect">
            <a:avLst/>
          </a:prstGeom>
          <a:noFill/>
          <a:ln>
            <a:noFill/>
          </a:ln>
          <a:effectLst>
            <a:outerShdw blurRad="63500" dist="35921" dir="2700000" algn="ctr" rotWithShape="0">
              <a:schemeClr val="bg1">
                <a:alpha val="74998"/>
              </a:schemeClr>
            </a:outerShdw>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8F8F8"/>
                </a:solidFill>
                <a:effectLst>
                  <a:glow rad="228600">
                    <a:srgbClr val="000000">
                      <a:alpha val="81000"/>
                    </a:srgbClr>
                  </a:glow>
                </a:effectLst>
                <a:uLnTx/>
                <a:uFillTx/>
                <a:latin typeface="Arial" charset="0"/>
                <a:ea typeface="ＭＳ Ｐゴシック" charset="0"/>
                <a:cs typeface="+mn-cs"/>
              </a:rPr>
              <a:t>I </a:t>
            </a:r>
            <a:r>
              <a:rPr kumimoji="0" lang="en-US" sz="3200" b="1" i="1" u="none" strike="noStrike" kern="1200" cap="none" spc="0" normalizeH="0" baseline="0" noProof="0" dirty="0" err="1">
                <a:ln>
                  <a:noFill/>
                </a:ln>
                <a:solidFill>
                  <a:srgbClr val="F8F8F8"/>
                </a:solidFill>
                <a:effectLst>
                  <a:glow rad="228600">
                    <a:srgbClr val="000000">
                      <a:alpha val="81000"/>
                    </a:srgbClr>
                  </a:glow>
                </a:effectLst>
                <a:uLnTx/>
                <a:uFillTx/>
                <a:latin typeface="Arial" charset="0"/>
                <a:ea typeface="ＭＳ Ｐゴシック" charset="0"/>
                <a:cs typeface="+mn-cs"/>
              </a:rPr>
              <a:t>phileo</a:t>
            </a:r>
            <a:r>
              <a:rPr kumimoji="0" lang="en-US" sz="3200" b="1" i="0" u="none" strike="noStrike" kern="1200" cap="none" spc="0" normalizeH="0" baseline="0" noProof="0" dirty="0">
                <a:ln>
                  <a:noFill/>
                </a:ln>
                <a:solidFill>
                  <a:srgbClr val="F8F8F8"/>
                </a:solidFill>
                <a:effectLst>
                  <a:glow rad="228600">
                    <a:srgbClr val="000000">
                      <a:alpha val="81000"/>
                    </a:srgbClr>
                  </a:glow>
                </a:effectLst>
                <a:uLnTx/>
                <a:uFillTx/>
                <a:latin typeface="Arial" charset="0"/>
                <a:ea typeface="ＭＳ Ｐゴシック" charset="0"/>
                <a:cs typeface="+mn-cs"/>
              </a:rPr>
              <a:t> them.</a:t>
            </a:r>
          </a:p>
        </p:txBody>
      </p:sp>
      <p:sp>
        <p:nvSpPr>
          <p:cNvPr id="1748999" name="Text Box 7"/>
          <p:cNvSpPr txBox="1">
            <a:spLocks noChangeArrowheads="1"/>
          </p:cNvSpPr>
          <p:nvPr/>
        </p:nvSpPr>
        <p:spPr bwMode="auto">
          <a:xfrm>
            <a:off x="457200" y="4038600"/>
            <a:ext cx="4978400"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8F8F8"/>
                </a:solidFill>
                <a:effectLst>
                  <a:glow rad="228600">
                    <a:srgbClr val="000000">
                      <a:alpha val="81000"/>
                    </a:srgbClr>
                  </a:glow>
                </a:effectLst>
                <a:uLnTx/>
                <a:uFillTx/>
                <a:latin typeface="Arial" charset="0"/>
                <a:ea typeface="ＭＳ Ｐゴシック" charset="0"/>
              </a:rPr>
              <a:t>Do you </a:t>
            </a:r>
            <a:r>
              <a:rPr kumimoji="0" lang="en-US" sz="3200" b="1" i="1" u="none" strike="noStrike" kern="1200" cap="none" spc="0" normalizeH="0" baseline="0" noProof="0">
                <a:ln>
                  <a:noFill/>
                </a:ln>
                <a:solidFill>
                  <a:srgbClr val="F8F8F8"/>
                </a:solidFill>
                <a:effectLst>
                  <a:glow rad="228600">
                    <a:srgbClr val="000000">
                      <a:alpha val="81000"/>
                    </a:srgbClr>
                  </a:glow>
                </a:effectLst>
                <a:uLnTx/>
                <a:uFillTx/>
                <a:latin typeface="Arial" charset="0"/>
                <a:ea typeface="ＭＳ Ｐゴシック" charset="0"/>
              </a:rPr>
              <a:t>agape</a:t>
            </a:r>
            <a:r>
              <a:rPr kumimoji="0" lang="en-US" sz="3200" b="1" i="0" u="none" strike="noStrike" kern="1200" cap="none" spc="0" normalizeH="0" baseline="0" noProof="0">
                <a:ln>
                  <a:noFill/>
                </a:ln>
                <a:solidFill>
                  <a:srgbClr val="F8F8F8"/>
                </a:solidFill>
                <a:effectLst>
                  <a:glow rad="228600">
                    <a:srgbClr val="000000">
                      <a:alpha val="81000"/>
                    </a:srgbClr>
                  </a:glow>
                </a:effectLst>
                <a:uLnTx/>
                <a:uFillTx/>
                <a:latin typeface="Arial" charset="0"/>
                <a:ea typeface="ＭＳ Ｐゴシック" charset="0"/>
              </a:rPr>
              <a:t> others?</a:t>
            </a:r>
          </a:p>
        </p:txBody>
      </p:sp>
      <p:sp>
        <p:nvSpPr>
          <p:cNvPr id="1749000" name="Text Box 8"/>
          <p:cNvSpPr txBox="1">
            <a:spLocks noChangeArrowheads="1"/>
          </p:cNvSpPr>
          <p:nvPr/>
        </p:nvSpPr>
        <p:spPr bwMode="auto">
          <a:xfrm>
            <a:off x="5140325" y="4038600"/>
            <a:ext cx="3392488" cy="579438"/>
          </a:xfrm>
          <a:prstGeom prst="rect">
            <a:avLst/>
          </a:prstGeom>
          <a:noFill/>
          <a:ln>
            <a:noFill/>
          </a:ln>
          <a:effectLst>
            <a:outerShdw blurRad="63500" dist="35921" dir="2700000" algn="ctr" rotWithShape="0">
              <a:schemeClr val="bg1">
                <a:alpha val="74998"/>
              </a:schemeClr>
            </a:outerShdw>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8F8F8"/>
                </a:solidFill>
                <a:effectLst>
                  <a:glow rad="228600">
                    <a:srgbClr val="000000">
                      <a:alpha val="81000"/>
                    </a:srgbClr>
                  </a:glow>
                </a:effectLst>
                <a:uLnTx/>
                <a:uFillTx/>
                <a:latin typeface="Arial" charset="0"/>
                <a:ea typeface="ＭＳ Ｐゴシック" charset="0"/>
                <a:cs typeface="+mn-cs"/>
              </a:rPr>
              <a:t>I </a:t>
            </a:r>
            <a:r>
              <a:rPr kumimoji="0" lang="en-US" sz="3200" b="1" i="1" u="none" strike="noStrike" kern="1200" cap="none" spc="0" normalizeH="0" baseline="0" noProof="0" dirty="0" err="1">
                <a:ln>
                  <a:noFill/>
                </a:ln>
                <a:solidFill>
                  <a:srgbClr val="F8F8F8"/>
                </a:solidFill>
                <a:effectLst>
                  <a:glow rad="228600">
                    <a:srgbClr val="000000">
                      <a:alpha val="81000"/>
                    </a:srgbClr>
                  </a:glow>
                </a:effectLst>
                <a:uLnTx/>
                <a:uFillTx/>
                <a:latin typeface="Arial" charset="0"/>
                <a:ea typeface="ＭＳ Ｐゴシック" charset="0"/>
                <a:cs typeface="+mn-cs"/>
              </a:rPr>
              <a:t>phileo</a:t>
            </a:r>
            <a:r>
              <a:rPr kumimoji="0" lang="en-US" sz="3200" b="1" i="0" u="none" strike="noStrike" kern="1200" cap="none" spc="0" normalizeH="0" baseline="0" noProof="0" dirty="0">
                <a:ln>
                  <a:noFill/>
                </a:ln>
                <a:solidFill>
                  <a:srgbClr val="F8F8F8"/>
                </a:solidFill>
                <a:effectLst>
                  <a:glow rad="228600">
                    <a:srgbClr val="000000">
                      <a:alpha val="81000"/>
                    </a:srgbClr>
                  </a:glow>
                </a:effectLst>
                <a:uLnTx/>
                <a:uFillTx/>
                <a:latin typeface="Arial" charset="0"/>
                <a:ea typeface="ＭＳ Ｐゴシック" charset="0"/>
                <a:cs typeface="+mn-cs"/>
              </a:rPr>
              <a:t> them.</a:t>
            </a:r>
          </a:p>
        </p:txBody>
      </p:sp>
    </p:spTree>
    <p:extLst>
      <p:ext uri="{BB962C8B-B14F-4D97-AF65-F5344CB8AC3E}">
        <p14:creationId xmlns:p14="http://schemas.microsoft.com/office/powerpoint/2010/main" val="27125513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8995">
                                            <p:txEl>
                                              <p:pRg st="0" end="0"/>
                                            </p:txEl>
                                          </p:spTgt>
                                        </p:tgtEl>
                                        <p:attrNameLst>
                                          <p:attrName>style.visibility</p:attrName>
                                        </p:attrNameLst>
                                      </p:cBhvr>
                                      <p:to>
                                        <p:strVal val="visible"/>
                                      </p:to>
                                    </p:set>
                                    <p:animEffect transition="in" filter="fade">
                                      <p:cBhvr>
                                        <p:cTn id="7" dur="500"/>
                                        <p:tgtEl>
                                          <p:spTgt spid="17489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48996">
                                            <p:txEl>
                                              <p:pRg st="0" end="0"/>
                                            </p:txEl>
                                          </p:spTgt>
                                        </p:tgtEl>
                                        <p:attrNameLst>
                                          <p:attrName>style.visibility</p:attrName>
                                        </p:attrNameLst>
                                      </p:cBhvr>
                                      <p:to>
                                        <p:strVal val="visible"/>
                                      </p:to>
                                    </p:set>
                                    <p:animEffect transition="in" filter="fade">
                                      <p:cBhvr>
                                        <p:cTn id="12" dur="500"/>
                                        <p:tgtEl>
                                          <p:spTgt spid="174899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48997">
                                            <p:txEl>
                                              <p:pRg st="0" end="0"/>
                                            </p:txEl>
                                          </p:spTgt>
                                        </p:tgtEl>
                                        <p:attrNameLst>
                                          <p:attrName>style.visibility</p:attrName>
                                        </p:attrNameLst>
                                      </p:cBhvr>
                                      <p:to>
                                        <p:strVal val="visible"/>
                                      </p:to>
                                    </p:set>
                                    <p:animEffect transition="in" filter="fade">
                                      <p:cBhvr>
                                        <p:cTn id="17" dur="500"/>
                                        <p:tgtEl>
                                          <p:spTgt spid="1748997">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48998">
                                            <p:txEl>
                                              <p:pRg st="0" end="0"/>
                                            </p:txEl>
                                          </p:spTgt>
                                        </p:tgtEl>
                                        <p:attrNameLst>
                                          <p:attrName>style.visibility</p:attrName>
                                        </p:attrNameLst>
                                      </p:cBhvr>
                                      <p:to>
                                        <p:strVal val="visible"/>
                                      </p:to>
                                    </p:set>
                                    <p:animEffect transition="in" filter="fade">
                                      <p:cBhvr>
                                        <p:cTn id="22" dur="500"/>
                                        <p:tgtEl>
                                          <p:spTgt spid="1748998">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48999">
                                            <p:txEl>
                                              <p:pRg st="0" end="0"/>
                                            </p:txEl>
                                          </p:spTgt>
                                        </p:tgtEl>
                                        <p:attrNameLst>
                                          <p:attrName>style.visibility</p:attrName>
                                        </p:attrNameLst>
                                      </p:cBhvr>
                                      <p:to>
                                        <p:strVal val="visible"/>
                                      </p:to>
                                    </p:set>
                                    <p:animEffect transition="in" filter="fade">
                                      <p:cBhvr>
                                        <p:cTn id="27" dur="500"/>
                                        <p:tgtEl>
                                          <p:spTgt spid="1748999">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49000">
                                            <p:txEl>
                                              <p:pRg st="0" end="0"/>
                                            </p:txEl>
                                          </p:spTgt>
                                        </p:tgtEl>
                                        <p:attrNameLst>
                                          <p:attrName>style.visibility</p:attrName>
                                        </p:attrNameLst>
                                      </p:cBhvr>
                                      <p:to>
                                        <p:strVal val="visible"/>
                                      </p:to>
                                    </p:set>
                                    <p:animEffect transition="in" filter="fade">
                                      <p:cBhvr>
                                        <p:cTn id="32" dur="500"/>
                                        <p:tgtEl>
                                          <p:spTgt spid="17490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8995" grpId="0" build="p" autoUpdateAnimBg="0"/>
      <p:bldP spid="1748996" grpId="0" build="p" autoUpdateAnimBg="0"/>
      <p:bldP spid="1748997" grpId="0" build="p" autoUpdateAnimBg="0"/>
      <p:bldP spid="1748998" grpId="0" build="p" autoUpdateAnimBg="0"/>
      <p:bldP spid="1748999" grpId="0" build="p" autoUpdateAnimBg="0"/>
      <p:bldP spid="1749000" grpId="0" build="p" autoUpdateAnimBg="0"/>
    </p:bldLst>
  </p:timing>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Title 1"/>
          <p:cNvSpPr>
            <a:spLocks noGrp="1"/>
          </p:cNvSpPr>
          <p:nvPr>
            <p:ph type="title"/>
          </p:nvPr>
        </p:nvSpPr>
        <p:spPr>
          <a:xfrm>
            <a:off x="-36513" y="44450"/>
            <a:ext cx="9142413" cy="1143000"/>
          </a:xfrm>
        </p:spPr>
        <p:txBody>
          <a:bodyPr/>
          <a:lstStyle/>
          <a:p>
            <a:r>
              <a:rPr lang="en-US" sz="4800">
                <a:latin typeface="Arial" charset="0"/>
              </a:rPr>
              <a:t>Loving people is loving Christ</a:t>
            </a:r>
          </a:p>
        </p:txBody>
      </p:sp>
      <p:pic>
        <p:nvPicPr>
          <p:cNvPr id="186371" name="Picture 2" descr="chinese_downandouters_640_06.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39750" y="1268413"/>
            <a:ext cx="8128000" cy="541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00911889"/>
      </p:ext>
    </p:extLst>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Group 2"/>
          <p:cNvGraphicFramePr>
            <a:graphicFrameLocks noGrp="1"/>
          </p:cNvGraphicFramePr>
          <p:nvPr/>
        </p:nvGraphicFramePr>
        <p:xfrm>
          <a:off x="539552" y="1854200"/>
          <a:ext cx="8280920" cy="4624389"/>
        </p:xfrm>
        <a:graphic>
          <a:graphicData uri="http://schemas.openxmlformats.org/drawingml/2006/table">
            <a:tbl>
              <a:tblPr>
                <a:effectLst>
                  <a:outerShdw blurRad="50800" dist="38100" dir="2700000">
                    <a:srgbClr val="000000">
                      <a:alpha val="43000"/>
                    </a:srgbClr>
                  </a:outerShdw>
                </a:effectLst>
              </a:tblPr>
              <a:tblGrid>
                <a:gridCol w="4140460">
                  <a:extLst>
                    <a:ext uri="{9D8B030D-6E8A-4147-A177-3AD203B41FA5}">
                      <a16:colId xmlns:a16="http://schemas.microsoft.com/office/drawing/2014/main" val="20000"/>
                    </a:ext>
                  </a:extLst>
                </a:gridCol>
                <a:gridCol w="4140460">
                  <a:extLst>
                    <a:ext uri="{9D8B030D-6E8A-4147-A177-3AD203B41FA5}">
                      <a16:colId xmlns:a16="http://schemas.microsoft.com/office/drawing/2014/main" val="20001"/>
                    </a:ext>
                  </a:extLst>
                </a:gridCol>
              </a:tblGrid>
              <a:tr h="914400">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5400" b="1" i="0" u="none" strike="noStrike" cap="none" normalizeH="0" baseline="0" dirty="0">
                          <a:ln>
                            <a:noFill/>
                          </a:ln>
                          <a:solidFill>
                            <a:schemeClr val="bg1"/>
                          </a:solidFill>
                          <a:effectLst/>
                          <a:latin typeface="Arial"/>
                          <a:ea typeface="ＭＳ Ｐゴシック" charset="0"/>
                          <a:cs typeface="Arial"/>
                        </a:rPr>
                        <a:t>Speaking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5400" b="1" i="0" u="none" strike="noStrike" cap="none" normalizeH="0" baseline="0">
                          <a:ln>
                            <a:noFill/>
                          </a:ln>
                          <a:solidFill>
                            <a:schemeClr val="bg1"/>
                          </a:solidFill>
                          <a:effectLst/>
                          <a:latin typeface="Arial"/>
                          <a:ea typeface="ＭＳ Ｐゴシック" charset="0"/>
                          <a:cs typeface="Arial"/>
                        </a:rPr>
                        <a:t>Serving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738188">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a:ln>
                            <a:noFill/>
                          </a:ln>
                          <a:solidFill>
                            <a:schemeClr val="bg1"/>
                          </a:solidFill>
                          <a:effectLst/>
                          <a:latin typeface="Arial"/>
                          <a:ea typeface="ＭＳ Ｐゴシック" charset="0"/>
                          <a:cs typeface="Arial"/>
                        </a:rPr>
                        <a:t>Teaching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a:ln>
                            <a:noFill/>
                          </a:ln>
                          <a:solidFill>
                            <a:schemeClr val="bg1"/>
                          </a:solidFill>
                          <a:effectLst/>
                          <a:latin typeface="Arial"/>
                          <a:ea typeface="ＭＳ Ｐゴシック" charset="0"/>
                          <a:cs typeface="Arial"/>
                        </a:rPr>
                        <a:t>Administering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extLst>
                  <a:ext uri="{0D108BD9-81ED-4DB2-BD59-A6C34878D82A}">
                    <a16:rowId xmlns:a16="http://schemas.microsoft.com/office/drawing/2014/main" val="10001"/>
                  </a:ext>
                </a:extLst>
              </a:tr>
              <a:tr h="736600">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a:ln>
                            <a:noFill/>
                          </a:ln>
                          <a:solidFill>
                            <a:schemeClr val="bg1"/>
                          </a:solidFill>
                          <a:effectLst/>
                          <a:latin typeface="Arial"/>
                          <a:ea typeface="ＭＳ Ｐゴシック" charset="0"/>
                          <a:cs typeface="Arial"/>
                        </a:rPr>
                        <a:t>Evangelism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a:ln>
                            <a:noFill/>
                          </a:ln>
                          <a:solidFill>
                            <a:schemeClr val="bg1"/>
                          </a:solidFill>
                          <a:effectLst/>
                          <a:latin typeface="Arial"/>
                          <a:ea typeface="ＭＳ Ｐゴシック" charset="0"/>
                          <a:cs typeface="Arial"/>
                        </a:rPr>
                        <a:t>Faith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extLst>
                  <a:ext uri="{0D108BD9-81ED-4DB2-BD59-A6C34878D82A}">
                    <a16:rowId xmlns:a16="http://schemas.microsoft.com/office/drawing/2014/main" val="10002"/>
                  </a:ext>
                </a:extLst>
              </a:tr>
              <a:tr h="760413">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chemeClr val="bg1"/>
                          </a:solidFill>
                          <a:effectLst/>
                          <a:latin typeface="Arial"/>
                          <a:ea typeface="ＭＳ Ｐゴシック" charset="0"/>
                          <a:cs typeface="Arial"/>
                        </a:rPr>
                        <a:t>Pastor-Teacher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a:ln>
                            <a:noFill/>
                          </a:ln>
                          <a:solidFill>
                            <a:schemeClr val="bg1"/>
                          </a:solidFill>
                          <a:effectLst/>
                          <a:latin typeface="Arial"/>
                          <a:ea typeface="ＭＳ Ｐゴシック" charset="0"/>
                          <a:cs typeface="Arial"/>
                        </a:rPr>
                        <a:t>Giving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extLst>
                  <a:ext uri="{0D108BD9-81ED-4DB2-BD59-A6C34878D82A}">
                    <a16:rowId xmlns:a16="http://schemas.microsoft.com/office/drawing/2014/main" val="10003"/>
                  </a:ext>
                </a:extLst>
              </a:tr>
              <a:tr h="738188">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a:ln>
                            <a:noFill/>
                          </a:ln>
                          <a:solidFill>
                            <a:schemeClr val="bg1"/>
                          </a:solidFill>
                          <a:effectLst/>
                          <a:latin typeface="Arial"/>
                          <a:ea typeface="ＭＳ Ｐゴシック" charset="0"/>
                          <a:cs typeface="Arial"/>
                        </a:rPr>
                        <a:t>Encouraging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a:ln>
                            <a:noFill/>
                          </a:ln>
                          <a:solidFill>
                            <a:schemeClr val="bg1"/>
                          </a:solidFill>
                          <a:effectLst/>
                          <a:latin typeface="Arial"/>
                          <a:ea typeface="ＭＳ Ｐゴシック" charset="0"/>
                          <a:cs typeface="Arial"/>
                        </a:rPr>
                        <a:t>Service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extLst>
                  <a:ext uri="{0D108BD9-81ED-4DB2-BD59-A6C34878D82A}">
                    <a16:rowId xmlns:a16="http://schemas.microsoft.com/office/drawing/2014/main" val="10004"/>
                  </a:ext>
                </a:extLst>
              </a:tr>
              <a:tr h="736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000" b="1" i="0" u="none" strike="noStrike" cap="none" normalizeH="0" baseline="0">
                        <a:ln>
                          <a:noFill/>
                        </a:ln>
                        <a:solidFill>
                          <a:schemeClr val="bg1"/>
                        </a:solidFill>
                        <a:effectLst/>
                        <a:latin typeface="Arial"/>
                        <a:ea typeface="ＭＳ Ｐゴシック" charset="0"/>
                        <a:cs typeface="Arial"/>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00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a:ln>
                            <a:noFill/>
                          </a:ln>
                          <a:solidFill>
                            <a:schemeClr val="bg1"/>
                          </a:solidFill>
                          <a:effectLst/>
                          <a:latin typeface="Arial"/>
                          <a:ea typeface="ＭＳ Ｐゴシック" charset="0"/>
                          <a:cs typeface="Arial"/>
                        </a:rPr>
                        <a:t>Mercy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0099"/>
                    </a:solidFill>
                  </a:tcPr>
                </a:tc>
                <a:extLst>
                  <a:ext uri="{0D108BD9-81ED-4DB2-BD59-A6C34878D82A}">
                    <a16:rowId xmlns:a16="http://schemas.microsoft.com/office/drawing/2014/main" val="10005"/>
                  </a:ext>
                </a:extLst>
              </a:tr>
            </a:tbl>
          </a:graphicData>
        </a:graphic>
      </p:graphicFrame>
      <p:sp>
        <p:nvSpPr>
          <p:cNvPr id="187395" name="Rectangle 27"/>
          <p:cNvSpPr>
            <a:spLocks noGrp="1" noChangeArrowheads="1"/>
          </p:cNvSpPr>
          <p:nvPr>
            <p:ph type="title" idx="4294967295"/>
          </p:nvPr>
        </p:nvSpPr>
        <p:spPr>
          <a:xfrm>
            <a:off x="1979613" y="152400"/>
            <a:ext cx="5038725" cy="1524000"/>
          </a:xfrm>
        </p:spPr>
        <p:txBody>
          <a:bodyPr/>
          <a:lstStyle/>
          <a:p>
            <a:pPr eaLnBrk="1" hangingPunct="1"/>
            <a:r>
              <a:rPr lang="en-US" sz="4000" b="1">
                <a:solidFill>
                  <a:schemeClr val="bg1"/>
                </a:solidFill>
                <a:latin typeface="Arial" charset="0"/>
                <a:ea typeface="ＭＳ Ｐゴシック" charset="0"/>
              </a:rPr>
              <a:t>Categories of Gifts </a:t>
            </a:r>
            <a:r>
              <a:rPr lang="en-US" sz="3600" b="1">
                <a:solidFill>
                  <a:schemeClr val="bg1"/>
                </a:solidFill>
                <a:latin typeface="Arial" charset="0"/>
                <a:ea typeface="ＭＳ Ｐゴシック" charset="0"/>
              </a:rPr>
              <a:t>(1 Peter 4:11)</a:t>
            </a:r>
            <a:endParaRPr lang="en-US" sz="4000">
              <a:latin typeface="Arial" charset="0"/>
              <a:ea typeface="ＭＳ Ｐゴシック" charset="0"/>
            </a:endParaRPr>
          </a:p>
        </p:txBody>
      </p:sp>
      <p:sp>
        <p:nvSpPr>
          <p:cNvPr id="187396" name="Rectangle 29"/>
          <p:cNvSpPr>
            <a:spLocks noChangeArrowheads="1"/>
          </p:cNvSpPr>
          <p:nvPr/>
        </p:nvSpPr>
        <p:spPr bwMode="auto">
          <a:xfrm>
            <a:off x="4572000" y="1600200"/>
            <a:ext cx="152400" cy="5029200"/>
          </a:xfrm>
          <a:prstGeom prst="rect">
            <a:avLst/>
          </a:prstGeom>
          <a:solidFill>
            <a:srgbClr val="000000"/>
          </a:soli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2045006045"/>
      </p:ext>
    </p:extLst>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2" name="Picture 2" descr="leave nets behi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0" y="274638"/>
            <a:ext cx="8229600" cy="4162474"/>
          </a:xfrm>
          <a:ln>
            <a:miter lim="800000"/>
            <a:headEnd/>
            <a:tailEnd/>
          </a:ln>
        </p:spPr>
        <p:txBody>
          <a:bodyPr/>
          <a:lstStyle/>
          <a:p>
            <a:pPr>
              <a:defRPr/>
            </a:pPr>
            <a:r>
              <a:rPr lang="en-US" sz="6600" b="1" dirty="0">
                <a:solidFill>
                  <a:srgbClr val="FFFFFF"/>
                </a:solidFill>
                <a:effectLst>
                  <a:glow rad="228600">
                    <a:schemeClr val="accent4">
                      <a:satMod val="175000"/>
                      <a:alpha val="40000"/>
                    </a:schemeClr>
                  </a:glow>
                </a:effectLst>
              </a:rPr>
              <a:t>I.	Admit you need Christ even where you feel </a:t>
            </a:r>
            <a:r>
              <a:rPr lang="en-US" sz="6600" b="1" dirty="0">
                <a:solidFill>
                  <a:srgbClr val="FFFF00"/>
                </a:solidFill>
                <a:effectLst>
                  <a:glow rad="228600">
                    <a:schemeClr val="accent4">
                      <a:satMod val="175000"/>
                      <a:alpha val="40000"/>
                    </a:schemeClr>
                  </a:glow>
                </a:effectLst>
              </a:rPr>
              <a:t>competent</a:t>
            </a:r>
            <a:r>
              <a:rPr lang="en-US" sz="6600" b="1" dirty="0">
                <a:solidFill>
                  <a:srgbClr val="FFFFFF"/>
                </a:solidFill>
                <a:effectLst>
                  <a:glow rad="228600">
                    <a:schemeClr val="accent4">
                      <a:satMod val="175000"/>
                      <a:alpha val="40000"/>
                    </a:schemeClr>
                  </a:glow>
                </a:effectLst>
              </a:rPr>
              <a:t> (21:1-14).</a:t>
            </a:r>
          </a:p>
        </p:txBody>
      </p:sp>
    </p:spTree>
    <p:extLst>
      <p:ext uri="{BB962C8B-B14F-4D97-AF65-F5344CB8AC3E}">
        <p14:creationId xmlns:p14="http://schemas.microsoft.com/office/powerpoint/2010/main" val="3977112689"/>
      </p:ext>
    </p:extLst>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2" descr="helpinghand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4288" y="149225"/>
            <a:ext cx="4341812" cy="6735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0" y="274638"/>
            <a:ext cx="8229600" cy="4162474"/>
          </a:xfrm>
          <a:ln>
            <a:miter lim="800000"/>
            <a:headEnd/>
            <a:tailEnd/>
          </a:ln>
        </p:spPr>
        <p:txBody>
          <a:bodyPr/>
          <a:lstStyle/>
          <a:p>
            <a:pPr>
              <a:defRPr/>
            </a:pPr>
            <a:r>
              <a:rPr lang="en-US" sz="6600" b="1" dirty="0">
                <a:solidFill>
                  <a:srgbClr val="FFFFFF"/>
                </a:solidFill>
                <a:effectLst>
                  <a:glow rad="228600">
                    <a:schemeClr val="accent4">
                      <a:satMod val="175000"/>
                      <a:alpha val="40000"/>
                    </a:schemeClr>
                  </a:glow>
                </a:effectLst>
              </a:rPr>
              <a:t>II.	Show your love for Christ by loving </a:t>
            </a:r>
            <a:r>
              <a:rPr lang="en-US" sz="6600" b="1" dirty="0">
                <a:solidFill>
                  <a:srgbClr val="FFFF00"/>
                </a:solidFill>
                <a:effectLst>
                  <a:glow rad="228600">
                    <a:schemeClr val="accent4">
                      <a:satMod val="175000"/>
                      <a:alpha val="40000"/>
                    </a:schemeClr>
                  </a:glow>
                </a:effectLst>
              </a:rPr>
              <a:t>people</a:t>
            </a:r>
            <a:r>
              <a:rPr lang="en-US" sz="6600" b="1" dirty="0">
                <a:solidFill>
                  <a:srgbClr val="FFFFFF"/>
                </a:solidFill>
                <a:effectLst>
                  <a:glow rad="228600">
                    <a:schemeClr val="accent4">
                      <a:satMod val="175000"/>
                      <a:alpha val="40000"/>
                    </a:schemeClr>
                  </a:glow>
                </a:effectLst>
              </a:rPr>
              <a:t> (21:15-17).</a:t>
            </a:r>
          </a:p>
        </p:txBody>
      </p:sp>
    </p:spTree>
    <p:extLst>
      <p:ext uri="{BB962C8B-B14F-4D97-AF65-F5344CB8AC3E}">
        <p14:creationId xmlns:p14="http://schemas.microsoft.com/office/powerpoint/2010/main" val="85174017"/>
      </p:ext>
    </p:extLst>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284984"/>
          </a:xfrm>
          <a:ln>
            <a:miter lim="800000"/>
            <a:headEnd/>
            <a:tailEnd/>
          </a:ln>
        </p:spPr>
        <p:txBody>
          <a:bodyPr/>
          <a:lstStyle/>
          <a:p>
            <a:pPr eaLnBrk="1" hangingPunct="1">
              <a:lnSpc>
                <a:spcPct val="80000"/>
              </a:lnSpc>
              <a:defRPr/>
            </a:pPr>
            <a:r>
              <a:rPr lang="en-US" sz="6600" b="1" dirty="0">
                <a:solidFill>
                  <a:srgbClr val="FFFFFF"/>
                </a:solidFill>
                <a:effectLst>
                  <a:glow rad="228600">
                    <a:schemeClr val="accent4">
                      <a:satMod val="175000"/>
                      <a:alpha val="40000"/>
                    </a:schemeClr>
                  </a:glow>
                </a:effectLst>
                <a:cs typeface="+mj-cs"/>
              </a:rPr>
              <a:t>III. Don't worry about Christ’s </a:t>
            </a:r>
            <a:r>
              <a:rPr lang="en-US" sz="6600" b="1" dirty="0">
                <a:solidFill>
                  <a:srgbClr val="FFFF00"/>
                </a:solidFill>
                <a:effectLst>
                  <a:glow rad="228600">
                    <a:schemeClr val="accent4">
                      <a:satMod val="175000"/>
                      <a:alpha val="40000"/>
                    </a:schemeClr>
                  </a:glow>
                </a:effectLst>
                <a:cs typeface="+mj-cs"/>
              </a:rPr>
              <a:t>plan</a:t>
            </a:r>
            <a:r>
              <a:rPr lang="en-US" sz="6600" b="1" dirty="0">
                <a:solidFill>
                  <a:srgbClr val="FFFFFF"/>
                </a:solidFill>
                <a:effectLst>
                  <a:glow rad="228600">
                    <a:schemeClr val="accent4">
                      <a:satMod val="175000"/>
                      <a:alpha val="40000"/>
                    </a:schemeClr>
                  </a:glow>
                </a:effectLst>
                <a:cs typeface="+mj-cs"/>
              </a:rPr>
              <a:t> for others (21:18-23).</a:t>
            </a:r>
          </a:p>
        </p:txBody>
      </p:sp>
      <p:pic>
        <p:nvPicPr>
          <p:cNvPr id="191491" name="Picture 3" descr="mind_your_Business_nosey-300x167.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47813" y="3068638"/>
            <a:ext cx="6480175" cy="3608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372275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a:extLst>
              <a:ext uri="{FF2B5EF4-FFF2-40B4-BE49-F238E27FC236}">
                <a16:creationId xmlns:a16="http://schemas.microsoft.com/office/drawing/2014/main" id="{CF19A877-A0CA-0AB1-6998-51CB6F0EFD48}"/>
              </a:ext>
            </a:extLst>
          </p:cNvPr>
          <p:cNvSpPr txBox="1"/>
          <p:nvPr/>
        </p:nvSpPr>
        <p:spPr>
          <a:xfrm>
            <a:off x="1414612" y="4814575"/>
            <a:ext cx="7549876" cy="1846514"/>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He replied, “If they kept quiet, the stones along the road would burst into cheers!”</a:t>
            </a:r>
          </a:p>
        </p:txBody>
      </p:sp>
      <p:sp>
        <p:nvSpPr>
          <p:cNvPr id="5" name="TextBox 4">
            <a:extLst>
              <a:ext uri="{FF2B5EF4-FFF2-40B4-BE49-F238E27FC236}">
                <a16:creationId xmlns:a16="http://schemas.microsoft.com/office/drawing/2014/main" id="{FCB33056-1056-5FF5-42ED-E61A2C4097D1}"/>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19:40</a:t>
            </a:r>
          </a:p>
        </p:txBody>
      </p:sp>
    </p:spTree>
    <p:extLst>
      <p:ext uri="{BB962C8B-B14F-4D97-AF65-F5344CB8AC3E}">
        <p14:creationId xmlns:p14="http://schemas.microsoft.com/office/powerpoint/2010/main" val="15030667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ChangeArrowheads="1"/>
          </p:cNvSpPr>
          <p:nvPr/>
        </p:nvSpPr>
        <p:spPr bwMode="auto">
          <a:xfrm>
            <a:off x="0" y="0"/>
            <a:ext cx="9144000" cy="6858000"/>
          </a:xfrm>
          <a:prstGeom prst="rect">
            <a:avLst/>
          </a:prstGeom>
          <a:solidFill>
            <a:schemeClr val="tx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pic>
        <p:nvPicPr>
          <p:cNvPr id="192515" name="Pictur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7000" y="101600"/>
            <a:ext cx="9017000" cy="675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2516" name="Rectangle 10"/>
          <p:cNvSpPr>
            <a:spLocks noGrp="1" noChangeArrowheads="1"/>
          </p:cNvSpPr>
          <p:nvPr>
            <p:ph type="title" idx="4294967295"/>
          </p:nvPr>
        </p:nvSpPr>
        <p:spPr>
          <a:xfrm>
            <a:off x="3289300" y="3962400"/>
            <a:ext cx="5638800" cy="2895600"/>
          </a:xfrm>
          <a:solidFill>
            <a:schemeClr val="tx2"/>
          </a:solidFill>
        </p:spPr>
        <p:txBody>
          <a:bodyPr/>
          <a:lstStyle/>
          <a:p>
            <a:pPr eaLnBrk="1" hangingPunct="1"/>
            <a:r>
              <a:rPr lang="ja-JP" altLang="en-US" sz="2800" b="1" i="1">
                <a:solidFill>
                  <a:schemeClr val="bg1"/>
                </a:solidFill>
                <a:latin typeface="Arial" charset="0"/>
                <a:ea typeface="ＭＳ Ｐゴシック" charset="0"/>
                <a:cs typeface="ＭＳ Ｐゴシック" charset="0"/>
              </a:rPr>
              <a:t>“</a:t>
            </a:r>
            <a:r>
              <a:rPr lang="en-US" altLang="ja-JP" sz="2800" b="1" i="1">
                <a:solidFill>
                  <a:schemeClr val="bg1"/>
                </a:solidFill>
                <a:latin typeface="Arial" charset="0"/>
                <a:ea typeface="ＭＳ Ｐゴシック" charset="0"/>
                <a:cs typeface="ＭＳ Ｐゴシック" charset="0"/>
              </a:rPr>
              <a:t>…When you are old, you will stretch out your hands, and someone else will dress you and lead you where you do not want to go</a:t>
            </a:r>
            <a:r>
              <a:rPr lang="ja-JP" altLang="en-US" sz="2800" b="1" i="1">
                <a:solidFill>
                  <a:schemeClr val="bg1"/>
                </a:solidFill>
                <a:latin typeface="Arial" charset="0"/>
                <a:ea typeface="ＭＳ Ｐゴシック" charset="0"/>
                <a:cs typeface="ＭＳ Ｐゴシック" charset="0"/>
              </a:rPr>
              <a:t>”</a:t>
            </a:r>
            <a:r>
              <a:rPr lang="en-US" altLang="ja-JP" sz="2800" b="1" i="1">
                <a:solidFill>
                  <a:schemeClr val="bg1"/>
                </a:solidFill>
                <a:latin typeface="Arial" charset="0"/>
                <a:ea typeface="ＭＳ Ｐゴシック" charset="0"/>
                <a:cs typeface="ＭＳ Ｐゴシック" charset="0"/>
              </a:rPr>
              <a:t> (21:18)</a:t>
            </a:r>
            <a:endParaRPr lang="en-US" sz="4000">
              <a:latin typeface="Arial" charset="0"/>
              <a:ea typeface="ＭＳ Ｐゴシック" charset="0"/>
              <a:cs typeface="ＭＳ Ｐゴシック" charset="0"/>
            </a:endParaRPr>
          </a:p>
        </p:txBody>
      </p:sp>
      <p:sp>
        <p:nvSpPr>
          <p:cNvPr id="192517" name="Rectangle 11"/>
          <p:cNvSpPr>
            <a:spLocks noChangeArrowheads="1"/>
          </p:cNvSpPr>
          <p:nvPr/>
        </p:nvSpPr>
        <p:spPr bwMode="auto">
          <a:xfrm>
            <a:off x="4343400" y="76200"/>
            <a:ext cx="4800600" cy="685800"/>
          </a:xfrm>
          <a:prstGeom prst="rect">
            <a:avLst/>
          </a:prstGeom>
          <a:solidFill>
            <a:schemeClr val="tx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mn-cs"/>
              </a:rPr>
              <a:t>Peter</a:t>
            </a:r>
            <a:r>
              <a:rPr kumimoji="0" lang="fr-FR" altLang="ja-JP" sz="3200" b="1" i="0" u="none" strike="noStrike" kern="1200" cap="none" spc="0" normalizeH="0" baseline="0" noProof="0">
                <a:ln>
                  <a:noFill/>
                </a:ln>
                <a:solidFill>
                  <a:srgbClr val="FFFFFF"/>
                </a:solidFill>
                <a:effectLst/>
                <a:uLnTx/>
                <a:uFillTx/>
                <a:latin typeface="Arial" charset="0"/>
                <a:ea typeface="ＭＳ Ｐゴシック" charset="0"/>
                <a:cs typeface="+mn-cs"/>
              </a:rPr>
              <a:t>'</a:t>
            </a: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mn-cs"/>
              </a:rPr>
              <a:t>s Crucifixion</a:t>
            </a:r>
            <a:endParaRPr kumimoji="0" lang="en-US" sz="44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192518" name="Rectangle 11"/>
          <p:cNvSpPr>
            <a:spLocks noChangeArrowheads="1"/>
          </p:cNvSpPr>
          <p:nvPr/>
        </p:nvSpPr>
        <p:spPr bwMode="auto">
          <a:xfrm>
            <a:off x="3203575" y="2781300"/>
            <a:ext cx="5808663"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6600" b="1" i="0" u="none" strike="noStrike" kern="1200" cap="none" spc="0" normalizeH="0" baseline="0" noProof="0">
                <a:ln>
                  <a:noFill/>
                </a:ln>
                <a:solidFill>
                  <a:srgbClr val="FFFFFF"/>
                </a:solidFill>
                <a:effectLst/>
                <a:uLnTx/>
                <a:uFillTx/>
                <a:latin typeface="Arial" charset="0"/>
                <a:ea typeface="ＭＳ Ｐゴシック" charset="0"/>
                <a:cs typeface="+mn-cs"/>
              </a:rPr>
              <a:t>"Follow me!"</a:t>
            </a:r>
            <a:endParaRPr kumimoji="0" lang="en-US" sz="88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1711959637"/>
      </p:ext>
    </p:extLst>
  </p:cSld>
  <p:clrMapOvr>
    <a:masterClrMapping/>
  </p:clrMapOvr>
  <p:transition spd="med">
    <p:randomBar dir="vert"/>
  </p:transition>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0" y="0"/>
            <a:ext cx="9144000" cy="1773238"/>
          </a:xfrm>
        </p:spPr>
        <p:txBody>
          <a:bodyPr/>
          <a:lstStyle/>
          <a:p>
            <a:r>
              <a:rPr lang="en-US" sz="3200" b="1" dirty="0">
                <a:solidFill>
                  <a:schemeClr val="bg1"/>
                </a:solidFill>
                <a:latin typeface="Arial" charset="0"/>
                <a:ea typeface="ＭＳ Ｐゴシック" charset="0"/>
              </a:rPr>
              <a:t>Peter asked Jesus, </a:t>
            </a:r>
            <a:r>
              <a:rPr lang="ja-JP" altLang="en-US" sz="3200" b="1">
                <a:solidFill>
                  <a:schemeClr val="bg1"/>
                </a:solidFill>
                <a:latin typeface="Arial" charset="0"/>
                <a:ea typeface="ＭＳ Ｐゴシック" charset="0"/>
              </a:rPr>
              <a:t>“</a:t>
            </a:r>
            <a:r>
              <a:rPr lang="en-US" sz="3200" b="1" dirty="0">
                <a:solidFill>
                  <a:schemeClr val="bg1"/>
                </a:solidFill>
                <a:latin typeface="Arial" charset="0"/>
                <a:ea typeface="ＭＳ Ｐゴシック" charset="0"/>
              </a:rPr>
              <a:t>What about him, Lord?" </a:t>
            </a:r>
            <a:br>
              <a:rPr lang="en-US" sz="3200" b="1" dirty="0">
                <a:solidFill>
                  <a:schemeClr val="bg1"/>
                </a:solidFill>
                <a:latin typeface="Arial" charset="0"/>
                <a:ea typeface="ＭＳ Ｐゴシック" charset="0"/>
              </a:rPr>
            </a:br>
            <a:r>
              <a:rPr lang="en-US" sz="3200" b="1" dirty="0">
                <a:solidFill>
                  <a:schemeClr val="bg1"/>
                </a:solidFill>
                <a:latin typeface="Arial" charset="0"/>
                <a:ea typeface="ＭＳ Ｐゴシック" charset="0"/>
              </a:rPr>
              <a:t>(John 21:21).</a:t>
            </a:r>
          </a:p>
        </p:txBody>
      </p:sp>
      <p:pic>
        <p:nvPicPr>
          <p:cNvPr id="194563" name="Picture 2" descr="What about him? 2.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728788"/>
            <a:ext cx="9144000" cy="5129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802938894"/>
      </p:ext>
    </p:extLst>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0" y="0"/>
            <a:ext cx="9144000" cy="1773238"/>
          </a:xfrm>
        </p:spPr>
        <p:txBody>
          <a:bodyPr/>
          <a:lstStyle/>
          <a:p>
            <a:r>
              <a:rPr lang="en-US" sz="3200" b="1" dirty="0">
                <a:solidFill>
                  <a:schemeClr val="bg1"/>
                </a:solidFill>
                <a:latin typeface="Arial" panose="020B0604020202020204" pitchFamily="34" charset="0"/>
                <a:ea typeface="ＭＳ Ｐゴシック" charset="0"/>
                <a:cs typeface="Arial" panose="020B0604020202020204" pitchFamily="34" charset="0"/>
              </a:rPr>
              <a:t>Jesus replied, </a:t>
            </a:r>
            <a:r>
              <a:rPr lang="ja-JP" altLang="en-US" sz="3200" b="1">
                <a:solidFill>
                  <a:schemeClr val="bg1"/>
                </a:solidFill>
                <a:latin typeface="Arial" panose="020B0604020202020204" pitchFamily="34" charset="0"/>
                <a:ea typeface="ＭＳ Ｐゴシック" charset="0"/>
                <a:cs typeface="Arial" panose="020B0604020202020204" pitchFamily="34" charset="0"/>
              </a:rPr>
              <a:t>“</a:t>
            </a:r>
            <a:r>
              <a:rPr lang="en-US" sz="3200" b="1" dirty="0">
                <a:solidFill>
                  <a:schemeClr val="bg1"/>
                </a:solidFill>
                <a:latin typeface="Arial" panose="020B0604020202020204" pitchFamily="34" charset="0"/>
                <a:ea typeface="ＭＳ Ｐゴシック" charset="0"/>
                <a:cs typeface="Arial" panose="020B0604020202020204" pitchFamily="34" charset="0"/>
              </a:rPr>
              <a:t>If I want him to remain alive until I return, what is that to you? As for you, </a:t>
            </a:r>
            <a:r>
              <a:rPr lang="en-US" sz="3200" b="1" dirty="0">
                <a:solidFill>
                  <a:srgbClr val="FFFF00"/>
                </a:solidFill>
                <a:latin typeface="Arial" panose="020B0604020202020204" pitchFamily="34" charset="0"/>
                <a:ea typeface="ＭＳ Ｐゴシック" charset="0"/>
                <a:cs typeface="Arial" panose="020B0604020202020204" pitchFamily="34" charset="0"/>
              </a:rPr>
              <a:t>follow me</a:t>
            </a:r>
            <a:r>
              <a:rPr lang="en-US" sz="3200" b="1" dirty="0">
                <a:solidFill>
                  <a:schemeClr val="bg1"/>
                </a:solidFill>
                <a:latin typeface="Arial" panose="020B0604020202020204" pitchFamily="34" charset="0"/>
                <a:ea typeface="ＭＳ Ｐゴシック" charset="0"/>
                <a:cs typeface="Arial" panose="020B0604020202020204" pitchFamily="34" charset="0"/>
              </a:rPr>
              <a:t>" (John 21:22).</a:t>
            </a:r>
          </a:p>
        </p:txBody>
      </p:sp>
      <p:pic>
        <p:nvPicPr>
          <p:cNvPr id="196611" name="Picture 1" descr="What about him? 1.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2225" y="1708150"/>
            <a:ext cx="9144000" cy="5124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43167578"/>
      </p:ext>
    </p:extLst>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76200" y="0"/>
            <a:ext cx="8991600" cy="1728788"/>
          </a:xfrm>
        </p:spPr>
        <p:txBody>
          <a:bodyPr/>
          <a:lstStyle/>
          <a:p>
            <a:r>
              <a:rPr lang="en-US" sz="4000" b="1" i="1" dirty="0">
                <a:solidFill>
                  <a:schemeClr val="bg1"/>
                </a:solidFill>
                <a:latin typeface="Arial" charset="0"/>
                <a:ea typeface="ＭＳ Ｐゴシック" charset="0"/>
              </a:rPr>
              <a:t>Jesus also commands </a:t>
            </a:r>
            <a:r>
              <a:rPr lang="en-US" sz="6000" b="1" i="1" dirty="0">
                <a:solidFill>
                  <a:srgbClr val="FFFF00"/>
                </a:solidFill>
                <a:latin typeface="Arial" charset="0"/>
                <a:ea typeface="ＭＳ Ｐゴシック" charset="0"/>
              </a:rPr>
              <a:t>us </a:t>
            </a:r>
            <a:r>
              <a:rPr lang="en-US" sz="4000" b="1" i="1" dirty="0">
                <a:solidFill>
                  <a:schemeClr val="bg1"/>
                </a:solidFill>
                <a:latin typeface="Arial" charset="0"/>
                <a:ea typeface="ＭＳ Ｐゴシック" charset="0"/>
              </a:rPr>
              <a:t>not to question his calling for others </a:t>
            </a:r>
          </a:p>
        </p:txBody>
      </p:sp>
      <p:pic>
        <p:nvPicPr>
          <p:cNvPr id="198659" name="Picture 2" descr="What about him? 2.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728788"/>
            <a:ext cx="9144000" cy="5129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83946766"/>
      </p:ext>
    </p:extLst>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2754" name="Picture 5" descr="fear-of-failure.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3813" y="765175"/>
            <a:ext cx="9167813" cy="6105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22225" y="-26988"/>
            <a:ext cx="9121775" cy="647701"/>
          </a:xfrm>
        </p:spPr>
        <p:txBody>
          <a:bodyPr/>
          <a:lstStyle/>
          <a:p>
            <a:pPr eaLnBrk="1" hangingPunct="1">
              <a:defRPr/>
            </a:pPr>
            <a:r>
              <a:rPr lang="en-US" sz="4800" b="1" dirty="0">
                <a:solidFill>
                  <a:srgbClr val="000090"/>
                </a:solidFill>
                <a:cs typeface="+mj-cs"/>
              </a:rPr>
              <a:t>How does Jesus restore us?</a:t>
            </a:r>
          </a:p>
        </p:txBody>
      </p:sp>
    </p:spTree>
    <p:extLst>
      <p:ext uri="{BB962C8B-B14F-4D97-AF65-F5344CB8AC3E}">
        <p14:creationId xmlns:p14="http://schemas.microsoft.com/office/powerpoint/2010/main" val="1768259263"/>
      </p:ext>
    </p:extLst>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descr="feed my sheep shadow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84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238304" y="115496"/>
            <a:ext cx="8222128" cy="1512168"/>
          </a:xfrm>
          <a:ln>
            <a:miter lim="800000"/>
            <a:headEnd/>
            <a:tailEnd/>
          </a:ln>
        </p:spPr>
        <p:txBody>
          <a:bodyPr/>
          <a:lstStyle/>
          <a:p>
            <a:pPr algn="l" eaLnBrk="1" hangingPunct="1">
              <a:lnSpc>
                <a:spcPct val="90000"/>
              </a:lnSpc>
              <a:defRPr/>
            </a:pPr>
            <a:r>
              <a:rPr lang="en-US" sz="5400" b="1" dirty="0">
                <a:solidFill>
                  <a:schemeClr val="bg1"/>
                </a:solidFill>
                <a:effectLst>
                  <a:glow rad="228600">
                    <a:schemeClr val="accent4">
                      <a:satMod val="175000"/>
                      <a:alpha val="40000"/>
                    </a:schemeClr>
                  </a:glow>
                </a:effectLst>
                <a:cs typeface="+mj-cs"/>
              </a:rPr>
              <a:t>Jesus restores us to the </a:t>
            </a:r>
            <a:r>
              <a:rPr lang="en-US" sz="5400" b="1" dirty="0">
                <a:solidFill>
                  <a:srgbClr val="FFFF00"/>
                </a:solidFill>
                <a:effectLst>
                  <a:glow rad="228600">
                    <a:schemeClr val="accent4">
                      <a:satMod val="175000"/>
                      <a:alpha val="40000"/>
                    </a:schemeClr>
                  </a:glow>
                </a:effectLst>
                <a:cs typeface="+mj-cs"/>
              </a:rPr>
              <a:t>calling He has </a:t>
            </a:r>
            <a:r>
              <a:rPr lang="en-US" sz="5400" b="1" dirty="0">
                <a:solidFill>
                  <a:schemeClr val="bg1"/>
                </a:solidFill>
                <a:effectLst>
                  <a:glow rad="228600">
                    <a:schemeClr val="accent4">
                      <a:satMod val="175000"/>
                      <a:alpha val="40000"/>
                    </a:schemeClr>
                  </a:glow>
                </a:effectLst>
                <a:cs typeface="+mj-cs"/>
              </a:rPr>
              <a:t>for us!</a:t>
            </a:r>
          </a:p>
        </p:txBody>
      </p:sp>
      <p:sp>
        <p:nvSpPr>
          <p:cNvPr id="5" name="Title 1"/>
          <p:cNvSpPr txBox="1">
            <a:spLocks/>
          </p:cNvSpPr>
          <p:nvPr/>
        </p:nvSpPr>
        <p:spPr bwMode="auto">
          <a:xfrm>
            <a:off x="4355976" y="5229200"/>
            <a:ext cx="4788024" cy="1628800"/>
          </a:xfrm>
          <a:prstGeom prst="rect">
            <a:avLst/>
          </a:prstGeom>
          <a:noFill/>
          <a:ln>
            <a:noFill/>
          </a:ln>
          <a:effec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FFFFFF"/>
                </a:solidFill>
                <a:effectLst>
                  <a:glow rad="228600">
                    <a:srgbClr val="000000">
                      <a:satMod val="175000"/>
                      <a:alpha val="40000"/>
                    </a:srgbClr>
                  </a:glow>
                </a:effectLst>
                <a:uLnTx/>
                <a:uFillTx/>
                <a:latin typeface="Arial"/>
                <a:ea typeface="ＭＳ Ｐゴシック"/>
                <a:cs typeface="+mj-cs"/>
              </a:rPr>
              <a:t>Main Idea</a:t>
            </a:r>
          </a:p>
        </p:txBody>
      </p:sp>
    </p:spTree>
    <p:extLst>
      <p:ext uri="{BB962C8B-B14F-4D97-AF65-F5344CB8AC3E}">
        <p14:creationId xmlns:p14="http://schemas.microsoft.com/office/powerpoint/2010/main" val="2384635750"/>
      </p:ext>
    </p:extLst>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3" descr="ASurrenderedHeart_ChipCoate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366963" y="0"/>
            <a:ext cx="6777037"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238304" y="58344"/>
            <a:ext cx="8222128" cy="1512168"/>
          </a:xfrm>
          <a:ln>
            <a:miter lim="800000"/>
            <a:headEnd/>
            <a:tailEnd/>
          </a:ln>
        </p:spPr>
        <p:txBody>
          <a:bodyPr/>
          <a:lstStyle/>
          <a:p>
            <a:pPr algn="l" eaLnBrk="1" hangingPunct="1">
              <a:lnSpc>
                <a:spcPct val="90000"/>
              </a:lnSpc>
              <a:defRPr/>
            </a:pPr>
            <a:r>
              <a:rPr lang="en-US" sz="5400" b="1" dirty="0">
                <a:solidFill>
                  <a:srgbClr val="FFFF00"/>
                </a:solidFill>
                <a:effectLst>
                  <a:glow rad="228600">
                    <a:schemeClr val="accent4">
                      <a:satMod val="175000"/>
                      <a:alpha val="40000"/>
                    </a:schemeClr>
                  </a:glow>
                </a:effectLst>
                <a:cs typeface="+mj-cs"/>
              </a:rPr>
              <a:t>How do you find the calling He has for you?</a:t>
            </a:r>
          </a:p>
        </p:txBody>
      </p:sp>
    </p:spTree>
    <p:extLst>
      <p:ext uri="{BB962C8B-B14F-4D97-AF65-F5344CB8AC3E}">
        <p14:creationId xmlns:p14="http://schemas.microsoft.com/office/powerpoint/2010/main" val="3130362984"/>
      </p:ext>
    </p:extLst>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2" descr="leave nets behi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0" y="274638"/>
            <a:ext cx="8229600" cy="4162474"/>
          </a:xfrm>
          <a:ln>
            <a:miter lim="800000"/>
            <a:headEnd/>
            <a:tailEnd/>
          </a:ln>
        </p:spPr>
        <p:txBody>
          <a:bodyPr/>
          <a:lstStyle/>
          <a:p>
            <a:pPr eaLnBrk="1" hangingPunct="1">
              <a:defRPr/>
            </a:pPr>
            <a:r>
              <a:rPr lang="en-US" sz="6600" b="1" dirty="0">
                <a:solidFill>
                  <a:srgbClr val="FFFFFF"/>
                </a:solidFill>
                <a:effectLst>
                  <a:glow rad="228600">
                    <a:schemeClr val="accent4">
                      <a:satMod val="175000"/>
                      <a:alpha val="40000"/>
                    </a:schemeClr>
                  </a:glow>
                </a:effectLst>
                <a:cs typeface="+mj-cs"/>
              </a:rPr>
              <a:t>I.	Admit you need Christ even where you feel </a:t>
            </a:r>
            <a:r>
              <a:rPr lang="en-US" sz="6600" b="1" dirty="0">
                <a:solidFill>
                  <a:srgbClr val="FFFF00"/>
                </a:solidFill>
                <a:effectLst>
                  <a:glow rad="228600">
                    <a:schemeClr val="accent4">
                      <a:satMod val="175000"/>
                      <a:alpha val="40000"/>
                    </a:schemeClr>
                  </a:glow>
                </a:effectLst>
                <a:cs typeface="+mj-cs"/>
              </a:rPr>
              <a:t>competent</a:t>
            </a:r>
            <a:r>
              <a:rPr lang="en-US" sz="6600" b="1" dirty="0">
                <a:solidFill>
                  <a:srgbClr val="FFFFFF"/>
                </a:solidFill>
                <a:effectLst>
                  <a:glow rad="228600">
                    <a:schemeClr val="accent4">
                      <a:satMod val="175000"/>
                      <a:alpha val="40000"/>
                    </a:schemeClr>
                  </a:glow>
                </a:effectLst>
                <a:cs typeface="+mj-cs"/>
              </a:rPr>
              <a:t> (21:1-14).</a:t>
            </a:r>
          </a:p>
        </p:txBody>
      </p:sp>
    </p:spTree>
    <p:extLst>
      <p:ext uri="{BB962C8B-B14F-4D97-AF65-F5344CB8AC3E}">
        <p14:creationId xmlns:p14="http://schemas.microsoft.com/office/powerpoint/2010/main" val="2577420773"/>
      </p:ext>
    </p:extLst>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2" descr="helpinghand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4288" y="149225"/>
            <a:ext cx="4341812" cy="6735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0" y="274638"/>
            <a:ext cx="8229600" cy="4162474"/>
          </a:xfrm>
          <a:ln>
            <a:miter lim="800000"/>
            <a:headEnd/>
            <a:tailEnd/>
          </a:ln>
        </p:spPr>
        <p:txBody>
          <a:bodyPr/>
          <a:lstStyle/>
          <a:p>
            <a:pPr eaLnBrk="1" hangingPunct="1">
              <a:defRPr/>
            </a:pPr>
            <a:r>
              <a:rPr lang="en-US" sz="6600" b="1" dirty="0">
                <a:solidFill>
                  <a:srgbClr val="FFFFFF"/>
                </a:solidFill>
                <a:effectLst>
                  <a:glow rad="228600">
                    <a:schemeClr val="accent4">
                      <a:satMod val="175000"/>
                      <a:alpha val="40000"/>
                    </a:schemeClr>
                  </a:glow>
                </a:effectLst>
                <a:cs typeface="+mj-cs"/>
              </a:rPr>
              <a:t>II.	Show your love for Christ by loving </a:t>
            </a:r>
            <a:r>
              <a:rPr lang="en-US" sz="6600" b="1" dirty="0">
                <a:solidFill>
                  <a:srgbClr val="FFFF00"/>
                </a:solidFill>
                <a:effectLst>
                  <a:glow rad="228600">
                    <a:schemeClr val="accent4">
                      <a:satMod val="175000"/>
                      <a:alpha val="40000"/>
                    </a:schemeClr>
                  </a:glow>
                </a:effectLst>
                <a:cs typeface="+mj-cs"/>
              </a:rPr>
              <a:t>people</a:t>
            </a:r>
            <a:r>
              <a:rPr lang="en-US" sz="6600" b="1" dirty="0">
                <a:solidFill>
                  <a:srgbClr val="FFFFFF"/>
                </a:solidFill>
                <a:effectLst>
                  <a:glow rad="228600">
                    <a:schemeClr val="accent4">
                      <a:satMod val="175000"/>
                      <a:alpha val="40000"/>
                    </a:schemeClr>
                  </a:glow>
                </a:effectLst>
                <a:cs typeface="+mj-cs"/>
              </a:rPr>
              <a:t> (21:15-17).</a:t>
            </a:r>
          </a:p>
        </p:txBody>
      </p:sp>
    </p:spTree>
    <p:extLst>
      <p:ext uri="{BB962C8B-B14F-4D97-AF65-F5344CB8AC3E}">
        <p14:creationId xmlns:p14="http://schemas.microsoft.com/office/powerpoint/2010/main" val="2154805657"/>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284984"/>
          </a:xfrm>
          <a:ln>
            <a:miter lim="800000"/>
            <a:headEnd/>
            <a:tailEnd/>
          </a:ln>
        </p:spPr>
        <p:txBody>
          <a:bodyPr/>
          <a:lstStyle/>
          <a:p>
            <a:pPr eaLnBrk="1" hangingPunct="1">
              <a:lnSpc>
                <a:spcPct val="80000"/>
              </a:lnSpc>
              <a:defRPr/>
            </a:pPr>
            <a:r>
              <a:rPr lang="en-US" sz="6600" b="1" dirty="0">
                <a:solidFill>
                  <a:srgbClr val="FFFFFF"/>
                </a:solidFill>
                <a:effectLst>
                  <a:glow rad="228600">
                    <a:schemeClr val="accent4">
                      <a:satMod val="175000"/>
                      <a:alpha val="40000"/>
                    </a:schemeClr>
                  </a:glow>
                </a:effectLst>
                <a:cs typeface="+mj-cs"/>
              </a:rPr>
              <a:t>III. Don't worry about Christ’s </a:t>
            </a:r>
            <a:r>
              <a:rPr lang="en-US" sz="6600" b="1" dirty="0">
                <a:solidFill>
                  <a:srgbClr val="FFFF00"/>
                </a:solidFill>
                <a:effectLst>
                  <a:glow rad="228600">
                    <a:schemeClr val="accent4">
                      <a:satMod val="175000"/>
                      <a:alpha val="40000"/>
                    </a:schemeClr>
                  </a:glow>
                </a:effectLst>
                <a:cs typeface="+mj-cs"/>
              </a:rPr>
              <a:t>plan</a:t>
            </a:r>
            <a:r>
              <a:rPr lang="en-US" sz="6600" b="1" dirty="0">
                <a:solidFill>
                  <a:srgbClr val="FFFFFF"/>
                </a:solidFill>
                <a:effectLst>
                  <a:glow rad="228600">
                    <a:schemeClr val="accent4">
                      <a:satMod val="175000"/>
                      <a:alpha val="40000"/>
                    </a:schemeClr>
                  </a:glow>
                </a:effectLst>
                <a:cs typeface="+mj-cs"/>
              </a:rPr>
              <a:t> for others (21:18-23).</a:t>
            </a:r>
          </a:p>
        </p:txBody>
      </p:sp>
      <p:pic>
        <p:nvPicPr>
          <p:cNvPr id="207875" name="Picture 3" descr="mind_your_Business_nosey-300x167.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47813" y="3068638"/>
            <a:ext cx="6480175" cy="3608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9586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TextBox 3">
            <a:extLst>
              <a:ext uri="{FF2B5EF4-FFF2-40B4-BE49-F238E27FC236}">
                <a16:creationId xmlns:a16="http://schemas.microsoft.com/office/drawing/2014/main" id="{D5EC66C3-3A80-EDC1-6442-7316B4F2EF50}"/>
              </a:ext>
            </a:extLst>
          </p:cNvPr>
          <p:cNvSpPr txBox="1"/>
          <p:nvPr/>
        </p:nvSpPr>
        <p:spPr>
          <a:xfrm>
            <a:off x="215516" y="5157192"/>
            <a:ext cx="8712968" cy="126173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But as he came closer to Jerusalem and saw the city ahead…</a:t>
            </a:r>
          </a:p>
        </p:txBody>
      </p:sp>
      <p:sp>
        <p:nvSpPr>
          <p:cNvPr id="5" name="TextBox 4">
            <a:extLst>
              <a:ext uri="{FF2B5EF4-FFF2-40B4-BE49-F238E27FC236}">
                <a16:creationId xmlns:a16="http://schemas.microsoft.com/office/drawing/2014/main" id="{116F5B06-3BBF-2A68-6E48-9CB391C17534}"/>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19:41</a:t>
            </a:r>
          </a:p>
        </p:txBody>
      </p:sp>
    </p:spTree>
    <p:extLst>
      <p:ext uri="{BB962C8B-B14F-4D97-AF65-F5344CB8AC3E}">
        <p14:creationId xmlns:p14="http://schemas.microsoft.com/office/powerpoint/2010/main" val="10486111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1" descr="John 21.24.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80513" cy="6884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75618" name="Rectangle 2"/>
          <p:cNvSpPr>
            <a:spLocks noGrp="1" noChangeArrowheads="1"/>
          </p:cNvSpPr>
          <p:nvPr>
            <p:ph type="title"/>
          </p:nvPr>
        </p:nvSpPr>
        <p:spPr>
          <a:xfrm>
            <a:off x="-1736" y="11708"/>
            <a:ext cx="8790562" cy="990600"/>
          </a:xfrm>
          <a:ln>
            <a:miter lim="800000"/>
            <a:headEnd/>
            <a:tailEnd/>
          </a:ln>
          <a:effectLst>
            <a:outerShdw blurRad="63500" dist="35921" dir="2700000" algn="ctr" rotWithShape="0">
              <a:schemeClr val="bg2">
                <a:alpha val="74998"/>
              </a:schemeClr>
            </a:outerShdw>
          </a:effectLst>
        </p:spPr>
        <p:txBody>
          <a:bodyPr/>
          <a:lstStyle/>
          <a:p>
            <a:pPr>
              <a:defRPr/>
            </a:pPr>
            <a:r>
              <a:rPr kumimoji="0" lang="en-US" b="1" u="sng" dirty="0">
                <a:solidFill>
                  <a:srgbClr val="FFFFFF"/>
                </a:solidFill>
                <a:effectLst>
                  <a:glow rad="228600">
                    <a:schemeClr val="accent6">
                      <a:satMod val="175000"/>
                      <a:alpha val="40000"/>
                    </a:schemeClr>
                  </a:glow>
                </a:effectLst>
                <a:cs typeface="+mj-cs"/>
              </a:rPr>
              <a:t>John</a:t>
            </a:r>
            <a:r>
              <a:rPr kumimoji="0" lang="fr-FR" altLang="ja-JP" b="1" u="sng" dirty="0">
                <a:solidFill>
                  <a:srgbClr val="FFFFFF"/>
                </a:solidFill>
                <a:effectLst>
                  <a:glow rad="228600">
                    <a:schemeClr val="accent6">
                      <a:satMod val="175000"/>
                      <a:alpha val="40000"/>
                    </a:schemeClr>
                  </a:glow>
                </a:effectLst>
                <a:cs typeface="+mj-cs"/>
              </a:rPr>
              <a:t>'</a:t>
            </a:r>
            <a:r>
              <a:rPr kumimoji="0" lang="en-US" b="1" u="sng" dirty="0">
                <a:solidFill>
                  <a:srgbClr val="FFFFFF"/>
                </a:solidFill>
                <a:effectLst>
                  <a:glow rad="228600">
                    <a:schemeClr val="accent6">
                      <a:satMod val="175000"/>
                      <a:alpha val="40000"/>
                    </a:schemeClr>
                  </a:glow>
                </a:effectLst>
                <a:cs typeface="+mj-cs"/>
              </a:rPr>
              <a:t>s Conclusion (21:24-25)</a:t>
            </a:r>
          </a:p>
        </p:txBody>
      </p:sp>
      <p:sp>
        <p:nvSpPr>
          <p:cNvPr id="1775619" name="Rectangle 3"/>
          <p:cNvSpPr>
            <a:spLocks noGrp="1" noChangeArrowheads="1"/>
          </p:cNvSpPr>
          <p:nvPr>
            <p:ph type="body" idx="1"/>
          </p:nvPr>
        </p:nvSpPr>
        <p:spPr>
          <a:xfrm>
            <a:off x="-1736" y="1078508"/>
            <a:ext cx="5581848" cy="4429125"/>
          </a:xfrm>
          <a:ln>
            <a:miter lim="800000"/>
            <a:headEnd/>
            <a:tailEnd/>
          </a:ln>
          <a:effectLst>
            <a:outerShdw blurRad="63500" dist="35921" dir="2700000" algn="ctr" rotWithShape="0">
              <a:schemeClr val="bg2">
                <a:alpha val="74998"/>
              </a:schemeClr>
            </a:outerShdw>
          </a:effectLst>
        </p:spPr>
        <p:txBody>
          <a:bodyPr/>
          <a:lstStyle/>
          <a:p>
            <a:pPr marL="444500" indent="-444500">
              <a:defRPr/>
            </a:pPr>
            <a:r>
              <a:rPr kumimoji="0" lang="ja-JP" altLang="en-US" sz="4000" b="1" dirty="0">
                <a:effectLst>
                  <a:glow rad="228600">
                    <a:schemeClr val="accent6">
                      <a:satMod val="175000"/>
                      <a:alpha val="40000"/>
                    </a:schemeClr>
                  </a:glow>
                </a:effectLst>
                <a:cs typeface="+mn-cs"/>
              </a:rPr>
              <a:t>“</a:t>
            </a:r>
            <a:r>
              <a:rPr kumimoji="0" lang="en-US" sz="4000" b="1" dirty="0">
                <a:effectLst>
                  <a:glow rad="228600">
                    <a:schemeClr val="accent6">
                      <a:satMod val="175000"/>
                      <a:alpha val="40000"/>
                    </a:schemeClr>
                  </a:glow>
                </a:effectLst>
                <a:cs typeface="+mn-cs"/>
              </a:rPr>
              <a:t>I</a:t>
            </a:r>
            <a:r>
              <a:rPr kumimoji="0" lang="fr-FR" altLang="ja-JP" sz="4000" b="1" dirty="0">
                <a:effectLst>
                  <a:glow rad="228600">
                    <a:schemeClr val="accent6">
                      <a:satMod val="175000"/>
                      <a:alpha val="40000"/>
                    </a:schemeClr>
                  </a:glow>
                </a:effectLst>
                <a:cs typeface="+mn-cs"/>
              </a:rPr>
              <a:t>'</a:t>
            </a:r>
            <a:r>
              <a:rPr kumimoji="0" lang="en-US" sz="4000" b="1" dirty="0">
                <a:effectLst>
                  <a:glow rad="228600">
                    <a:schemeClr val="accent6">
                      <a:satMod val="175000"/>
                      <a:alpha val="40000"/>
                    </a:schemeClr>
                  </a:glow>
                </a:effectLst>
                <a:cs typeface="+mn-cs"/>
              </a:rPr>
              <a:t>m an eyewitness!</a:t>
            </a:r>
            <a:r>
              <a:rPr kumimoji="0" lang="ja-JP" altLang="en-US" sz="4000" b="1" dirty="0">
                <a:effectLst>
                  <a:glow rad="228600">
                    <a:schemeClr val="accent6">
                      <a:satMod val="175000"/>
                      <a:alpha val="40000"/>
                    </a:schemeClr>
                  </a:glow>
                </a:effectLst>
                <a:cs typeface="+mn-cs"/>
              </a:rPr>
              <a:t>”</a:t>
            </a:r>
            <a:r>
              <a:rPr kumimoji="0" lang="en-US" sz="4000" b="1" dirty="0">
                <a:effectLst>
                  <a:glow rad="228600">
                    <a:schemeClr val="accent6">
                      <a:satMod val="175000"/>
                      <a:alpha val="40000"/>
                    </a:schemeClr>
                  </a:glow>
                </a:effectLst>
                <a:cs typeface="+mn-cs"/>
              </a:rPr>
              <a:t> (21:24)</a:t>
            </a:r>
          </a:p>
          <a:p>
            <a:pPr marL="444500" indent="-444500">
              <a:defRPr/>
            </a:pPr>
            <a:r>
              <a:rPr kumimoji="0" lang="ja-JP" altLang="en-US" sz="4000" b="1" dirty="0">
                <a:effectLst>
                  <a:glow rad="228600">
                    <a:schemeClr val="accent6">
                      <a:satMod val="175000"/>
                      <a:alpha val="40000"/>
                    </a:schemeClr>
                  </a:glow>
                </a:effectLst>
                <a:cs typeface="+mn-cs"/>
              </a:rPr>
              <a:t>“</a:t>
            </a:r>
            <a:r>
              <a:rPr kumimoji="0" lang="en-US" sz="4000" b="1" dirty="0">
                <a:effectLst>
                  <a:glow rad="228600">
                    <a:schemeClr val="accent6">
                      <a:satMod val="175000"/>
                      <a:alpha val="40000"/>
                    </a:schemeClr>
                  </a:glow>
                </a:effectLst>
                <a:cs typeface="+mn-cs"/>
              </a:rPr>
              <a:t>I haven</a:t>
            </a:r>
            <a:r>
              <a:rPr kumimoji="0" lang="fr-FR" altLang="ja-JP" sz="4000" b="1" dirty="0">
                <a:effectLst>
                  <a:glow rad="228600">
                    <a:schemeClr val="accent6">
                      <a:satMod val="175000"/>
                      <a:alpha val="40000"/>
                    </a:schemeClr>
                  </a:glow>
                </a:effectLst>
                <a:cs typeface="+mn-cs"/>
              </a:rPr>
              <a:t>'</a:t>
            </a:r>
            <a:r>
              <a:rPr kumimoji="0" lang="en-US" sz="4000" b="1" dirty="0">
                <a:effectLst>
                  <a:glow rad="228600">
                    <a:schemeClr val="accent6">
                      <a:satMod val="175000"/>
                      <a:alpha val="40000"/>
                    </a:schemeClr>
                  </a:glow>
                </a:effectLst>
                <a:cs typeface="+mn-cs"/>
              </a:rPr>
              <a:t>t told half the story!</a:t>
            </a:r>
            <a:r>
              <a:rPr kumimoji="0" lang="ja-JP" altLang="en-US" sz="4000" b="1" dirty="0">
                <a:effectLst>
                  <a:glow rad="228600">
                    <a:schemeClr val="accent6">
                      <a:satMod val="175000"/>
                      <a:alpha val="40000"/>
                    </a:schemeClr>
                  </a:glow>
                </a:effectLst>
                <a:cs typeface="+mn-cs"/>
              </a:rPr>
              <a:t>”</a:t>
            </a:r>
            <a:r>
              <a:rPr kumimoji="0" lang="en-US" sz="4000" b="1" dirty="0">
                <a:effectLst>
                  <a:glow rad="228600">
                    <a:schemeClr val="accent6">
                      <a:satMod val="175000"/>
                      <a:alpha val="40000"/>
                    </a:schemeClr>
                  </a:glow>
                </a:effectLst>
                <a:cs typeface="+mn-cs"/>
              </a:rPr>
              <a:t> (21:25)</a:t>
            </a:r>
          </a:p>
        </p:txBody>
      </p:sp>
    </p:spTree>
    <p:extLst>
      <p:ext uri="{BB962C8B-B14F-4D97-AF65-F5344CB8AC3E}">
        <p14:creationId xmlns:p14="http://schemas.microsoft.com/office/powerpoint/2010/main" val="3293366721"/>
      </p:ext>
    </p:extLst>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6" name="Picture 2" descr="lonely sheep.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6513" y="1150938"/>
            <a:ext cx="9150351" cy="5707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35496" y="44624"/>
            <a:ext cx="9108504" cy="1008112"/>
          </a:xfrm>
          <a:ln>
            <a:miter lim="800000"/>
            <a:headEnd/>
            <a:tailEnd/>
          </a:ln>
        </p:spPr>
        <p:txBody>
          <a:bodyPr/>
          <a:lstStyle/>
          <a:p>
            <a:pPr eaLnBrk="1" hangingPunct="1">
              <a:lnSpc>
                <a:spcPct val="90000"/>
              </a:lnSpc>
              <a:defRPr/>
            </a:pPr>
            <a:r>
              <a:rPr lang="en-US" sz="5400" b="1" dirty="0">
                <a:solidFill>
                  <a:schemeClr val="bg1"/>
                </a:solidFill>
                <a:effectLst>
                  <a:glow rad="228600">
                    <a:schemeClr val="accent4">
                      <a:satMod val="175000"/>
                      <a:alpha val="40000"/>
                    </a:schemeClr>
                  </a:glow>
                </a:effectLst>
                <a:cs typeface="+mj-cs"/>
              </a:rPr>
              <a:t>Believe in Jesus</a:t>
            </a:r>
          </a:p>
        </p:txBody>
      </p:sp>
      <p:sp>
        <p:nvSpPr>
          <p:cNvPr id="7" name="Title 1"/>
          <p:cNvSpPr txBox="1">
            <a:spLocks/>
          </p:cNvSpPr>
          <p:nvPr/>
        </p:nvSpPr>
        <p:spPr bwMode="auto">
          <a:xfrm>
            <a:off x="0" y="1152128"/>
            <a:ext cx="9144000" cy="4536504"/>
          </a:xfrm>
          <a:prstGeom prst="rect">
            <a:avLst/>
          </a:prstGeom>
          <a:noFill/>
          <a:ln>
            <a:noFill/>
          </a:ln>
          <a:effec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marL="0" marR="0" lvl="0" indent="0" algn="r" defTabSz="914400" rtl="0" eaLnBrk="0" fontAlgn="base" latinLnBrk="0" hangingPunct="0">
              <a:lnSpc>
                <a:spcPct val="90000"/>
              </a:lnSpc>
              <a:spcBef>
                <a:spcPct val="0"/>
              </a:spcBef>
              <a:spcAft>
                <a:spcPct val="0"/>
              </a:spcAft>
              <a:buClrTx/>
              <a:buSzTx/>
              <a:buFontTx/>
              <a:buNone/>
              <a:tabLst/>
              <a:defRPr/>
            </a:pPr>
            <a:r>
              <a:rPr kumimoji="0" lang="en-US" sz="4000" b="1" i="0" u="none" strike="noStrike" kern="1200" cap="none" spc="0" normalizeH="0" baseline="30000" noProof="0" dirty="0">
                <a:ln>
                  <a:noFill/>
                </a:ln>
                <a:solidFill>
                  <a:srgbClr val="FFFFFF"/>
                </a:solidFill>
                <a:effectLst>
                  <a:glow rad="228600">
                    <a:srgbClr val="000000">
                      <a:satMod val="175000"/>
                      <a:alpha val="40000"/>
                    </a:srgbClr>
                  </a:glow>
                </a:effectLst>
                <a:uLnTx/>
                <a:uFillTx/>
                <a:latin typeface="Arial"/>
                <a:ea typeface="ＭＳ Ｐゴシック"/>
                <a:cs typeface="+mj-cs"/>
              </a:rPr>
              <a:t>30 </a:t>
            </a:r>
            <a:r>
              <a:rPr kumimoji="0" lang="en-US" sz="4000" b="1" i="0" u="none" strike="noStrike" kern="1200" cap="none" spc="0" normalizeH="0" baseline="0" noProof="0" dirty="0">
                <a:ln>
                  <a:noFill/>
                </a:ln>
                <a:solidFill>
                  <a:srgbClr val="FFFFFF"/>
                </a:solidFill>
                <a:effectLst>
                  <a:glow rad="228600">
                    <a:srgbClr val="000000">
                      <a:satMod val="175000"/>
                      <a:alpha val="40000"/>
                    </a:srgbClr>
                  </a:glow>
                </a:effectLst>
                <a:uLnTx/>
                <a:uFillTx/>
                <a:latin typeface="Arial"/>
                <a:ea typeface="ＭＳ Ｐゴシック"/>
                <a:cs typeface="+mj-cs"/>
              </a:rPr>
              <a:t>The disciples saw Jesus do many other miraculous signs in addition to the ones recorded in this book. </a:t>
            </a:r>
            <a:r>
              <a:rPr kumimoji="0" lang="en-US" sz="4000" b="1" i="0" u="none" strike="noStrike" kern="1200" cap="none" spc="0" normalizeH="0" baseline="30000" noProof="0" dirty="0">
                <a:ln>
                  <a:noFill/>
                </a:ln>
                <a:solidFill>
                  <a:srgbClr val="FFFFFF"/>
                </a:solidFill>
                <a:effectLst>
                  <a:glow rad="228600">
                    <a:srgbClr val="000000">
                      <a:satMod val="175000"/>
                      <a:alpha val="40000"/>
                    </a:srgbClr>
                  </a:glow>
                </a:effectLst>
                <a:uLnTx/>
                <a:uFillTx/>
                <a:latin typeface="Arial"/>
                <a:ea typeface="ＭＳ Ｐゴシック"/>
                <a:cs typeface="+mj-cs"/>
              </a:rPr>
              <a:t>31 </a:t>
            </a:r>
            <a:r>
              <a:rPr kumimoji="0" lang="en-US" sz="4000" b="1" i="0" u="none" strike="noStrike" kern="1200" cap="none" spc="0" normalizeH="0" baseline="0" noProof="0" dirty="0">
                <a:ln>
                  <a:noFill/>
                </a:ln>
                <a:solidFill>
                  <a:srgbClr val="FFFFFF"/>
                </a:solidFill>
                <a:effectLst>
                  <a:glow rad="228600">
                    <a:srgbClr val="000000">
                      <a:satMod val="175000"/>
                      <a:alpha val="40000"/>
                    </a:srgbClr>
                  </a:glow>
                </a:effectLst>
                <a:uLnTx/>
                <a:uFillTx/>
                <a:latin typeface="Arial"/>
                <a:ea typeface="ＭＳ Ｐゴシック"/>
                <a:cs typeface="+mj-cs"/>
              </a:rPr>
              <a:t>But </a:t>
            </a:r>
            <a:r>
              <a:rPr kumimoji="0" lang="en-US" sz="4000" b="1" i="0" u="none" strike="noStrike" kern="1200" cap="none" spc="0" normalizeH="0" baseline="0" noProof="0" dirty="0">
                <a:ln>
                  <a:noFill/>
                </a:ln>
                <a:solidFill>
                  <a:srgbClr val="FFFF00"/>
                </a:solidFill>
                <a:effectLst>
                  <a:glow rad="228600">
                    <a:srgbClr val="000000">
                      <a:satMod val="175000"/>
                      <a:alpha val="40000"/>
                    </a:srgbClr>
                  </a:glow>
                </a:effectLst>
                <a:uLnTx/>
                <a:uFillTx/>
                <a:latin typeface="Arial"/>
                <a:ea typeface="ＭＳ Ｐゴシック"/>
                <a:cs typeface="+mj-cs"/>
              </a:rPr>
              <a:t>these are written so that you may believe </a:t>
            </a:r>
            <a:r>
              <a:rPr kumimoji="0" lang="en-US" sz="4000" b="1" i="0" u="none" strike="noStrike" kern="1200" cap="none" spc="0" normalizeH="0" baseline="0" noProof="0" dirty="0">
                <a:ln>
                  <a:noFill/>
                </a:ln>
                <a:solidFill>
                  <a:srgbClr val="FFFFFF"/>
                </a:solidFill>
                <a:effectLst>
                  <a:glow rad="228600">
                    <a:srgbClr val="000000">
                      <a:satMod val="175000"/>
                      <a:alpha val="40000"/>
                    </a:srgbClr>
                  </a:glow>
                </a:effectLst>
                <a:uLnTx/>
                <a:uFillTx/>
                <a:latin typeface="Arial"/>
                <a:ea typeface="ＭＳ Ｐゴシック"/>
                <a:cs typeface="+mj-cs"/>
              </a:rPr>
              <a:t>that Jesus is the Messiah, the Son of God, and that by believing in him you will have life by the power of his name" (20:30-31).</a:t>
            </a:r>
          </a:p>
        </p:txBody>
      </p:sp>
    </p:spTree>
    <p:extLst>
      <p:ext uri="{BB962C8B-B14F-4D97-AF65-F5344CB8AC3E}">
        <p14:creationId xmlns:p14="http://schemas.microsoft.com/office/powerpoint/2010/main" val="1973848270"/>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1" name="Rectangle 5"/>
          <p:cNvSpPr>
            <a:spLocks noChangeArrowheads="1"/>
          </p:cNvSpPr>
          <p:nvPr/>
        </p:nvSpPr>
        <p:spPr bwMode="auto">
          <a:xfrm>
            <a:off x="0" y="0"/>
            <a:ext cx="9144000" cy="6858000"/>
          </a:xfrm>
          <a:prstGeom prst="rect">
            <a:avLst/>
          </a:prstGeom>
          <a:gradFill rotWithShape="1">
            <a:gsLst>
              <a:gs pos="0">
                <a:srgbClr val="660066"/>
              </a:gs>
              <a:gs pos="100000">
                <a:schemeClr val="bg2"/>
              </a:gs>
            </a:gsLst>
            <a:path path="rect">
              <a:fillToRect l="100000" t="100000"/>
            </a:path>
          </a:gradFill>
          <a:ln>
            <a:noFill/>
          </a:ln>
          <a:extLst>
            <a:ext uri="{91240B29-F687-4f45-9708-019B960494DF}">
              <a14:hiddenLine xmlns="" xmlns:a14="http://schemas.microsoft.com/office/drawing/2010/main" w="12700" cap="sq">
                <a:solidFill>
                  <a:srgbClr val="000000"/>
                </a:solidFill>
                <a:round/>
                <a:headEnd type="none" w="sm" len="sm"/>
                <a:tailEnd type="none" w="sm" len="sm"/>
              </a14:hiddenLine>
            </a:ext>
          </a:extLst>
        </p:spPr>
        <p:txBody>
          <a:bodyPr wrap="none" lIns="90993" tIns="45499" rIns="90993" bIns="45499"/>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9462" name="Text Box 6"/>
          <p:cNvSpPr txBox="1">
            <a:spLocks noChangeArrowheads="1"/>
          </p:cNvSpPr>
          <p:nvPr/>
        </p:nvSpPr>
        <p:spPr bwMode="auto">
          <a:xfrm>
            <a:off x="152400" y="1447826"/>
            <a:ext cx="4419600" cy="2677210"/>
          </a:xfrm>
          <a:prstGeom prst="rect">
            <a:avLst/>
          </a:prstGeom>
          <a:solidFill>
            <a:schemeClr val="accent3">
              <a:lumMod val="25000"/>
            </a:schemeClr>
          </a:solidFill>
          <a:ln w="12700" cap="sq">
            <a:solidFill>
              <a:schemeClr val="tx1"/>
            </a:solidFill>
            <a:miter lim="800000"/>
            <a:headEnd type="none" w="sm" len="sm"/>
            <a:tailEnd type="none" w="sm" len="sm"/>
          </a:ln>
        </p:spPr>
        <p:txBody>
          <a:bodyPr lIns="90993" tIns="45499" rIns="90993" bIns="45499">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sng" strike="noStrike" kern="1200" cap="none" spc="0" normalizeH="0" baseline="0" noProof="0" dirty="0">
                <a:ln>
                  <a:noFill/>
                </a:ln>
                <a:solidFill>
                  <a:srgbClr val="FFFF00"/>
                </a:solidFill>
                <a:effectLst/>
                <a:uLnTx/>
                <a:uFillTx/>
                <a:latin typeface="Arial" charset="0"/>
                <a:ea typeface="ＭＳ Ｐゴシック" charset="0"/>
                <a:cs typeface="Arial" charset="0"/>
              </a:rPr>
              <a:t>Evangelistic</a:t>
            </a:r>
            <a:endParaRPr kumimoji="0" lang="en-US" altLang="zh-CN" sz="2400" b="1" i="0" u="none" strike="noStrike" kern="1200" cap="none" spc="0" normalizeH="0" baseline="0" noProof="0" dirty="0">
              <a:ln>
                <a:noFill/>
              </a:ln>
              <a:solidFill>
                <a:srgbClr val="FFFF00"/>
              </a:solidFill>
              <a:effectLst/>
              <a:uLnTx/>
              <a:uFillTx/>
              <a:latin typeface="Arial" charset="0"/>
              <a:ea typeface="ＭＳ Ｐゴシック"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"…these are written that you </a:t>
            </a:r>
            <a:r>
              <a:rPr kumimoji="0" lang="en-US" altLang="zh-CN" sz="24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may believe </a:t>
            </a: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that </a:t>
            </a:r>
            <a:b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b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Jesus is the Christ, the Son </a:t>
            </a:r>
            <a:b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b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of God, and that by </a:t>
            </a:r>
            <a:b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b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believing you may have life</a:t>
            </a:r>
            <a:b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b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in his name"</a:t>
            </a:r>
          </a:p>
        </p:txBody>
      </p:sp>
      <p:sp>
        <p:nvSpPr>
          <p:cNvPr id="239620" name="Rectangle 1031"/>
          <p:cNvSpPr>
            <a:spLocks noGrp="1" noChangeArrowheads="1"/>
          </p:cNvSpPr>
          <p:nvPr>
            <p:ph type="title" idx="4294967295"/>
          </p:nvPr>
        </p:nvSpPr>
        <p:spPr>
          <a:xfrm>
            <a:off x="990600" y="152461"/>
            <a:ext cx="7010400" cy="646113"/>
          </a:xfrm>
          <a:solidFill>
            <a:schemeClr val="accent3">
              <a:lumMod val="10000"/>
            </a:schemeClr>
          </a:solidFill>
        </p:spPr>
        <p:txBody>
          <a:bodyPr lIns="90993" tIns="45499" rIns="90993" bIns="45499" anchor="t">
            <a:spAutoFit/>
          </a:bodyPr>
          <a:lstStyle/>
          <a:p>
            <a:pPr eaLnBrk="1" hangingPunct="1">
              <a:defRPr/>
            </a:pPr>
            <a:r>
              <a:rPr lang="en-US" altLang="zh-CN" sz="3600" b="1">
                <a:solidFill>
                  <a:schemeClr val="tx1"/>
                </a:solidFill>
                <a:latin typeface="Arial" charset="0"/>
                <a:ea typeface="ＭＳ Ｐゴシック" charset="0"/>
                <a:cs typeface="Arial" charset="0"/>
              </a:rPr>
              <a:t>Textual Variants of John 20:31</a:t>
            </a:r>
            <a:endParaRPr lang="en-US" sz="3600" b="1">
              <a:solidFill>
                <a:schemeClr val="tx1"/>
              </a:solidFill>
              <a:latin typeface="Arial" charset="0"/>
              <a:ea typeface="ＭＳ Ｐゴシック" charset="0"/>
              <a:cs typeface="Arial" charset="0"/>
            </a:endParaRPr>
          </a:p>
        </p:txBody>
      </p:sp>
      <p:sp>
        <p:nvSpPr>
          <p:cNvPr id="414724" name="Text Box 3"/>
          <p:cNvSpPr txBox="1">
            <a:spLocks noChangeArrowheads="1"/>
          </p:cNvSpPr>
          <p:nvPr/>
        </p:nvSpPr>
        <p:spPr bwMode="auto">
          <a:xfrm>
            <a:off x="8462991" y="26"/>
            <a:ext cx="680293" cy="461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0993" tIns="45499" rIns="90993" bIns="45499">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110</a:t>
            </a:r>
          </a:p>
        </p:txBody>
      </p:sp>
      <p:sp>
        <p:nvSpPr>
          <p:cNvPr id="7" name="Text Box 6"/>
          <p:cNvSpPr txBox="1">
            <a:spLocks noChangeArrowheads="1"/>
          </p:cNvSpPr>
          <p:nvPr/>
        </p:nvSpPr>
        <p:spPr bwMode="auto">
          <a:xfrm>
            <a:off x="4724400" y="1447823"/>
            <a:ext cx="4343400" cy="2677210"/>
          </a:xfrm>
          <a:prstGeom prst="rect">
            <a:avLst/>
          </a:prstGeom>
          <a:solidFill>
            <a:schemeClr val="accent3">
              <a:lumMod val="25000"/>
            </a:schemeClr>
          </a:solidFill>
          <a:ln w="12700" cap="sq">
            <a:solidFill>
              <a:schemeClr val="tx1"/>
            </a:solidFill>
            <a:miter lim="800000"/>
            <a:headEnd type="none" w="sm" len="sm"/>
            <a:tailEnd type="none" w="sm" len="sm"/>
          </a:ln>
        </p:spPr>
        <p:txBody>
          <a:bodyPr lIns="90993" tIns="45499" rIns="90993" bIns="45499">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sng" strike="noStrike" kern="1200" cap="none" spc="0" normalizeH="0" baseline="0" noProof="0" dirty="0">
                <a:ln>
                  <a:noFill/>
                </a:ln>
                <a:solidFill>
                  <a:srgbClr val="FFFF00"/>
                </a:solidFill>
                <a:effectLst/>
                <a:uLnTx/>
                <a:uFillTx/>
                <a:latin typeface="Arial" charset="0"/>
                <a:ea typeface="ＭＳ Ｐゴシック" charset="0"/>
                <a:cs typeface="Arial" charset="0"/>
              </a:rPr>
              <a:t>Edification</a:t>
            </a:r>
            <a:endParaRPr kumimoji="0" lang="en-US" altLang="zh-CN" sz="2400" b="1" i="0" u="none" strike="noStrike" kern="1200" cap="none" spc="0" normalizeH="0" baseline="0" noProof="0" dirty="0">
              <a:ln>
                <a:noFill/>
              </a:ln>
              <a:solidFill>
                <a:srgbClr val="FFFF00"/>
              </a:solidFill>
              <a:effectLst/>
              <a:uLnTx/>
              <a:uFillTx/>
              <a:latin typeface="Arial" charset="0"/>
              <a:ea typeface="ＭＳ Ｐゴシック"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"…these are written that you </a:t>
            </a:r>
            <a:r>
              <a:rPr kumimoji="0" lang="en-US" altLang="zh-CN" sz="24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may go on believing </a:t>
            </a: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that </a:t>
            </a:r>
            <a:b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br>
            <a:r>
              <a:rPr kumimoji="0" lang="en-US" altLang="zh-CN"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Jesus is the Christ, the Son of God, and that by believing you may have life in his name"</a:t>
            </a:r>
          </a:p>
        </p:txBody>
      </p:sp>
      <p:grpSp>
        <p:nvGrpSpPr>
          <p:cNvPr id="2" name="Group 12"/>
          <p:cNvGrpSpPr>
            <a:grpSpLocks/>
          </p:cNvGrpSpPr>
          <p:nvPr/>
        </p:nvGrpSpPr>
        <p:grpSpPr bwMode="auto">
          <a:xfrm>
            <a:off x="152400" y="4267261"/>
            <a:ext cx="4419600" cy="2124075"/>
            <a:chOff x="76200" y="4338935"/>
            <a:chExt cx="4343400" cy="2040874"/>
          </a:xfrm>
        </p:grpSpPr>
        <p:sp>
          <p:nvSpPr>
            <p:cNvPr id="8" name="Text Box 6"/>
            <p:cNvSpPr txBox="1">
              <a:spLocks noChangeArrowheads="1"/>
            </p:cNvSpPr>
            <p:nvPr/>
          </p:nvSpPr>
          <p:spPr bwMode="auto">
            <a:xfrm>
              <a:off x="76200" y="4338935"/>
              <a:ext cx="4343400" cy="2040874"/>
            </a:xfrm>
            <a:prstGeom prst="rect">
              <a:avLst/>
            </a:prstGeom>
            <a:solidFill>
              <a:schemeClr val="accent3">
                <a:lumMod val="25000"/>
              </a:schemeClr>
            </a:solidFill>
            <a:ln w="12700" cap="sq">
              <a:solidFill>
                <a:schemeClr val="tx1"/>
              </a:solidFill>
              <a:miter lim="800000"/>
              <a:headEnd type="none" w="sm" len="sm"/>
              <a:tailEnd type="none" w="sm" len="sm"/>
            </a:ln>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sng" strike="noStrike" kern="1200" cap="none" spc="0" normalizeH="0" baseline="0" noProof="0">
                  <a:ln>
                    <a:noFill/>
                  </a:ln>
                  <a:solidFill>
                    <a:srgbClr val="FFFF00"/>
                  </a:solidFill>
                  <a:effectLst/>
                  <a:uLnTx/>
                  <a:uFillTx/>
                  <a:latin typeface="Arial" charset="0"/>
                  <a:ea typeface="Arial" charset="0"/>
                  <a:cs typeface="Arial" charset="0"/>
                </a:rPr>
                <a:t>Aorist Subjunctive</a:t>
              </a:r>
              <a:endParaRPr kumimoji="0" lang="en-US" altLang="zh-CN" sz="2400" b="1" i="0" u="none" strike="noStrike" kern="1200" cap="none" spc="0" normalizeH="0" baseline="0" noProof="0">
                <a:ln>
                  <a:noFill/>
                </a:ln>
                <a:solidFill>
                  <a:srgbClr val="FFFFFF"/>
                </a:solidFill>
                <a:effectLst/>
                <a:uLnTx/>
                <a:uFillTx/>
                <a:latin typeface="Arial" charset="0"/>
                <a:ea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FFFFFF"/>
                  </a:solidFill>
                  <a:effectLst/>
                  <a:uLnTx/>
                  <a:uFillTx/>
                  <a:latin typeface="Bwgrki" charset="0"/>
                  <a:ea typeface="Arial" charset="0"/>
                  <a:cs typeface="Arial" charset="0"/>
                </a:rPr>
                <a:t>i-na pisteu,</a:t>
              </a:r>
              <a:r>
                <a:rPr kumimoji="0" lang="en-US" altLang="zh-CN" sz="3600" b="1" i="0" u="none" strike="noStrike" kern="1200" cap="none" spc="0" normalizeH="0" baseline="0" noProof="0">
                  <a:ln>
                    <a:noFill/>
                  </a:ln>
                  <a:solidFill>
                    <a:srgbClr val="FCE20C"/>
                  </a:solidFill>
                  <a:effectLst/>
                  <a:uLnTx/>
                  <a:uFillTx/>
                  <a:latin typeface="Bwgrki" charset="0"/>
                  <a:ea typeface="Arial" charset="0"/>
                  <a:cs typeface="Arial" charset="0"/>
                </a:rPr>
                <a:t>s</a:t>
              </a:r>
              <a:r>
                <a:rPr kumimoji="0" lang="en-US" altLang="zh-CN" sz="3600" b="1" i="0" u="none" strike="noStrike" kern="1200" cap="none" spc="0" normalizeH="0" baseline="0" noProof="0">
                  <a:ln>
                    <a:noFill/>
                  </a:ln>
                  <a:solidFill>
                    <a:srgbClr val="FFFFFF"/>
                  </a:solidFill>
                  <a:effectLst/>
                  <a:uLnTx/>
                  <a:uFillTx/>
                  <a:latin typeface="Bwgrki" charset="0"/>
                  <a:ea typeface="Arial" charset="0"/>
                  <a:cs typeface="Arial" charset="0"/>
                </a:rPr>
                <a:t>hte</a:t>
              </a:r>
              <a:endParaRPr kumimoji="0" lang="en-US" altLang="zh-CN" sz="2400" b="1" i="0" u="none" strike="noStrike" kern="1200" cap="none" spc="0" normalizeH="0" baseline="0" noProof="0">
                <a:ln>
                  <a:noFill/>
                </a:ln>
                <a:solidFill>
                  <a:srgbClr val="FFFFFF"/>
                </a:solidFill>
                <a:effectLst/>
                <a:uLnTx/>
                <a:uFillTx/>
                <a:latin typeface="Bwgrki" charset="0"/>
                <a:ea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zh-CN" sz="2400" b="1" i="0" u="none" strike="noStrike" kern="1200" cap="none" spc="0" normalizeH="0" baseline="0" noProof="0">
                <a:ln>
                  <a:noFill/>
                </a:ln>
                <a:solidFill>
                  <a:srgbClr val="FFFFFF"/>
                </a:solidFill>
                <a:effectLst/>
                <a:uLnTx/>
                <a:uFillTx/>
                <a:latin typeface="Bwgrki" charset="0"/>
                <a:ea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Arial" charset="0"/>
                  <a:ea typeface="Arial" charset="0"/>
                  <a:cs typeface="Arial" charset="0"/>
                </a:rPr>
                <a:t>37 manuscripts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Arial" charset="0"/>
                  <a:ea typeface="Arial" charset="0"/>
                  <a:cs typeface="Arial" charset="0"/>
                </a:rPr>
                <a:t>Many but later manuscripts</a:t>
              </a:r>
            </a:p>
          </p:txBody>
        </p:sp>
        <p:pic>
          <p:nvPicPr>
            <p:cNvPr id="414731" name="Picture 10" descr="John 20.31 aorist.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25971" y="4374664"/>
              <a:ext cx="4117427" cy="19995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3"/>
          <p:cNvGrpSpPr>
            <a:grpSpLocks/>
          </p:cNvGrpSpPr>
          <p:nvPr/>
        </p:nvGrpSpPr>
        <p:grpSpPr bwMode="auto">
          <a:xfrm>
            <a:off x="4724400" y="4272024"/>
            <a:ext cx="4343400" cy="2124075"/>
            <a:chOff x="4648200" y="4343400"/>
            <a:chExt cx="4343400" cy="2123658"/>
          </a:xfrm>
        </p:grpSpPr>
        <p:sp>
          <p:nvSpPr>
            <p:cNvPr id="10" name="Text Box 6"/>
            <p:cNvSpPr txBox="1">
              <a:spLocks noChangeArrowheads="1"/>
            </p:cNvSpPr>
            <p:nvPr/>
          </p:nvSpPr>
          <p:spPr bwMode="auto">
            <a:xfrm>
              <a:off x="4648200" y="4343400"/>
              <a:ext cx="4343400" cy="2123658"/>
            </a:xfrm>
            <a:prstGeom prst="rect">
              <a:avLst/>
            </a:prstGeom>
            <a:solidFill>
              <a:schemeClr val="accent3">
                <a:lumMod val="25000"/>
              </a:schemeClr>
            </a:solidFill>
            <a:ln w="12700" cap="sq">
              <a:solidFill>
                <a:schemeClr val="tx1"/>
              </a:solidFill>
              <a:miter lim="800000"/>
              <a:headEnd type="none" w="sm" len="sm"/>
              <a:tailEnd type="none" w="sm" len="sm"/>
            </a:ln>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sng" strike="noStrike" kern="1200" cap="none" spc="0" normalizeH="0" baseline="0" noProof="0">
                  <a:ln>
                    <a:noFill/>
                  </a:ln>
                  <a:solidFill>
                    <a:srgbClr val="FFFF00"/>
                  </a:solidFill>
                  <a:effectLst/>
                  <a:uLnTx/>
                  <a:uFillTx/>
                  <a:latin typeface="Arial" charset="0"/>
                  <a:ea typeface="Arial" charset="0"/>
                  <a:cs typeface="Arial" charset="0"/>
                </a:rPr>
                <a:t>Present Subjunctive</a:t>
              </a:r>
              <a:endParaRPr kumimoji="0" lang="en-US" altLang="zh-CN" sz="2400" b="1" i="0" u="none" strike="noStrike" kern="1200" cap="none" spc="0" normalizeH="0" baseline="0" noProof="0">
                <a:ln>
                  <a:noFill/>
                </a:ln>
                <a:solidFill>
                  <a:srgbClr val="FFFFFF"/>
                </a:solidFill>
                <a:effectLst/>
                <a:uLnTx/>
                <a:uFillTx/>
                <a:latin typeface="Arial" charset="0"/>
                <a:ea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FFFFFF"/>
                  </a:solidFill>
                  <a:effectLst/>
                  <a:uLnTx/>
                  <a:uFillTx/>
                  <a:latin typeface="Bwgrki" charset="0"/>
                  <a:ea typeface="Arial" charset="0"/>
                  <a:cs typeface="Arial" charset="0"/>
                </a:rPr>
                <a:t>i-na pisteu,hte</a:t>
              </a:r>
              <a:endParaRPr kumimoji="0" lang="en-US" altLang="zh-CN" sz="4000" b="1" i="0" u="none" strike="noStrike" kern="1200" cap="none" spc="0" normalizeH="0" baseline="0" noProof="0">
                <a:ln>
                  <a:noFill/>
                </a:ln>
                <a:solidFill>
                  <a:srgbClr val="FFFFFF"/>
                </a:solidFill>
                <a:effectLst/>
                <a:uLnTx/>
                <a:uFillTx/>
                <a:latin typeface="Bwgrki" charset="0"/>
                <a:ea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a:ln>
                    <a:noFill/>
                  </a:ln>
                  <a:solidFill>
                    <a:srgbClr val="FFFFFF"/>
                  </a:solidFill>
                  <a:effectLst/>
                  <a:uLnTx/>
                  <a:uFillTx/>
                  <a:latin typeface="Arial" charset="0"/>
                  <a:ea typeface="Arial" charset="0"/>
                  <a:cs typeface="Arial" charset="0"/>
                </a:rPr>
                <a:t>p</a:t>
              </a:r>
              <a:r>
                <a:rPr kumimoji="0" lang="en-US" altLang="zh-CN" sz="3600" b="1" i="0" u="none" strike="noStrike" kern="1200" cap="none" spc="0" normalizeH="0" baseline="30000" noProof="0">
                  <a:ln>
                    <a:noFill/>
                  </a:ln>
                  <a:solidFill>
                    <a:srgbClr val="FFFFFF"/>
                  </a:solidFill>
                  <a:effectLst/>
                  <a:uLnTx/>
                  <a:uFillTx/>
                  <a:latin typeface="Arial" charset="0"/>
                  <a:ea typeface="Arial" charset="0"/>
                  <a:cs typeface="Arial" charset="0"/>
                </a:rPr>
                <a:t>66</a:t>
              </a:r>
              <a:r>
                <a:rPr kumimoji="0" lang="en-US" altLang="zh-CN" sz="2800" b="1" i="0" u="none" strike="noStrike" kern="1200" cap="none" spc="0" normalizeH="0" baseline="0" noProof="0">
                  <a:ln>
                    <a:noFill/>
                  </a:ln>
                  <a:solidFill>
                    <a:srgbClr val="FFFFFF"/>
                  </a:solidFill>
                  <a:effectLst/>
                  <a:uLnTx/>
                  <a:uFillTx/>
                  <a:latin typeface="Arial" charset="0"/>
                  <a:ea typeface="Arial" charset="0"/>
                  <a:cs typeface="Arial" charset="0"/>
                </a:rPr>
                <a:t> &amp; </a:t>
              </a:r>
              <a:r>
                <a:rPr kumimoji="0" lang="en-US" altLang="zh-CN" sz="4800" b="1" i="0" u="none" strike="noStrike" kern="1200" cap="none" spc="0" normalizeH="0" baseline="0" noProof="0">
                  <a:ln>
                    <a:noFill/>
                  </a:ln>
                  <a:solidFill>
                    <a:srgbClr val="FFFFFF"/>
                  </a:solidFill>
                  <a:effectLst/>
                  <a:uLnTx/>
                  <a:uFillTx/>
                  <a:latin typeface="Bwhebb" charset="0"/>
                  <a:ea typeface="ＭＳ Ｐゴシック" charset="-128"/>
                  <a:cs typeface="ＭＳ Ｐゴシック" charset="-128"/>
                </a:rPr>
                <a:t>a</a:t>
              </a:r>
              <a:r>
                <a:rPr kumimoji="0" lang="en-US" altLang="zh-CN" sz="2800" b="1" i="0" u="none" strike="noStrike" kern="1200" cap="none" spc="0" normalizeH="0" baseline="0" noProof="0">
                  <a:ln>
                    <a:noFill/>
                  </a:ln>
                  <a:solidFill>
                    <a:srgbClr val="FFFFFF"/>
                  </a:solidFill>
                  <a:effectLst/>
                  <a:uLnTx/>
                  <a:uFillTx/>
                  <a:latin typeface="Arial" charset="0"/>
                  <a:ea typeface="Arial" charset="0"/>
                  <a:cs typeface="Arial" charset="0"/>
                </a:rPr>
                <a:t>*</a:t>
              </a:r>
              <a:br>
                <a:rPr kumimoji="0" lang="en-US" altLang="zh-CN" sz="2800" b="1" i="0" u="none" strike="noStrike" kern="1200" cap="none" spc="0" normalizeH="0" baseline="0" noProof="0">
                  <a:ln>
                    <a:noFill/>
                  </a:ln>
                  <a:solidFill>
                    <a:srgbClr val="FFFFFF"/>
                  </a:solidFill>
                  <a:effectLst/>
                  <a:uLnTx/>
                  <a:uFillTx/>
                  <a:latin typeface="Arial" charset="0"/>
                  <a:ea typeface="Arial" charset="0"/>
                  <a:cs typeface="Arial" charset="0"/>
                </a:rPr>
              </a:br>
              <a:r>
                <a:rPr kumimoji="0" lang="en-US" altLang="zh-CN" sz="2400" b="1" i="0" u="none" strike="noStrike" kern="1200" cap="none" spc="0" normalizeH="0" baseline="0" noProof="0">
                  <a:ln>
                    <a:noFill/>
                  </a:ln>
                  <a:solidFill>
                    <a:srgbClr val="FFFFFF"/>
                  </a:solidFill>
                  <a:effectLst/>
                  <a:uLnTx/>
                  <a:uFillTx/>
                  <a:latin typeface="Arial" charset="0"/>
                  <a:ea typeface="Arial" charset="0"/>
                  <a:cs typeface="Arial" charset="0"/>
                </a:rPr>
                <a:t>Few but early manuscripts</a:t>
              </a:r>
            </a:p>
          </p:txBody>
        </p:sp>
        <p:pic>
          <p:nvPicPr>
            <p:cNvPr id="414729" name="Picture 11" descr="John 20.31 present.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725987" y="4419600"/>
              <a:ext cx="4189413" cy="20241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additive="base">
                                        <p:cTn id="7" dur="500" fill="hold"/>
                                        <p:tgtEl>
                                          <p:spTgt spid="19462"/>
                                        </p:tgtEl>
                                        <p:attrNameLst>
                                          <p:attrName>ppt_x</p:attrName>
                                        </p:attrNameLst>
                                      </p:cBhvr>
                                      <p:tavLst>
                                        <p:tav tm="0">
                                          <p:val>
                                            <p:strVal val="#ppt_x"/>
                                          </p:val>
                                        </p:tav>
                                        <p:tav tm="100000">
                                          <p:val>
                                            <p:strVal val="#ppt_x"/>
                                          </p:val>
                                        </p:tav>
                                      </p:tavLst>
                                    </p:anim>
                                    <p:anim calcmode="lin" valueType="num">
                                      <p:cBhvr additive="base">
                                        <p:cTn id="8" dur="500" fill="hold"/>
                                        <p:tgtEl>
                                          <p:spTgt spid="1946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nimBg="1" autoUpdateAnimBg="0"/>
      <p:bldP spid="7" grpId="0" animBg="1" autoUpdateAnimBg="0"/>
    </p:bldLst>
  </p:timing>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Picture 5" descr="shepherd leading sheep.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85800" y="-41275"/>
            <a:ext cx="7810500" cy="689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323528" y="-27384"/>
            <a:ext cx="8222128" cy="1008112"/>
          </a:xfrm>
          <a:ln>
            <a:miter lim="800000"/>
            <a:headEnd/>
            <a:tailEnd/>
          </a:ln>
        </p:spPr>
        <p:txBody>
          <a:bodyPr/>
          <a:lstStyle/>
          <a:p>
            <a:pPr eaLnBrk="1" hangingPunct="1">
              <a:lnSpc>
                <a:spcPct val="90000"/>
              </a:lnSpc>
              <a:defRPr/>
            </a:pPr>
            <a:r>
              <a:rPr lang="en-US" sz="5400" b="1" dirty="0">
                <a:solidFill>
                  <a:schemeClr val="bg1"/>
                </a:solidFill>
                <a:effectLst>
                  <a:glow rad="228600">
                    <a:schemeClr val="accent4">
                      <a:satMod val="175000"/>
                      <a:alpha val="40000"/>
                    </a:schemeClr>
                  </a:glow>
                </a:effectLst>
                <a:cs typeface="+mj-cs"/>
              </a:rPr>
              <a:t>"Follow me"</a:t>
            </a:r>
          </a:p>
        </p:txBody>
      </p:sp>
      <p:sp>
        <p:nvSpPr>
          <p:cNvPr id="7" name="Title 1"/>
          <p:cNvSpPr txBox="1">
            <a:spLocks/>
          </p:cNvSpPr>
          <p:nvPr/>
        </p:nvSpPr>
        <p:spPr bwMode="auto">
          <a:xfrm>
            <a:off x="323528" y="836712"/>
            <a:ext cx="8222128" cy="1008112"/>
          </a:xfrm>
          <a:prstGeom prst="rect">
            <a:avLst/>
          </a:prstGeom>
          <a:noFill/>
          <a:ln>
            <a:noFill/>
          </a:ln>
          <a:effec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FFFFFF"/>
                </a:solidFill>
                <a:effectLst>
                  <a:glow rad="228600">
                    <a:srgbClr val="000000">
                      <a:satMod val="175000"/>
                      <a:alpha val="40000"/>
                    </a:srgbClr>
                  </a:glow>
                </a:effectLst>
                <a:uLnTx/>
                <a:uFillTx/>
                <a:latin typeface="Arial"/>
                <a:ea typeface="ＭＳ Ｐゴシック"/>
                <a:cs typeface="+mj-cs"/>
              </a:rPr>
              <a:t>"Feed my sheep"</a:t>
            </a:r>
          </a:p>
        </p:txBody>
      </p:sp>
    </p:spTree>
    <p:extLst>
      <p:ext uri="{BB962C8B-B14F-4D97-AF65-F5344CB8AC3E}">
        <p14:creationId xmlns:p14="http://schemas.microsoft.com/office/powerpoint/2010/main" val="1480822894"/>
      </p:ext>
    </p:extLst>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03810" name="Picture 2">
            <a:extLst>
              <a:ext uri="{FF2B5EF4-FFF2-40B4-BE49-F238E27FC236}">
                <a16:creationId xmlns:a16="http://schemas.microsoft.com/office/drawing/2014/main" id="{DD27C7E1-F0D3-A741-A186-38B9D3DAA5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2696"/>
            <a:ext cx="9240934" cy="6165304"/>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0"/>
            <a:ext cx="9143999" cy="1448420"/>
          </a:xfrm>
          <a:effectLst/>
        </p:spPr>
        <p:txBody>
          <a:bodyPr/>
          <a:lstStyle/>
          <a:p>
            <a:pPr>
              <a:defRPr/>
            </a:pPr>
            <a:r>
              <a:rPr lang="en-US" b="1" dirty="0">
                <a:solidFill>
                  <a:schemeClr val="tx2"/>
                </a:solidFill>
                <a:effectLst>
                  <a:glow rad="127000">
                    <a:schemeClr val="bg1"/>
                  </a:glow>
                </a:effectLst>
                <a:latin typeface="Arial" charset="0"/>
                <a:ea typeface="ＭＳ Ｐゴシック" charset="0"/>
                <a:cs typeface="ＭＳ Ｐゴシック" charset="0"/>
              </a:rPr>
              <a:t>How can you obtain </a:t>
            </a:r>
            <a:r>
              <a:rPr lang="en-US" b="1" dirty="0">
                <a:solidFill>
                  <a:srgbClr val="C00000"/>
                </a:solidFill>
                <a:effectLst>
                  <a:glow rad="127000">
                    <a:schemeClr val="bg1"/>
                  </a:glow>
                </a:effectLst>
                <a:latin typeface="Arial" charset="0"/>
                <a:ea typeface="ＭＳ Ｐゴシック" charset="0"/>
                <a:cs typeface="ＭＳ Ｐゴシック" charset="0"/>
              </a:rPr>
              <a:t>eternal</a:t>
            </a:r>
            <a:r>
              <a:rPr lang="en-US" b="1" dirty="0">
                <a:solidFill>
                  <a:schemeClr val="tx2"/>
                </a:solidFill>
                <a:effectLst>
                  <a:glow rad="127000">
                    <a:schemeClr val="bg1"/>
                  </a:glow>
                </a:effectLst>
                <a:latin typeface="Arial" charset="0"/>
                <a:ea typeface="ＭＳ Ｐゴシック" charset="0"/>
                <a:cs typeface="ＭＳ Ｐゴシック" charset="0"/>
              </a:rPr>
              <a:t> life? </a:t>
            </a:r>
          </a:p>
        </p:txBody>
      </p:sp>
    </p:spTree>
    <p:extLst>
      <p:ext uri="{BB962C8B-B14F-4D97-AF65-F5344CB8AC3E}">
        <p14:creationId xmlns:p14="http://schemas.microsoft.com/office/powerpoint/2010/main" val="3244763739"/>
      </p:ext>
    </p:extLst>
  </p:cSld>
  <p:clrMapOvr>
    <a:masterClrMapping/>
  </p:clrMapOvr>
  <p:transition/>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9954" name="Picture 2">
            <a:extLst>
              <a:ext uri="{FF2B5EF4-FFF2-40B4-BE49-F238E27FC236}">
                <a16:creationId xmlns:a16="http://schemas.microsoft.com/office/drawing/2014/main" id="{008376C5-F4F3-134E-8B7B-A73719DD9B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996"/>
          <a:stretch/>
        </p:blipFill>
        <p:spPr bwMode="auto">
          <a:xfrm>
            <a:off x="0" y="-29469"/>
            <a:ext cx="9148936" cy="68580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3779912" y="29469"/>
            <a:ext cx="5364088" cy="3543547"/>
          </a:xfrm>
          <a:effectLst>
            <a:outerShdw blurRad="63500" dist="35921" dir="2700000" algn="ctr" rotWithShape="0">
              <a:schemeClr val="tx2">
                <a:alpha val="74998"/>
              </a:schemeClr>
            </a:outerShdw>
          </a:effectLst>
        </p:spPr>
        <p:txBody>
          <a:bodyPr anchor="t"/>
          <a:lstStyle/>
          <a:p>
            <a:pPr>
              <a:defRPr/>
            </a:pPr>
            <a:r>
              <a:rPr lang="en-SG" sz="4800" b="1" dirty="0">
                <a:effectLst>
                  <a:glow rad="127000">
                    <a:schemeClr val="tx1"/>
                  </a:glow>
                </a:effectLst>
                <a:latin typeface="Arial" charset="0"/>
                <a:ea typeface="ＭＳ Ｐゴシック" charset="0"/>
                <a:cs typeface="ＭＳ Ｐゴシック" charset="0"/>
              </a:rPr>
              <a:t>I.  Eternal life in Jesus received a </a:t>
            </a:r>
            <a:r>
              <a:rPr lang="en-SG" sz="4800" b="1" dirty="0">
                <a:solidFill>
                  <a:srgbClr val="FFFF00"/>
                </a:solidFill>
                <a:effectLst>
                  <a:glow rad="127000">
                    <a:schemeClr val="tx1"/>
                  </a:glow>
                </a:effectLst>
                <a:latin typeface="Arial" charset="0"/>
                <a:ea typeface="ＭＳ Ｐゴシック" charset="0"/>
                <a:cs typeface="ＭＳ Ｐゴシック" charset="0"/>
              </a:rPr>
              <a:t>mixed</a:t>
            </a:r>
            <a:r>
              <a:rPr lang="en-SG" sz="4800" b="1" dirty="0">
                <a:effectLst>
                  <a:glow rad="127000">
                    <a:schemeClr val="tx1"/>
                  </a:glow>
                </a:effectLst>
                <a:latin typeface="Arial" charset="0"/>
                <a:ea typeface="ＭＳ Ｐゴシック" charset="0"/>
                <a:cs typeface="ＭＳ Ｐゴシック" charset="0"/>
              </a:rPr>
              <a:t> response (John 1–17).</a:t>
            </a:r>
            <a:endParaRPr lang="en-US" sz="4800" b="1" dirty="0">
              <a:effectLst>
                <a:glow rad="127000">
                  <a:schemeClr val="tx1"/>
                </a:glow>
              </a:effectLst>
              <a:latin typeface="Arial" charset="0"/>
              <a:ea typeface="ＭＳ Ｐゴシック" charset="0"/>
              <a:cs typeface="ＭＳ Ｐゴシック" charset="0"/>
            </a:endParaRPr>
          </a:p>
        </p:txBody>
      </p:sp>
    </p:spTree>
    <p:extLst>
      <p:ext uri="{BB962C8B-B14F-4D97-AF65-F5344CB8AC3E}">
        <p14:creationId xmlns:p14="http://schemas.microsoft.com/office/powerpoint/2010/main" val="1734301971"/>
      </p:ext>
    </p:extLst>
  </p:cSld>
  <p:clrMapOvr>
    <a:masterClrMapping/>
  </p:clrMapOvr>
  <p:transition/>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7906" name="Picture 2">
            <a:extLst>
              <a:ext uri="{FF2B5EF4-FFF2-40B4-BE49-F238E27FC236}">
                <a16:creationId xmlns:a16="http://schemas.microsoft.com/office/drawing/2014/main" id="{4A0C1EFD-347D-4241-83D0-2423B9E959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04864"/>
            <a:ext cx="9144000" cy="429895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49784"/>
            <a:ext cx="9144000" cy="2443112"/>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II. Eternal life comes by </a:t>
            </a:r>
            <a:r>
              <a:rPr lang="en-US" sz="4800" b="1" dirty="0">
                <a:solidFill>
                  <a:srgbClr val="FFFF00"/>
                </a:solidFill>
                <a:effectLst>
                  <a:glow rad="127000">
                    <a:schemeClr val="tx1"/>
                  </a:glow>
                </a:effectLst>
                <a:latin typeface="Arial" charset="0"/>
                <a:ea typeface="ＭＳ Ｐゴシック" charset="0"/>
                <a:cs typeface="ＭＳ Ｐゴシック" charset="0"/>
              </a:rPr>
              <a:t>believing</a:t>
            </a:r>
            <a:r>
              <a:rPr lang="en-US" sz="4800" b="1" dirty="0">
                <a:effectLst>
                  <a:glow rad="127000">
                    <a:schemeClr val="tx1"/>
                  </a:glow>
                </a:effectLst>
                <a:latin typeface="Arial" charset="0"/>
                <a:ea typeface="ＭＳ Ｐゴシック" charset="0"/>
                <a:cs typeface="ＭＳ Ｐゴシック" charset="0"/>
              </a:rPr>
              <a:t> that Jesus died and rose for you (John 18–21). </a:t>
            </a:r>
          </a:p>
        </p:txBody>
      </p:sp>
    </p:spTree>
    <p:extLst>
      <p:ext uri="{BB962C8B-B14F-4D97-AF65-F5344CB8AC3E}">
        <p14:creationId xmlns:p14="http://schemas.microsoft.com/office/powerpoint/2010/main" val="1238073487"/>
      </p:ext>
    </p:extLst>
  </p:cSld>
  <p:clrMapOvr>
    <a:masterClrMapping/>
  </p:clrMapOvr>
  <p:transition/>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2E8FBF-DD70-3C4E-AB77-70AC620AC816}"/>
              </a:ext>
            </a:extLst>
          </p:cNvPr>
          <p:cNvSpPr txBox="1"/>
          <p:nvPr/>
        </p:nvSpPr>
        <p:spPr>
          <a:xfrm>
            <a:off x="2092036" y="-1205345"/>
            <a:ext cx="184731"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charset="0"/>
              <a:ea typeface="ＭＳ Ｐゴシック" charset="0"/>
            </a:endParaRPr>
          </a:p>
        </p:txBody>
      </p:sp>
      <p:pic>
        <p:nvPicPr>
          <p:cNvPr id="504834" name="Picture 2">
            <a:extLst>
              <a:ext uri="{FF2B5EF4-FFF2-40B4-BE49-F238E27FC236}">
                <a16:creationId xmlns:a16="http://schemas.microsoft.com/office/drawing/2014/main" id="{640EDEBD-9A35-804A-A3EA-818C601252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41400"/>
            <a:ext cx="9144000" cy="47752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Main Idea</a:t>
            </a:r>
          </a:p>
        </p:txBody>
      </p:sp>
      <p:sp>
        <p:nvSpPr>
          <p:cNvPr id="3" name="Rectangle 2"/>
          <p:cNvSpPr txBox="1">
            <a:spLocks noChangeArrowheads="1"/>
          </p:cNvSpPr>
          <p:nvPr/>
        </p:nvSpPr>
        <p:spPr bwMode="auto">
          <a:xfrm>
            <a:off x="0" y="1556792"/>
            <a:ext cx="9144000" cy="316835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Eternal life comes by trusting Jesus as God made man.</a:t>
            </a:r>
          </a:p>
        </p:txBody>
      </p:sp>
      <p:sp>
        <p:nvSpPr>
          <p:cNvPr id="4" name="Rectangle 2">
            <a:extLst>
              <a:ext uri="{FF2B5EF4-FFF2-40B4-BE49-F238E27FC236}">
                <a16:creationId xmlns:a16="http://schemas.microsoft.com/office/drawing/2014/main" id="{286E5691-7A4E-7E4F-B8DD-1F17D2F13DE2}"/>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John</a:t>
            </a:r>
          </a:p>
        </p:txBody>
      </p:sp>
    </p:spTree>
    <p:extLst>
      <p:ext uri="{BB962C8B-B14F-4D97-AF65-F5344CB8AC3E}">
        <p14:creationId xmlns:p14="http://schemas.microsoft.com/office/powerpoint/2010/main" val="254591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83816" name="Text Box 8"/>
          <p:cNvSpPr txBox="1">
            <a:spLocks noChangeArrowheads="1"/>
          </p:cNvSpPr>
          <p:nvPr/>
        </p:nvSpPr>
        <p:spPr bwMode="auto">
          <a:xfrm>
            <a:off x="304800" y="3668748"/>
            <a:ext cx="8686800" cy="3113087"/>
          </a:xfrm>
          <a:prstGeom prst="rect">
            <a:avLst/>
          </a:prstGeom>
          <a:solidFill>
            <a:schemeClr val="tx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75" tIns="45638" rIns="91275" bIns="45638">
            <a:spAutoFit/>
          </a:bodyPr>
          <a:lstStyle>
            <a:lvl1pPr marL="574675"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3600" b="1">
                <a:solidFill>
                  <a:srgbClr val="003399"/>
                </a:solidFill>
                <a:latin typeface="Arial" charset="0"/>
              </a:rPr>
              <a:t>For God so loved the world that he gave his one and only Son, that whoever believes in him shall not perish but have eternal life.  </a:t>
            </a:r>
          </a:p>
          <a:p>
            <a:pPr algn="r">
              <a:spcBef>
                <a:spcPct val="50000"/>
              </a:spcBef>
            </a:pPr>
            <a:r>
              <a:rPr lang="en-US" sz="3600" b="1">
                <a:solidFill>
                  <a:srgbClr val="003399"/>
                </a:solidFill>
                <a:latin typeface="Arial" charset="0"/>
              </a:rPr>
              <a:t>John 3:16</a:t>
            </a:r>
          </a:p>
        </p:txBody>
      </p:sp>
      <p:pic>
        <p:nvPicPr>
          <p:cNvPr id="1783814" name="Picture 6" descr="John316Code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4800" y="152400"/>
            <a:ext cx="8686800" cy="3276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83810" name="Rectangle 2"/>
          <p:cNvSpPr>
            <a:spLocks noGrp="1" noChangeArrowheads="1"/>
          </p:cNvSpPr>
          <p:nvPr>
            <p:ph type="ctrTitle"/>
          </p:nvPr>
        </p:nvSpPr>
        <p:spPr>
          <a:xfrm rot="16200000">
            <a:off x="-3009900" y="3009900"/>
            <a:ext cx="6858000" cy="838200"/>
          </a:xfrm>
          <a:gradFill rotWithShape="0">
            <a:gsLst>
              <a:gs pos="0">
                <a:schemeClr val="accent1"/>
              </a:gs>
              <a:gs pos="100000">
                <a:schemeClr val="accent1">
                  <a:gamma/>
                  <a:shade val="46275"/>
                  <a:invGamma/>
                </a:schemeClr>
              </a:gs>
            </a:gsLst>
            <a:path path="shape">
              <a:fillToRect l="50000" t="50000" r="50000" b="50000"/>
            </a:path>
          </a:gradFill>
        </p:spPr>
        <p:txBody>
          <a:bodyPr/>
          <a:lstStyle/>
          <a:p>
            <a:pPr eaLnBrk="1" hangingPunct="1">
              <a:defRPr/>
            </a:pPr>
            <a:r>
              <a:rPr lang="en-US">
                <a:solidFill>
                  <a:schemeClr val="tx1"/>
                </a:solidFill>
                <a:latin typeface="Crass" charset="0"/>
                <a:ea typeface="ＭＳ Ｐゴシック" charset="0"/>
                <a:cs typeface="ＭＳ Ｐゴシック" charset="0"/>
              </a:rPr>
              <a:t>The Divine Code</a:t>
            </a:r>
            <a:endParaRPr lang="en-US">
              <a:latin typeface="Arial Black" charset="0"/>
              <a:ea typeface="ＭＳ Ｐゴシック" charset="0"/>
              <a:cs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1783814"/>
                                        </p:tgtEl>
                                        <p:attrNameLst>
                                          <p:attrName>style.visibility</p:attrName>
                                        </p:attrNameLst>
                                      </p:cBhvr>
                                      <p:to>
                                        <p:strVal val="visible"/>
                                      </p:to>
                                    </p:set>
                                    <p:anim calcmode="lin" valueType="num">
                                      <p:cBhvr additive="base">
                                        <p:cTn id="7" dur="500" fill="hold"/>
                                        <p:tgtEl>
                                          <p:spTgt spid="1783814"/>
                                        </p:tgtEl>
                                        <p:attrNameLst>
                                          <p:attrName>ppt_x</p:attrName>
                                        </p:attrNameLst>
                                      </p:cBhvr>
                                      <p:tavLst>
                                        <p:tav tm="0">
                                          <p:val>
                                            <p:strVal val="0-#ppt_w/2"/>
                                          </p:val>
                                        </p:tav>
                                        <p:tav tm="100000">
                                          <p:val>
                                            <p:strVal val="#ppt_x"/>
                                          </p:val>
                                        </p:tav>
                                      </p:tavLst>
                                    </p:anim>
                                    <p:anim calcmode="lin" valueType="num">
                                      <p:cBhvr additive="base">
                                        <p:cTn id="8" dur="500" fill="hold"/>
                                        <p:tgtEl>
                                          <p:spTgt spid="178381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83816"/>
                                        </p:tgtEl>
                                        <p:attrNameLst>
                                          <p:attrName>style.visibility</p:attrName>
                                        </p:attrNameLst>
                                      </p:cBhvr>
                                      <p:to>
                                        <p:strVal val="visible"/>
                                      </p:to>
                                    </p:set>
                                    <p:anim calcmode="lin" valueType="num">
                                      <p:cBhvr additive="base">
                                        <p:cTn id="13" dur="500" fill="hold"/>
                                        <p:tgtEl>
                                          <p:spTgt spid="1783816"/>
                                        </p:tgtEl>
                                        <p:attrNameLst>
                                          <p:attrName>ppt_x</p:attrName>
                                        </p:attrNameLst>
                                      </p:cBhvr>
                                      <p:tavLst>
                                        <p:tav tm="0">
                                          <p:val>
                                            <p:strVal val="0-#ppt_w/2"/>
                                          </p:val>
                                        </p:tav>
                                        <p:tav tm="100000">
                                          <p:val>
                                            <p:strVal val="#ppt_x"/>
                                          </p:val>
                                        </p:tav>
                                      </p:tavLst>
                                    </p:anim>
                                    <p:anim calcmode="lin" valueType="num">
                                      <p:cBhvr additive="base">
                                        <p:cTn id="14" dur="500" fill="hold"/>
                                        <p:tgtEl>
                                          <p:spTgt spid="178381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838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3816" grpId="0" animBg="1" autoUpdateAnimBg="0"/>
      <p:bldP spid="1783810" grpId="0" animBg="1" autoUpdateAnimBg="0"/>
    </p:bldLst>
  </p:timing>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3586" name="Rectangle 2"/>
          <p:cNvSpPr>
            <a:spLocks noGrp="1" noChangeArrowheads="1"/>
          </p:cNvSpPr>
          <p:nvPr>
            <p:ph type="title"/>
          </p:nvPr>
        </p:nvSpPr>
        <p:spPr/>
        <p:txBody>
          <a:bodyPr/>
          <a:lstStyle/>
          <a:p>
            <a:pPr eaLnBrk="1" hangingPunct="1">
              <a:defRPr/>
            </a:pPr>
            <a:r>
              <a:rPr lang="en-US" altLang="zh-CN" sz="4800" b="1">
                <a:solidFill>
                  <a:schemeClr val="tx1"/>
                </a:solidFill>
                <a:latin typeface="Tahoma" charset="0"/>
                <a:ea typeface="SimSun" charset="0"/>
                <a:cs typeface="SimSun" charset="0"/>
              </a:rPr>
              <a:t>Jesus rose to give you new life!</a:t>
            </a:r>
            <a:endParaRPr lang="en-US">
              <a:latin typeface="Tahoma" charset="0"/>
              <a:ea typeface="ＭＳ Ｐゴシック" charset="0"/>
              <a:cs typeface="ＭＳ Ｐゴシック" charset="0"/>
            </a:endParaRPr>
          </a:p>
        </p:txBody>
      </p:sp>
      <p:sp>
        <p:nvSpPr>
          <p:cNvPr id="963587" name="Rectangle 3"/>
          <p:cNvSpPr>
            <a:spLocks noGrp="1" noChangeArrowheads="1"/>
          </p:cNvSpPr>
          <p:nvPr>
            <p:ph type="body" idx="1"/>
          </p:nvPr>
        </p:nvSpPr>
        <p:spPr/>
        <p:txBody>
          <a:bodyPr/>
          <a:lstStyle/>
          <a:p>
            <a:pPr eaLnBrk="1" hangingPunct="1">
              <a:buFont typeface="Wingdings" charset="2"/>
              <a:buChar char="n"/>
              <a:defRPr/>
            </a:pPr>
            <a:endParaRPr lang="en-US">
              <a:ea typeface="ＭＳ Ｐゴシック" charset="-128"/>
              <a:cs typeface="ＭＳ Ｐゴシック" charset="-128"/>
            </a:endParaRPr>
          </a:p>
        </p:txBody>
      </p:sp>
      <p:pic>
        <p:nvPicPr>
          <p:cNvPr id="599043" name="Picture 4" descr="Flowers 055"/>
          <p:cNvPicPr>
            <a:picLocks noChangeAspect="1" noChangeArrowheads="1"/>
          </p:cNvPicPr>
          <p:nvPr/>
        </p:nvPicPr>
        <p:blipFill>
          <a:blip r:embed="rId3" cstate="screen">
            <a:lum bright="-12000"/>
            <a:extLst>
              <a:ext uri="{28A0092B-C50C-407E-A947-70E740481C1C}">
                <a14:useLocalDpi xmlns:a14="http://schemas.microsoft.com/office/drawing/2010/main"/>
              </a:ext>
            </a:extLst>
          </a:blip>
          <a:srcRect/>
          <a:stretch>
            <a:fillRect/>
          </a:stretch>
        </p:blipFill>
        <p:spPr bwMode="auto">
          <a:xfrm>
            <a:off x="1219200" y="0"/>
            <a:ext cx="7924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63589" name="Rectangle 5"/>
          <p:cNvSpPr>
            <a:spLocks noChangeArrowheads="1"/>
          </p:cNvSpPr>
          <p:nvPr/>
        </p:nvSpPr>
        <p:spPr bwMode="auto">
          <a:xfrm>
            <a:off x="3124200" y="76200"/>
            <a:ext cx="5638800" cy="2590800"/>
          </a:xfrm>
          <a:prstGeom prst="rect">
            <a:avLst/>
          </a:prstGeom>
          <a:noFill/>
          <a:ln w="9525">
            <a:noFill/>
            <a:miter lim="800000"/>
            <a:headEnd/>
            <a:tailEnd/>
          </a:ln>
          <a:effectLst/>
        </p:spPr>
        <p:txBody>
          <a:bodyPr lIns="91275" tIns="45638" rIns="91275" bIns="45638" anchor="ctr"/>
          <a:lstStyle/>
          <a:p>
            <a:pPr algn="ctr">
              <a:defRPr/>
            </a:pPr>
            <a:r>
              <a:rPr lang="en-US" altLang="zh-CN" sz="4800" b="1">
                <a:solidFill>
                  <a:srgbClr val="FFFFFF"/>
                </a:solidFill>
                <a:effectLst>
                  <a:outerShdw blurRad="38100" dist="38100" dir="2700000" algn="tl">
                    <a:srgbClr val="000000"/>
                  </a:outerShdw>
                </a:effectLst>
                <a:latin typeface="Tahoma" charset="0"/>
                <a:ea typeface="SimSun" charset="0"/>
                <a:cs typeface="SimSun" charset="0"/>
              </a:rPr>
              <a:t>Jesus rose to give you new life!</a:t>
            </a:r>
            <a:endParaRPr lang="en-US" sz="4000">
              <a:solidFill>
                <a:srgbClr val="FFFFFF"/>
              </a:solidFill>
              <a:effectLst>
                <a:outerShdw blurRad="38100" dist="38100" dir="2700000" algn="tl">
                  <a:srgbClr val="000000"/>
                </a:outerShdw>
              </a:effectLst>
              <a:latin typeface="Tahoma" charset="0"/>
              <a:ea typeface="SimSun" charset="0"/>
              <a:cs typeface="SimSun" charset="0"/>
            </a:endParaRPr>
          </a:p>
        </p:txBody>
      </p:sp>
      <p:sp>
        <p:nvSpPr>
          <p:cNvPr id="963590" name="Rectangle 6"/>
          <p:cNvSpPr>
            <a:spLocks noChangeArrowheads="1"/>
          </p:cNvSpPr>
          <p:nvPr/>
        </p:nvSpPr>
        <p:spPr bwMode="auto">
          <a:xfrm>
            <a:off x="1295400" y="2251110"/>
            <a:ext cx="7848600" cy="3997325"/>
          </a:xfrm>
          <a:prstGeom prst="rect">
            <a:avLst/>
          </a:prstGeom>
          <a:noFill/>
          <a:ln w="9525">
            <a:noFill/>
            <a:miter lim="800000"/>
            <a:headEnd/>
            <a:tailEnd/>
          </a:ln>
          <a:effectLst/>
        </p:spPr>
        <p:txBody>
          <a:bodyPr lIns="91275" tIns="45638" rIns="91275" bIns="45638"/>
          <a:lstStyle/>
          <a:p>
            <a:pPr marL="608550" indent="-608550">
              <a:spcBef>
                <a:spcPct val="20000"/>
              </a:spcBef>
              <a:buClr>
                <a:srgbClr val="FFCC66"/>
              </a:buClr>
              <a:buFont typeface="Wingdings" charset="2"/>
              <a:buAutoNum type="alphaUcPeriod"/>
              <a:defRPr/>
            </a:pPr>
            <a:endParaRPr lang="en-US" sz="4000">
              <a:solidFill>
                <a:srgbClr val="FFFFFF"/>
              </a:solidFill>
              <a:effectLst>
                <a:outerShdw blurRad="38100" dist="38100" dir="2700000" algn="tl">
                  <a:srgbClr val="000000"/>
                </a:outerShdw>
              </a:effectLst>
              <a:latin typeface="Tahoma" charset="-52"/>
              <a:ea typeface="ＭＳ Ｐゴシック" charset="-128"/>
              <a:cs typeface="ＭＳ Ｐゴシック" charset="-128"/>
            </a:endParaRPr>
          </a:p>
        </p:txBody>
      </p:sp>
      <p:pic>
        <p:nvPicPr>
          <p:cNvPr id="599046" name="Picture 7" descr="thomas"/>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 y="0"/>
            <a:ext cx="2809875"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99047" name="Rectangle 8"/>
          <p:cNvSpPr>
            <a:spLocks noChangeArrowheads="1"/>
          </p:cNvSpPr>
          <p:nvPr/>
        </p:nvSpPr>
        <p:spPr bwMode="auto">
          <a:xfrm>
            <a:off x="0" y="0"/>
            <a:ext cx="1219200" cy="457200"/>
          </a:xfrm>
          <a:prstGeom prst="rect">
            <a:avLst/>
          </a:prstGeom>
          <a:solidFill>
            <a:schemeClr val="tx1"/>
          </a:solidFill>
          <a:ln w="9525">
            <a:solidFill>
              <a:schemeClr val="tx1"/>
            </a:solidFill>
            <a:miter lim="800000"/>
            <a:headEnd/>
            <a:tailEnd/>
          </a:ln>
        </p:spPr>
        <p:txBody>
          <a:bodyPr wrap="none" lIns="91275" tIns="45638" rIns="91275" bIns="45638" anchor="ctr"/>
          <a:lstStyle/>
          <a:p>
            <a:pPr eaLnBrk="0" hangingPunct="0"/>
            <a:endParaRPr lang="en-US">
              <a:solidFill>
                <a:srgbClr val="FFFFFF"/>
              </a:solidFill>
              <a:latin typeface="BONES"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nodePh="1">
                                  <p:stCondLst>
                                    <p:cond delay="0"/>
                                  </p:stCondLst>
                                  <p:endCondLst>
                                    <p:cond evt="begin" delay="0">
                                      <p:tn val="5"/>
                                    </p:cond>
                                  </p:endCondLst>
                                  <p:childTnLst>
                                    <p:set>
                                      <p:cBhvr>
                                        <p:cTn id="6" dur="1" fill="hold">
                                          <p:stCondLst>
                                            <p:cond delay="0"/>
                                          </p:stCondLst>
                                        </p:cTn>
                                        <p:tgtEl>
                                          <p:spTgt spid="963590">
                                            <p:txEl>
                                              <p:pRg st="0" end="0"/>
                                            </p:txEl>
                                          </p:spTgt>
                                        </p:tgtEl>
                                        <p:attrNameLst>
                                          <p:attrName>style.visibility</p:attrName>
                                        </p:attrNameLst>
                                      </p:cBhvr>
                                      <p:to>
                                        <p:strVal val="visible"/>
                                      </p:to>
                                    </p:set>
                                    <p:animEffect transition="in" filter="wipe(down)">
                                      <p:cBhvr>
                                        <p:cTn id="7" dur="500"/>
                                        <p:tgtEl>
                                          <p:spTgt spid="9635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5089" name="Picture 1" descr="00_Jesus_Anointed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28575"/>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45090" name="Picture 1" descr="05_Jesus_Anointed_1024.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itle 2"/>
          <p:cNvSpPr>
            <a:spLocks noGrp="1"/>
          </p:cNvSpPr>
          <p:nvPr>
            <p:ph type="ctrTitle"/>
          </p:nvPr>
        </p:nvSpPr>
        <p:spPr>
          <a:xfrm>
            <a:off x="0" y="2649247"/>
            <a:ext cx="9144000" cy="1281043"/>
          </a:xfrm>
        </p:spPr>
        <p:txBody>
          <a:bodyPr/>
          <a:lstStyle/>
          <a:p>
            <a:pPr>
              <a:defRPr/>
            </a:pPr>
            <a:r>
              <a:rPr lang="en-US" sz="6600" dirty="0">
                <a:solidFill>
                  <a:prstClr val="white"/>
                </a:solidFill>
                <a:effectLst>
                  <a:glow rad="127000">
                    <a:prstClr val="black"/>
                  </a:glow>
                </a:effectLst>
              </a:rPr>
              <a:t>Broken &amp; Spilled Out</a:t>
            </a:r>
            <a:endParaRPr lang="en-US" dirty="0"/>
          </a:p>
        </p:txBody>
      </p:sp>
      <p:sp>
        <p:nvSpPr>
          <p:cNvPr id="5" name="TextBox 4"/>
          <p:cNvSpPr txBox="1"/>
          <p:nvPr/>
        </p:nvSpPr>
        <p:spPr>
          <a:xfrm>
            <a:off x="701675" y="4594225"/>
            <a:ext cx="7740650" cy="922338"/>
          </a:xfrm>
          <a:prstGeom prst="rect">
            <a:avLst/>
          </a:prstGeom>
          <a:noFill/>
        </p:spPr>
        <p:txBody>
          <a:bodyPr lIns="91403" tIns="45702" rIns="91403" bIns="45702">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outerShdw blurRad="50800" dist="38100" dir="2700000" algn="tl" rotWithShape="0">
                    <a:srgbClr val="000000"/>
                  </a:outerShdw>
                </a:effectLst>
                <a:uLnTx/>
                <a:uFillTx/>
                <a:latin typeface="Arial" charset="0"/>
                <a:ea typeface="ＭＳ Ｐゴシック" charset="0"/>
                <a:cs typeface="+mn-cs"/>
              </a:rPr>
              <a:t>JESUS IS ANOINTED</a:t>
            </a:r>
          </a:p>
        </p:txBody>
      </p:sp>
      <p:sp>
        <p:nvSpPr>
          <p:cNvPr id="6" name="TextBox 5"/>
          <p:cNvSpPr txBox="1"/>
          <p:nvPr/>
        </p:nvSpPr>
        <p:spPr>
          <a:xfrm>
            <a:off x="4284664" y="115888"/>
            <a:ext cx="4859337" cy="1939925"/>
          </a:xfrm>
          <a:prstGeom prst="rect">
            <a:avLst/>
          </a:prstGeom>
          <a:noFill/>
        </p:spPr>
        <p:txBody>
          <a:bodyPr lIns="91403" tIns="45702" rIns="91403" bIns="45702">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88900" dir="2700000" algn="tl" rotWithShape="0">
                    <a:srgbClr val="000000"/>
                  </a:outerShdw>
                </a:effectLst>
                <a:uLnTx/>
                <a:uFillTx/>
                <a:latin typeface="Arial" charset="0"/>
                <a:ea typeface="ＭＳ Ｐゴシック" charset="0"/>
                <a:cs typeface="+mn-cs"/>
              </a:rPr>
              <a:t>Matthew 26:6-13</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88900" dir="2700000" algn="tl" rotWithShape="0">
                    <a:srgbClr val="000000"/>
                  </a:outerShdw>
                </a:effectLst>
                <a:uLnTx/>
                <a:uFillTx/>
                <a:latin typeface="Arial" charset="0"/>
                <a:ea typeface="ＭＳ Ｐゴシック" charset="0"/>
                <a:cs typeface="+mn-cs"/>
              </a:rPr>
              <a:t>Mark 14:1-11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88900" dir="2700000" algn="tl" rotWithShape="0">
                    <a:srgbClr val="000000"/>
                  </a:outerShdw>
                </a:effectLst>
                <a:uLnTx/>
                <a:uFillTx/>
                <a:latin typeface="Arial" charset="0"/>
                <a:ea typeface="ＭＳ Ｐゴシック" charset="0"/>
                <a:cs typeface="+mn-cs"/>
              </a:rPr>
              <a:t>John 12:1-11</a:t>
            </a:r>
          </a:p>
        </p:txBody>
      </p:sp>
      <p:pic>
        <p:nvPicPr>
          <p:cNvPr id="345094" name="Picture 2" descr="FB_00_Prodigal Son_1024.jpg                                    008FF0F0Drive A                        7C26844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itle 1"/>
          <p:cNvSpPr txBox="1">
            <a:spLocks/>
          </p:cNvSpPr>
          <p:nvPr/>
        </p:nvSpPr>
        <p:spPr bwMode="auto">
          <a:xfrm>
            <a:off x="0" y="3725533"/>
            <a:ext cx="9144000" cy="783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403" tIns="45702" rIns="91403" bIns="45702"/>
          <a:lstStyle>
            <a:lvl1pPr algn="ctr" defTabSz="457200" rtl="0" eaLnBrk="0" fontAlgn="base" hangingPunct="0">
              <a:spcBef>
                <a:spcPct val="0"/>
              </a:spcBef>
              <a:spcAft>
                <a:spcPct val="0"/>
              </a:spcAft>
              <a:defRPr sz="3600" b="1" kern="1200">
                <a:solidFill>
                  <a:srgbClr val="FFFFFF"/>
                </a:solidFill>
                <a:effectLst>
                  <a:glow rad="127000">
                    <a:schemeClr val="tx1"/>
                  </a:glow>
                </a:effectLst>
                <a:latin typeface="Arial"/>
                <a:ea typeface="ＭＳ Ｐゴシック" charset="0"/>
                <a:cs typeface="Arial"/>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glow rad="127000">
                    <a:prstClr val="black"/>
                  </a:glow>
                </a:effectLst>
                <a:uLnTx/>
                <a:uFillTx/>
                <a:latin typeface="Arial"/>
                <a:ea typeface="ＭＳ Ｐゴシック" charset="0"/>
                <a:cs typeface="Arial"/>
              </a:rPr>
              <a:t>Performed By Steve Green</a:t>
            </a:r>
          </a:p>
        </p:txBody>
      </p:sp>
      <p:grpSp>
        <p:nvGrpSpPr>
          <p:cNvPr id="10" name="Group 9"/>
          <p:cNvGrpSpPr/>
          <p:nvPr/>
        </p:nvGrpSpPr>
        <p:grpSpPr>
          <a:xfrm>
            <a:off x="395536" y="260649"/>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6"/>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44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40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60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19033536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01A51C5A-0632-6715-5F4A-90F8155DA868}"/>
              </a:ext>
            </a:extLst>
          </p:cNvPr>
          <p:cNvSpPr txBox="1"/>
          <p:nvPr/>
        </p:nvSpPr>
        <p:spPr>
          <a:xfrm>
            <a:off x="179512" y="3573016"/>
            <a:ext cx="8964488" cy="3016065"/>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…he began to weep. </a:t>
            </a:r>
            <a:r>
              <a:rPr kumimoji="0" lang="en-US" sz="3800" b="1" i="0" u="none" strike="noStrike" kern="1200" cap="none" spc="0" normalizeH="0" baseline="3000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42 </a:t>
            </a: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“How I wish today that you of all people would understand the way to peace. But now it is too late, and peace is hidden from your eyes.</a:t>
            </a:r>
          </a:p>
        </p:txBody>
      </p:sp>
      <p:sp>
        <p:nvSpPr>
          <p:cNvPr id="4" name="TextBox 3">
            <a:extLst>
              <a:ext uri="{FF2B5EF4-FFF2-40B4-BE49-F238E27FC236}">
                <a16:creationId xmlns:a16="http://schemas.microsoft.com/office/drawing/2014/main" id="{57B79583-6AFE-D763-BEF8-E2E8E1ABBC35}"/>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19:41-42</a:t>
            </a:r>
          </a:p>
        </p:txBody>
      </p:sp>
    </p:spTree>
    <p:extLst>
      <p:ext uri="{BB962C8B-B14F-4D97-AF65-F5344CB8AC3E}">
        <p14:creationId xmlns:p14="http://schemas.microsoft.com/office/powerpoint/2010/main" val="34644742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1089" name="Picture 2" descr="Bread of Life"/>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0" y="-304800"/>
            <a:ext cx="9144000" cy="7737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65635" name="Rectangle 3"/>
          <p:cNvSpPr>
            <a:spLocks noGrp="1" noChangeArrowheads="1"/>
          </p:cNvSpPr>
          <p:nvPr>
            <p:ph type="title"/>
          </p:nvPr>
        </p:nvSpPr>
        <p:spPr>
          <a:xfrm>
            <a:off x="152400" y="-152400"/>
            <a:ext cx="8534400" cy="1123950"/>
          </a:xfrm>
          <a:effectLst>
            <a:outerShdw blurRad="63500" dist="107763" dir="2700000" algn="ctr" rotWithShape="0">
              <a:srgbClr val="000000">
                <a:alpha val="74997"/>
              </a:srgbClr>
            </a:outerShdw>
          </a:effectLst>
        </p:spPr>
        <p:txBody>
          <a:bodyPr/>
          <a:lstStyle/>
          <a:p>
            <a:pPr eaLnBrk="1" hangingPunct="1">
              <a:defRPr/>
            </a:pPr>
            <a:r>
              <a:rPr lang="en-US" b="1" dirty="0">
                <a:latin typeface="Tahoma" charset="0"/>
                <a:ea typeface="ＭＳ Ｐゴシック" charset="0"/>
                <a:cs typeface="ＭＳ Ｐゴシック" charset="0"/>
              </a:rPr>
              <a:t>How can you know Him?</a:t>
            </a:r>
          </a:p>
        </p:txBody>
      </p:sp>
      <p:sp>
        <p:nvSpPr>
          <p:cNvPr id="5" name="Rectangle 4"/>
          <p:cNvSpPr txBox="1">
            <a:spLocks noChangeArrowheads="1"/>
          </p:cNvSpPr>
          <p:nvPr/>
        </p:nvSpPr>
        <p:spPr bwMode="auto">
          <a:xfrm>
            <a:off x="0" y="2743200"/>
            <a:ext cx="9144000" cy="4419600"/>
          </a:xfrm>
          <a:prstGeom prst="rect">
            <a:avLst/>
          </a:prstGeom>
          <a:noFill/>
          <a:ln w="9525">
            <a:noFill/>
            <a:miter lim="800000"/>
            <a:headEnd/>
            <a:tailEnd/>
          </a:ln>
          <a:effectLst>
            <a:outerShdw blurRad="63500" dist="107763" dir="2700000" algn="ctr" rotWithShape="0">
              <a:srgbClr val="000000">
                <a:alpha val="74997"/>
              </a:srgbClr>
            </a:outerShdw>
          </a:effectLst>
        </p:spPr>
        <p:txBody>
          <a:bodyPr lIns="91275" tIns="45638" rIns="91275" bIns="45638"/>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342900" marR="0" lvl="0" indent="-342900" algn="l" defTabSz="914400" rtl="0" eaLnBrk="1" fontAlgn="base" latinLnBrk="0" hangingPunct="1">
              <a:lnSpc>
                <a:spcPct val="100000"/>
              </a:lnSpc>
              <a:spcBef>
                <a:spcPct val="20000"/>
              </a:spcBef>
              <a:spcAft>
                <a:spcPct val="0"/>
              </a:spcAft>
              <a:buClr>
                <a:srgbClr val="FFCC66"/>
              </a:buClr>
              <a:buSzPct val="80000"/>
              <a:buFont typeface="Wingdings" charset="0"/>
              <a:buChar char="n"/>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Tahoma" charset="0"/>
                <a:ea typeface="ＭＳ Ｐゴシック" charset="0"/>
              </a:rPr>
              <a:t>Admit you have sinned</a:t>
            </a:r>
          </a:p>
          <a:p>
            <a:pPr marL="342900" marR="0" lvl="0" indent="-342900" algn="l" defTabSz="914400" rtl="0" eaLnBrk="1" fontAlgn="base" latinLnBrk="0" hangingPunct="1">
              <a:lnSpc>
                <a:spcPct val="100000"/>
              </a:lnSpc>
              <a:spcBef>
                <a:spcPct val="20000"/>
              </a:spcBef>
              <a:spcAft>
                <a:spcPct val="0"/>
              </a:spcAft>
              <a:buClr>
                <a:srgbClr val="FFCC66"/>
              </a:buClr>
              <a:buSzPct val="80000"/>
              <a:buFont typeface="Wingdings" charset="0"/>
              <a:buChar char="n"/>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Tahoma" charset="0"/>
                <a:ea typeface="ＭＳ Ｐゴシック" charset="0"/>
              </a:rPr>
              <a:t>Believe that Jesus died for you</a:t>
            </a:r>
          </a:p>
          <a:p>
            <a:pPr marL="342900" marR="0" lvl="0" indent="-342900" algn="l" defTabSz="914400" rtl="0" eaLnBrk="1" fontAlgn="base" latinLnBrk="0" hangingPunct="1">
              <a:lnSpc>
                <a:spcPct val="100000"/>
              </a:lnSpc>
              <a:spcBef>
                <a:spcPct val="20000"/>
              </a:spcBef>
              <a:spcAft>
                <a:spcPct val="0"/>
              </a:spcAft>
              <a:buClr>
                <a:srgbClr val="FFCC66"/>
              </a:buClr>
              <a:buSzPct val="80000"/>
              <a:buFont typeface="Wingdings" charset="0"/>
              <a:buChar char="n"/>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Tahoma" charset="0"/>
                <a:ea typeface="ＭＳ Ｐゴシック" charset="0"/>
              </a:rPr>
              <a:t>Confess that you have changed your mind about what or who can save you (repent)</a:t>
            </a:r>
          </a:p>
        </p:txBody>
      </p:sp>
    </p:spTree>
    <p:extLst>
      <p:ext uri="{BB962C8B-B14F-4D97-AF65-F5344CB8AC3E}">
        <p14:creationId xmlns:p14="http://schemas.microsoft.com/office/powerpoint/2010/main" val="1136209942"/>
      </p:ext>
    </p:extLst>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74800" y="0"/>
            <a:ext cx="9070975" cy="1143000"/>
          </a:xfrm>
        </p:spPr>
        <p:txBody>
          <a:bodyPr/>
          <a:lstStyle/>
          <a:p>
            <a:pPr algn="r"/>
            <a:r>
              <a:rPr lang="en-US" dirty="0">
                <a:solidFill>
                  <a:schemeClr val="tx1"/>
                </a:solidFill>
              </a:rPr>
              <a:t>Black</a:t>
            </a:r>
          </a:p>
        </p:txBody>
      </p:sp>
    </p:spTree>
    <p:extLst>
      <p:ext uri="{BB962C8B-B14F-4D97-AF65-F5344CB8AC3E}">
        <p14:creationId xmlns:p14="http://schemas.microsoft.com/office/powerpoint/2010/main" val="2608090645"/>
      </p:ext>
    </p:extLst>
  </p:cSld>
  <p:clrMapOvr>
    <a:masterClrMapping/>
  </p:clrMapOvr>
  <p:transition/>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2800" b="1" dirty="0">
                <a:solidFill>
                  <a:srgbClr val="FFFFFF"/>
                </a:solidFill>
                <a:latin typeface="Arial" charset="0"/>
                <a:ea typeface="ＭＳ Ｐゴシック" charset="0"/>
              </a:rPr>
              <a:t>NT Preaching  •  BibleStudyDownloads.org</a:t>
            </a:r>
            <a:endParaRPr lang="en-US" sz="1050" b="1" dirty="0">
              <a:solidFill>
                <a:srgbClr val="FFFFFF"/>
              </a:solidFill>
              <a:latin typeface="Arial"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Get this presentation and script for free!</a:t>
            </a:r>
            <a:endParaRPr kumimoji="0" lang="en-US" sz="11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pic>
        <p:nvPicPr>
          <p:cNvPr id="8" name="Picture 7" descr="Screen Shot 2016-02-02 at 5.41.18 PM.png"/>
          <p:cNvPicPr>
            <a:picLocks noChangeAspect="1"/>
          </p:cNvPicPr>
          <p:nvPr/>
        </p:nvPicPr>
        <p:blipFill rotWithShape="1">
          <a:blip r:embed="rId3">
            <a:extLst>
              <a:ext uri="{28A0092B-C50C-407E-A947-70E740481C1C}">
                <a14:useLocalDpi xmlns:a14="http://schemas.microsoft.com/office/drawing/2010/main" val="0"/>
              </a:ext>
            </a:extLst>
          </a:blip>
          <a:srcRect t="2841"/>
          <a:stretch/>
        </p:blipFill>
        <p:spPr>
          <a:xfrm>
            <a:off x="-44173" y="636981"/>
            <a:ext cx="9232347"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322955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7" name="Rectangle 2"/>
          <p:cNvSpPr>
            <a:spLocks noGrp="1" noChangeArrowheads="1"/>
          </p:cNvSpPr>
          <p:nvPr>
            <p:ph type="ctrTitle"/>
          </p:nvPr>
        </p:nvSpPr>
        <p:spPr>
          <a:xfrm>
            <a:off x="609600" y="381001"/>
            <a:ext cx="7772400" cy="762000"/>
          </a:xfrm>
          <a:solidFill>
            <a:srgbClr val="000000"/>
          </a:solidFill>
        </p:spPr>
        <p:txBody>
          <a:bodyPr/>
          <a:lstStyle/>
          <a:p>
            <a:pPr eaLnBrk="1" hangingPunct="1"/>
            <a:r>
              <a:rPr lang="en-US" b="1">
                <a:solidFill>
                  <a:srgbClr val="FFFF00"/>
                </a:solidFill>
                <a:effectLst/>
                <a:latin typeface="Arial" charset="0"/>
                <a:ea typeface="ＭＳ Ｐゴシック" charset="0"/>
                <a:cs typeface="Arial" charset="0"/>
              </a:rPr>
              <a:t>The Means and the End…</a:t>
            </a:r>
          </a:p>
        </p:txBody>
      </p:sp>
      <p:sp>
        <p:nvSpPr>
          <p:cNvPr id="65540" name="Rectangle 4"/>
          <p:cNvSpPr>
            <a:spLocks noChangeArrowheads="1"/>
          </p:cNvSpPr>
          <p:nvPr/>
        </p:nvSpPr>
        <p:spPr bwMode="auto">
          <a:xfrm>
            <a:off x="4038600" y="1981200"/>
            <a:ext cx="5105400" cy="4191000"/>
          </a:xfrm>
          <a:prstGeom prst="rect">
            <a:avLst/>
          </a:prstGeom>
          <a:noFill/>
          <a:ln w="9525">
            <a:noFill/>
            <a:miter lim="800000"/>
            <a:headEnd/>
            <a:tailEnd/>
          </a:ln>
          <a:effectLst>
            <a:outerShdw blurRad="63500" dist="107763" dir="18900000" algn="ctr" rotWithShape="0">
              <a:schemeClr val="bg2">
                <a:alpha val="74998"/>
              </a:schemeClr>
            </a:outerShdw>
          </a:effectLst>
        </p:spPr>
        <p:txBody>
          <a:bodyPr lIns="91910" tIns="45956" rIns="91910" bIns="45956" anchor="ctr"/>
          <a:lstStyle/>
          <a:p>
            <a:pPr algn="ctr">
              <a:spcBef>
                <a:spcPct val="20000"/>
              </a:spcBef>
              <a:buClr>
                <a:schemeClr val="accent2"/>
              </a:buClr>
              <a:buSzPct val="80000"/>
              <a:buFont typeface="Wingdings" charset="2"/>
              <a:buNone/>
              <a:defRPr/>
            </a:pPr>
            <a:r>
              <a:rPr lang="en-US" sz="3200" b="1">
                <a:latin typeface="Arial" charset="0"/>
                <a:ea typeface="Arial" charset="0"/>
                <a:cs typeface="Arial" charset="0"/>
              </a:rPr>
              <a:t>What is the relationship between the </a:t>
            </a:r>
            <a:r>
              <a:rPr lang="en-US" sz="3200" b="1">
                <a:solidFill>
                  <a:srgbClr val="FFFF00"/>
                </a:solidFill>
                <a:latin typeface="Arial" charset="0"/>
                <a:ea typeface="Arial" charset="0"/>
                <a:cs typeface="Arial" charset="0"/>
              </a:rPr>
              <a:t>means </a:t>
            </a:r>
            <a:r>
              <a:rPr lang="en-US" sz="3200" b="1">
                <a:latin typeface="Arial" charset="0"/>
                <a:ea typeface="Arial" charset="0"/>
                <a:cs typeface="Arial" charset="0"/>
              </a:rPr>
              <a:t>of salvation and the </a:t>
            </a:r>
            <a:r>
              <a:rPr lang="en-US" sz="3200" b="1">
                <a:solidFill>
                  <a:srgbClr val="FFFF00"/>
                </a:solidFill>
                <a:latin typeface="Arial" charset="0"/>
                <a:ea typeface="Arial" charset="0"/>
                <a:cs typeface="Arial" charset="0"/>
              </a:rPr>
              <a:t>end</a:t>
            </a:r>
            <a:r>
              <a:rPr lang="en-US" sz="3200" b="1">
                <a:latin typeface="Arial" charset="0"/>
                <a:ea typeface="Arial" charset="0"/>
                <a:cs typeface="Arial" charset="0"/>
              </a:rPr>
              <a:t>?</a:t>
            </a:r>
          </a:p>
          <a:p>
            <a:pPr algn="ctr">
              <a:spcBef>
                <a:spcPct val="20000"/>
              </a:spcBef>
              <a:buClr>
                <a:schemeClr val="accent2"/>
              </a:buClr>
              <a:buSzPct val="80000"/>
              <a:buFont typeface="Wingdings" charset="2"/>
              <a:buNone/>
              <a:defRPr/>
            </a:pPr>
            <a:endParaRPr lang="en-US" sz="3200" b="1">
              <a:latin typeface="Arial" charset="0"/>
              <a:ea typeface="Arial" charset="0"/>
              <a:cs typeface="Arial" charset="0"/>
            </a:endParaRPr>
          </a:p>
          <a:p>
            <a:pPr algn="ctr">
              <a:spcBef>
                <a:spcPct val="20000"/>
              </a:spcBef>
              <a:buClr>
                <a:schemeClr val="accent2"/>
              </a:buClr>
              <a:buSzPct val="80000"/>
              <a:buFont typeface="Wingdings" charset="2"/>
              <a:buNone/>
              <a:defRPr/>
            </a:pPr>
            <a:r>
              <a:rPr lang="en-US" sz="3200" b="1">
                <a:latin typeface="Arial" charset="0"/>
                <a:ea typeface="Arial" charset="0"/>
                <a:cs typeface="Arial" charset="0"/>
              </a:rPr>
              <a:t>In other words, how does the </a:t>
            </a:r>
            <a:r>
              <a:rPr lang="en-US" sz="3200" b="1" i="1">
                <a:solidFill>
                  <a:srgbClr val="FFFF00"/>
                </a:solidFill>
                <a:latin typeface="Arial" charset="0"/>
                <a:ea typeface="Arial" charset="0"/>
                <a:cs typeface="Arial" charset="0"/>
              </a:rPr>
              <a:t>way</a:t>
            </a:r>
            <a:r>
              <a:rPr lang="en-US" sz="3200" b="1">
                <a:solidFill>
                  <a:srgbClr val="FFFF00"/>
                </a:solidFill>
                <a:latin typeface="Arial" charset="0"/>
                <a:ea typeface="Arial" charset="0"/>
                <a:cs typeface="Arial" charset="0"/>
              </a:rPr>
              <a:t> </a:t>
            </a:r>
            <a:r>
              <a:rPr lang="en-US" sz="3200" b="1">
                <a:latin typeface="Arial" charset="0"/>
                <a:ea typeface="Arial" charset="0"/>
                <a:cs typeface="Arial" charset="0"/>
              </a:rPr>
              <a:t>we become saved relate to </a:t>
            </a:r>
            <a:r>
              <a:rPr lang="en-US" sz="3200" b="1" i="1">
                <a:solidFill>
                  <a:srgbClr val="FFFF00"/>
                </a:solidFill>
                <a:latin typeface="Arial" charset="0"/>
                <a:ea typeface="Arial" charset="0"/>
                <a:cs typeface="Arial" charset="0"/>
              </a:rPr>
              <a:t>how long</a:t>
            </a:r>
            <a:r>
              <a:rPr lang="en-US" sz="3200" b="1">
                <a:solidFill>
                  <a:srgbClr val="FFFF00"/>
                </a:solidFill>
                <a:latin typeface="Arial" charset="0"/>
                <a:ea typeface="Arial" charset="0"/>
                <a:cs typeface="Arial" charset="0"/>
              </a:rPr>
              <a:t> </a:t>
            </a:r>
            <a:r>
              <a:rPr lang="en-US" sz="3200" b="1">
                <a:latin typeface="Arial" charset="0"/>
                <a:ea typeface="Arial" charset="0"/>
                <a:cs typeface="Arial" charset="0"/>
              </a:rPr>
              <a:t>we will be saved?</a:t>
            </a:r>
          </a:p>
        </p:txBody>
      </p:sp>
      <p:pic>
        <p:nvPicPr>
          <p:cNvPr id="603139" name="Picture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28601" y="1600200"/>
            <a:ext cx="3810000" cy="4762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35"/>
            <a:ext cx="9144000" cy="1630363"/>
          </a:xfrm>
        </p:spPr>
        <p:txBody>
          <a:bodyPr/>
          <a:lstStyle/>
          <a:p>
            <a:pPr eaLnBrk="1" hangingPunct="1">
              <a:defRPr/>
            </a:pPr>
            <a:r>
              <a:rPr lang="en-US" dirty="0">
                <a:solidFill>
                  <a:srgbClr val="00FF00"/>
                </a:solidFill>
                <a:effectLst/>
                <a:latin typeface="Ready for my Closeup" charset="0"/>
                <a:cs typeface="Arial" charset="0"/>
              </a:rPr>
              <a:t>Structure of the Book of John</a:t>
            </a:r>
          </a:p>
        </p:txBody>
      </p:sp>
      <p:sp>
        <p:nvSpPr>
          <p:cNvPr id="13315" name="Rectangle 3"/>
          <p:cNvSpPr>
            <a:spLocks noGrp="1" noChangeArrowheads="1"/>
          </p:cNvSpPr>
          <p:nvPr>
            <p:ph type="body" sz="half" idx="1"/>
          </p:nvPr>
        </p:nvSpPr>
        <p:spPr>
          <a:xfrm>
            <a:off x="457200" y="1676400"/>
            <a:ext cx="8229600" cy="4343400"/>
          </a:xfrm>
        </p:spPr>
        <p:txBody>
          <a:bodyPr/>
          <a:lstStyle/>
          <a:p>
            <a:pPr algn="ctr" eaLnBrk="1" hangingPunct="1">
              <a:buFontTx/>
              <a:buNone/>
              <a:defRPr/>
            </a:pPr>
            <a:r>
              <a:rPr lang="en-US" altLang="zh-CN" sz="2800" dirty="0">
                <a:solidFill>
                  <a:srgbClr val="FFFF66"/>
                </a:solidFill>
                <a:effectLst/>
                <a:latin typeface="Arial" charset="0"/>
                <a:ea typeface="宋体" charset="0"/>
                <a:cs typeface="宋体" charset="0"/>
              </a:rPr>
              <a:t>The Gospel of John is like a prophetic lawsuit </a:t>
            </a:r>
          </a:p>
          <a:p>
            <a:pPr algn="ctr" eaLnBrk="1" hangingPunct="1">
              <a:buFontTx/>
              <a:buNone/>
              <a:defRPr/>
            </a:pPr>
            <a:r>
              <a:rPr lang="en-US" altLang="zh-CN" sz="2800" dirty="0">
                <a:solidFill>
                  <a:srgbClr val="FFFF66"/>
                </a:solidFill>
                <a:effectLst/>
                <a:latin typeface="Arial" charset="0"/>
                <a:ea typeface="宋体" charset="0"/>
                <a:cs typeface="宋体" charset="0"/>
              </a:rPr>
              <a:t>in which Scripture calls its readers </a:t>
            </a:r>
          </a:p>
          <a:p>
            <a:pPr algn="ctr" eaLnBrk="1" hangingPunct="1">
              <a:buFontTx/>
              <a:buNone/>
              <a:defRPr/>
            </a:pPr>
            <a:r>
              <a:rPr lang="en-US" altLang="zh-CN" sz="2800" dirty="0">
                <a:solidFill>
                  <a:srgbClr val="FFFF66"/>
                </a:solidFill>
                <a:effectLst/>
                <a:latin typeface="Arial" charset="0"/>
                <a:ea typeface="宋体" charset="0"/>
                <a:cs typeface="宋体" charset="0"/>
              </a:rPr>
              <a:t>to render a verdict </a:t>
            </a:r>
          </a:p>
          <a:p>
            <a:pPr algn="ctr" eaLnBrk="1" hangingPunct="1">
              <a:buFontTx/>
              <a:buNone/>
              <a:defRPr/>
            </a:pPr>
            <a:r>
              <a:rPr lang="en-US" altLang="zh-CN" sz="2800" dirty="0">
                <a:solidFill>
                  <a:srgbClr val="FFFF66"/>
                </a:solidFill>
                <a:effectLst/>
                <a:latin typeface="Arial" charset="0"/>
                <a:ea typeface="宋体" charset="0"/>
                <a:cs typeface="宋体" charset="0"/>
              </a:rPr>
              <a:t>on </a:t>
            </a:r>
          </a:p>
          <a:p>
            <a:pPr algn="ctr" eaLnBrk="1" hangingPunct="1">
              <a:buFontTx/>
              <a:buNone/>
              <a:defRPr/>
            </a:pPr>
            <a:r>
              <a:rPr lang="en-US" altLang="zh-CN" sz="2800" dirty="0">
                <a:solidFill>
                  <a:srgbClr val="FFFF66"/>
                </a:solidFill>
                <a:effectLst/>
                <a:latin typeface="Arial" charset="0"/>
                <a:ea typeface="宋体" charset="0"/>
                <a:cs typeface="宋体" charset="0"/>
              </a:rPr>
              <a:t>the evidence provided for them </a:t>
            </a:r>
          </a:p>
          <a:p>
            <a:pPr algn="ctr" eaLnBrk="1" hangingPunct="1">
              <a:buFontTx/>
              <a:buNone/>
              <a:defRPr/>
            </a:pPr>
            <a:r>
              <a:rPr lang="en-US" altLang="zh-CN" sz="2800" dirty="0">
                <a:solidFill>
                  <a:srgbClr val="FFFF66"/>
                </a:solidFill>
                <a:effectLst/>
                <a:latin typeface="Arial" charset="0"/>
                <a:ea typeface="宋体" charset="0"/>
                <a:cs typeface="宋体" charset="0"/>
              </a:rPr>
              <a:t>about </a:t>
            </a:r>
          </a:p>
          <a:p>
            <a:pPr algn="ctr" eaLnBrk="1" hangingPunct="1">
              <a:buFontTx/>
              <a:buNone/>
              <a:defRPr/>
            </a:pPr>
            <a:r>
              <a:rPr lang="en-US" altLang="zh-CN" sz="2800" dirty="0">
                <a:solidFill>
                  <a:srgbClr val="FFFF66"/>
                </a:solidFill>
                <a:effectLst/>
                <a:latin typeface="Arial" charset="0"/>
                <a:ea typeface="宋体" charset="0"/>
                <a:cs typeface="宋体" charset="0"/>
              </a:rPr>
              <a:t>God</a:t>
            </a:r>
            <a:r>
              <a:rPr lang="mr-IN" altLang="zh-CN" sz="2800" dirty="0">
                <a:solidFill>
                  <a:srgbClr val="FFFF66"/>
                </a:solidFill>
                <a:effectLst/>
                <a:latin typeface="Arial" charset="0"/>
                <a:ea typeface="宋体" charset="0"/>
                <a:cs typeface="宋体" charset="0"/>
              </a:rPr>
              <a:t>'</a:t>
            </a:r>
            <a:r>
              <a:rPr lang="en-US" altLang="zh-CN" sz="2800" dirty="0">
                <a:solidFill>
                  <a:srgbClr val="FFFF66"/>
                </a:solidFill>
                <a:effectLst/>
                <a:latin typeface="Arial" charset="0"/>
                <a:ea typeface="宋体" charset="0"/>
                <a:cs typeface="宋体" charset="0"/>
              </a:rPr>
              <a:t>s dealings with His people.</a:t>
            </a:r>
            <a:r>
              <a:rPr lang="en-US" altLang="zh-CN" sz="2800" dirty="0">
                <a:effectLst/>
                <a:latin typeface="Arial" charset="0"/>
                <a:ea typeface="宋体" charset="0"/>
                <a:cs typeface="宋体" charset="0"/>
              </a:rPr>
              <a:t> </a:t>
            </a:r>
          </a:p>
          <a:p>
            <a:pPr eaLnBrk="1" hangingPunct="1">
              <a:buFontTx/>
              <a:buNone/>
              <a:defRPr/>
            </a:pPr>
            <a:endParaRPr lang="en-US" altLang="zh-CN" sz="2800" dirty="0">
              <a:effectLst/>
              <a:latin typeface="Arial" charset="0"/>
              <a:ea typeface="宋体" charset="0"/>
              <a:cs typeface="宋体" charset="0"/>
            </a:endParaRPr>
          </a:p>
          <a:p>
            <a:pPr eaLnBrk="1" hangingPunct="1">
              <a:buFontTx/>
              <a:buNone/>
              <a:defRPr/>
            </a:pPr>
            <a:endParaRPr lang="en-US" altLang="zh-CN" sz="2800" dirty="0">
              <a:effectLst/>
              <a:latin typeface="Arial" charset="0"/>
              <a:ea typeface="宋体" charset="0"/>
              <a:cs typeface="宋体" charset="0"/>
            </a:endParaRPr>
          </a:p>
          <a:p>
            <a:pPr eaLnBrk="1" hangingPunct="1">
              <a:buFontTx/>
              <a:buNone/>
              <a:defRPr/>
            </a:pPr>
            <a:r>
              <a:rPr lang="en-US" sz="2000" dirty="0">
                <a:solidFill>
                  <a:srgbClr val="FFFF66"/>
                </a:solidFill>
                <a:effectLst/>
                <a:latin typeface="Arial" charset="0"/>
                <a:cs typeface="Arial" charset="0"/>
              </a:rPr>
              <a:t>			Craig L. </a:t>
            </a:r>
            <a:r>
              <a:rPr lang="en-US" sz="2000" dirty="0" err="1">
                <a:solidFill>
                  <a:srgbClr val="FFFF66"/>
                </a:solidFill>
                <a:effectLst/>
                <a:latin typeface="Arial" charset="0"/>
                <a:cs typeface="Arial" charset="0"/>
              </a:rPr>
              <a:t>Blomberg</a:t>
            </a:r>
            <a:r>
              <a:rPr lang="en-US" sz="2000" dirty="0">
                <a:solidFill>
                  <a:srgbClr val="FFFF66"/>
                </a:solidFill>
                <a:effectLst/>
                <a:latin typeface="Arial" charset="0"/>
                <a:cs typeface="Arial" charset="0"/>
              </a:rPr>
              <a:t>, </a:t>
            </a:r>
            <a:r>
              <a:rPr lang="en-US" sz="2000" i="1" dirty="0">
                <a:solidFill>
                  <a:srgbClr val="FFFF66"/>
                </a:solidFill>
                <a:effectLst/>
                <a:latin typeface="Arial" charset="0"/>
                <a:cs typeface="Arial" charset="0"/>
              </a:rPr>
              <a:t>Jesus and the Gospels, </a:t>
            </a:r>
            <a:r>
              <a:rPr lang="en-US" sz="2000" dirty="0">
                <a:solidFill>
                  <a:srgbClr val="FFFF66"/>
                </a:solidFill>
                <a:effectLst/>
                <a:latin typeface="Arial" charset="0"/>
                <a:cs typeface="Arial" charset="0"/>
              </a:rPr>
              <a:t>161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checkerboard(across)">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checkerboard(across)">
                                      <p:cBhvr>
                                        <p:cTn id="12" dur="500"/>
                                        <p:tgtEl>
                                          <p:spTgt spid="133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checkerboard(across)">
                                      <p:cBhvr>
                                        <p:cTn id="17" dur="500"/>
                                        <p:tgtEl>
                                          <p:spTgt spid="133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3315">
                                            <p:txEl>
                                              <p:pRg st="3" end="3"/>
                                            </p:txEl>
                                          </p:spTgt>
                                        </p:tgtEl>
                                        <p:attrNameLst>
                                          <p:attrName>style.visibility</p:attrName>
                                        </p:attrNameLst>
                                      </p:cBhvr>
                                      <p:to>
                                        <p:strVal val="visible"/>
                                      </p:to>
                                    </p:set>
                                    <p:animEffect transition="in" filter="checkerboard(across)">
                                      <p:cBhvr>
                                        <p:cTn id="22" dur="500"/>
                                        <p:tgtEl>
                                          <p:spTgt spid="1331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3315">
                                            <p:txEl>
                                              <p:pRg st="4" end="4"/>
                                            </p:txEl>
                                          </p:spTgt>
                                        </p:tgtEl>
                                        <p:attrNameLst>
                                          <p:attrName>style.visibility</p:attrName>
                                        </p:attrNameLst>
                                      </p:cBhvr>
                                      <p:to>
                                        <p:strVal val="visible"/>
                                      </p:to>
                                    </p:set>
                                    <p:animEffect transition="in" filter="checkerboard(across)">
                                      <p:cBhvr>
                                        <p:cTn id="27" dur="500"/>
                                        <p:tgtEl>
                                          <p:spTgt spid="1331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3315">
                                            <p:txEl>
                                              <p:pRg st="5" end="5"/>
                                            </p:txEl>
                                          </p:spTgt>
                                        </p:tgtEl>
                                        <p:attrNameLst>
                                          <p:attrName>style.visibility</p:attrName>
                                        </p:attrNameLst>
                                      </p:cBhvr>
                                      <p:to>
                                        <p:strVal val="visible"/>
                                      </p:to>
                                    </p:set>
                                    <p:animEffect transition="in" filter="checkerboard(across)">
                                      <p:cBhvr>
                                        <p:cTn id="32" dur="500"/>
                                        <p:tgtEl>
                                          <p:spTgt spid="1331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3315">
                                            <p:txEl>
                                              <p:pRg st="6" end="6"/>
                                            </p:txEl>
                                          </p:spTgt>
                                        </p:tgtEl>
                                        <p:attrNameLst>
                                          <p:attrName>style.visibility</p:attrName>
                                        </p:attrNameLst>
                                      </p:cBhvr>
                                      <p:to>
                                        <p:strVal val="visible"/>
                                      </p:to>
                                    </p:set>
                                    <p:animEffect transition="in" filter="checkerboard(across)">
                                      <p:cBhvr>
                                        <p:cTn id="37" dur="500"/>
                                        <p:tgtEl>
                                          <p:spTgt spid="1331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3315">
                                            <p:txEl>
                                              <p:pRg st="9" end="9"/>
                                            </p:txEl>
                                          </p:spTgt>
                                        </p:tgtEl>
                                        <p:attrNameLst>
                                          <p:attrName>style.visibility</p:attrName>
                                        </p:attrNameLst>
                                      </p:cBhvr>
                                      <p:to>
                                        <p:strVal val="visible"/>
                                      </p:to>
                                    </p:set>
                                    <p:animEffect transition="in" filter="checkerboard(across)">
                                      <p:cBhvr>
                                        <p:cTn id="42" dur="500"/>
                                        <p:tgtEl>
                                          <p:spTgt spid="1331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09" name="Rectangle 2"/>
          <p:cNvSpPr>
            <a:spLocks noGrp="1" noChangeArrowheads="1"/>
          </p:cNvSpPr>
          <p:nvPr>
            <p:ph type="title"/>
          </p:nvPr>
        </p:nvSpPr>
        <p:spPr>
          <a:xfrm>
            <a:off x="0" y="35"/>
            <a:ext cx="9144000" cy="1630363"/>
          </a:xfrm>
        </p:spPr>
        <p:txBody>
          <a:bodyPr/>
          <a:lstStyle/>
          <a:p>
            <a:pPr eaLnBrk="1" hangingPunct="1"/>
            <a:r>
              <a:rPr lang="en-US">
                <a:solidFill>
                  <a:srgbClr val="00FF00"/>
                </a:solidFill>
                <a:effectLst/>
                <a:latin typeface="Ready for my Closeup" charset="0"/>
              </a:rPr>
              <a:t>Structure of the Book of John</a:t>
            </a:r>
          </a:p>
        </p:txBody>
      </p:sp>
      <p:sp>
        <p:nvSpPr>
          <p:cNvPr id="165891" name="Rectangle 3"/>
          <p:cNvSpPr>
            <a:spLocks noGrp="1" noChangeArrowheads="1"/>
          </p:cNvSpPr>
          <p:nvPr>
            <p:ph type="body" sz="half" idx="1"/>
          </p:nvPr>
        </p:nvSpPr>
        <p:spPr>
          <a:xfrm>
            <a:off x="457200" y="1676400"/>
            <a:ext cx="8229600" cy="4343400"/>
          </a:xfrm>
        </p:spPr>
        <p:txBody>
          <a:bodyPr/>
          <a:lstStyle/>
          <a:p>
            <a:pPr marL="532488" indent="-532488" eaLnBrk="1" hangingPunct="1">
              <a:buNone/>
            </a:pPr>
            <a:r>
              <a:rPr lang="en-US" sz="2800" u="sng">
                <a:solidFill>
                  <a:srgbClr val="FFFF66"/>
                </a:solidFill>
                <a:effectLst/>
                <a:latin typeface="Arial" charset="0"/>
              </a:rPr>
              <a:t>Introductory Testimony (1:1-51)</a:t>
            </a:r>
          </a:p>
          <a:p>
            <a:pPr marL="912825" lvl="1" indent="-456411" eaLnBrk="1" hangingPunct="1">
              <a:buNone/>
            </a:pPr>
            <a:endParaRPr lang="en-US" sz="2400" u="sng">
              <a:solidFill>
                <a:srgbClr val="FFFF66"/>
              </a:solidFill>
              <a:effectLst/>
              <a:latin typeface="Arial" charset="0"/>
              <a:ea typeface="Arial" charset="0"/>
              <a:cs typeface="Arial" charset="0"/>
            </a:endParaRPr>
          </a:p>
          <a:p>
            <a:pPr marL="912825" lvl="1" indent="-456411" eaLnBrk="1" hangingPunct="1">
              <a:buNone/>
            </a:pPr>
            <a:r>
              <a:rPr lang="en-US" sz="2400">
                <a:solidFill>
                  <a:schemeClr val="bg1"/>
                </a:solidFill>
                <a:effectLst/>
                <a:latin typeface="Arial" charset="0"/>
                <a:ea typeface="Arial" charset="0"/>
                <a:cs typeface="Arial" charset="0"/>
              </a:rPr>
              <a:t>Prologue (1:1-18)</a:t>
            </a:r>
          </a:p>
          <a:p>
            <a:pPr marL="912825" lvl="1" indent="-456411" eaLnBrk="1" hangingPunct="1">
              <a:buNone/>
            </a:pPr>
            <a:endParaRPr lang="en-US" sz="2400">
              <a:solidFill>
                <a:schemeClr val="bg1"/>
              </a:solidFill>
              <a:effectLst/>
              <a:latin typeface="Arial" charset="0"/>
              <a:ea typeface="Arial" charset="0"/>
              <a:cs typeface="Arial" charset="0"/>
            </a:endParaRPr>
          </a:p>
          <a:p>
            <a:pPr marL="912825" lvl="1" indent="-456411" eaLnBrk="1" hangingPunct="1">
              <a:buNone/>
            </a:pPr>
            <a:r>
              <a:rPr lang="en-US" sz="2400">
                <a:solidFill>
                  <a:srgbClr val="FFFF66"/>
                </a:solidFill>
                <a:effectLst/>
                <a:latin typeface="Arial" charset="0"/>
                <a:ea typeface="Arial" charset="0"/>
                <a:cs typeface="Arial" charset="0"/>
              </a:rPr>
              <a:t>The Testimony of John and the First Disciples (1:19-51)</a:t>
            </a:r>
            <a:r>
              <a:rPr lang="en-US" altLang="zh-CN" sz="2400">
                <a:solidFill>
                  <a:srgbClr val="FFFF66"/>
                </a:solidFill>
                <a:effectLst/>
                <a:latin typeface="Arial" charset="0"/>
                <a:ea typeface="宋体" charset="0"/>
                <a:cs typeface="宋体" charset="0"/>
              </a:rPr>
              <a:t> </a:t>
            </a:r>
            <a:r>
              <a:rPr lang="en-US" altLang="zh-CN" sz="2400">
                <a:effectLst/>
                <a:latin typeface="Arial" charset="0"/>
                <a:ea typeface="宋体" charset="0"/>
                <a:cs typeface="宋体" charset="0"/>
              </a:rPr>
              <a:t> </a:t>
            </a:r>
            <a:endParaRPr lang="en-US" sz="2400">
              <a:effectLst/>
              <a:latin typeface="Arial" charset="0"/>
              <a:ea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5891">
                                            <p:txEl>
                                              <p:pRg st="0" end="0"/>
                                            </p:txEl>
                                          </p:spTgt>
                                        </p:tgtEl>
                                        <p:attrNameLst>
                                          <p:attrName>style.visibility</p:attrName>
                                        </p:attrNameLst>
                                      </p:cBhvr>
                                      <p:to>
                                        <p:strVal val="visible"/>
                                      </p:to>
                                    </p:set>
                                    <p:anim calcmode="lin" valueType="num">
                                      <p:cBhvr additive="base">
                                        <p:cTn id="7" dur="500" fill="hold"/>
                                        <p:tgtEl>
                                          <p:spTgt spid="1658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5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5891">
                                            <p:txEl>
                                              <p:pRg st="2" end="2"/>
                                            </p:txEl>
                                          </p:spTgt>
                                        </p:tgtEl>
                                        <p:attrNameLst>
                                          <p:attrName>style.visibility</p:attrName>
                                        </p:attrNameLst>
                                      </p:cBhvr>
                                      <p:to>
                                        <p:strVal val="visible"/>
                                      </p:to>
                                    </p:set>
                                    <p:anim calcmode="lin" valueType="num">
                                      <p:cBhvr additive="base">
                                        <p:cTn id="13" dur="500" fill="hold"/>
                                        <p:tgtEl>
                                          <p:spTgt spid="16589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5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5891">
                                            <p:txEl>
                                              <p:pRg st="4" end="4"/>
                                            </p:txEl>
                                          </p:spTgt>
                                        </p:tgtEl>
                                        <p:attrNameLst>
                                          <p:attrName>style.visibility</p:attrName>
                                        </p:attrNameLst>
                                      </p:cBhvr>
                                      <p:to>
                                        <p:strVal val="visible"/>
                                      </p:to>
                                    </p:set>
                                    <p:anim calcmode="lin" valueType="num">
                                      <p:cBhvr additive="base">
                                        <p:cTn id="19" dur="500" fill="hold"/>
                                        <p:tgtEl>
                                          <p:spTgt spid="16589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589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3" name="Rectangle 2"/>
          <p:cNvSpPr>
            <a:spLocks noGrp="1" noChangeArrowheads="1"/>
          </p:cNvSpPr>
          <p:nvPr>
            <p:ph type="title"/>
          </p:nvPr>
        </p:nvSpPr>
        <p:spPr>
          <a:xfrm>
            <a:off x="0" y="0"/>
            <a:ext cx="9144000" cy="990600"/>
          </a:xfrm>
        </p:spPr>
        <p:txBody>
          <a:bodyPr/>
          <a:lstStyle/>
          <a:p>
            <a:pPr eaLnBrk="1" hangingPunct="1"/>
            <a:r>
              <a:rPr lang="en-US" sz="4000">
                <a:solidFill>
                  <a:srgbClr val="00FF00"/>
                </a:solidFill>
                <a:effectLst/>
                <a:latin typeface="Ready for my Closeup" charset="0"/>
              </a:rPr>
              <a:t>Structure of the Book of John</a:t>
            </a:r>
          </a:p>
        </p:txBody>
      </p:sp>
      <p:sp>
        <p:nvSpPr>
          <p:cNvPr id="166915" name="Rectangle 3"/>
          <p:cNvSpPr>
            <a:spLocks noGrp="1" noChangeArrowheads="1"/>
          </p:cNvSpPr>
          <p:nvPr>
            <p:ph type="body" sz="half" idx="1"/>
          </p:nvPr>
        </p:nvSpPr>
        <p:spPr>
          <a:xfrm>
            <a:off x="228600" y="838200"/>
            <a:ext cx="8915400" cy="6019800"/>
          </a:xfrm>
        </p:spPr>
        <p:txBody>
          <a:bodyPr/>
          <a:lstStyle/>
          <a:p>
            <a:pPr marL="532488" indent="-532488" eaLnBrk="1" hangingPunct="1">
              <a:buNone/>
            </a:pPr>
            <a:r>
              <a:rPr lang="en-US" sz="2800" u="sng">
                <a:solidFill>
                  <a:srgbClr val="FFFF66"/>
                </a:solidFill>
                <a:effectLst/>
                <a:latin typeface="Arial" charset="0"/>
              </a:rPr>
              <a:t>The Testimony of Signs and Discourses (2:1–11:57)</a:t>
            </a:r>
          </a:p>
          <a:p>
            <a:pPr marL="456411" lvl="1" indent="0" eaLnBrk="1" hangingPunct="1">
              <a:buNone/>
            </a:pPr>
            <a:r>
              <a:rPr lang="en-US" sz="2400">
                <a:solidFill>
                  <a:schemeClr val="bg1"/>
                </a:solidFill>
                <a:effectLst/>
                <a:latin typeface="Arial" charset="0"/>
                <a:ea typeface="Arial" charset="0"/>
                <a:cs typeface="Arial" charset="0"/>
              </a:rPr>
              <a:t>Jesus and Jewish Institutions (2:1–4:54)</a:t>
            </a:r>
          </a:p>
          <a:p>
            <a:pPr marL="1293160" lvl="2" indent="-380335" eaLnBrk="1" hangingPunct="1"/>
            <a:r>
              <a:rPr lang="en-US" sz="2000">
                <a:solidFill>
                  <a:schemeClr val="bg1"/>
                </a:solidFill>
                <a:effectLst/>
                <a:latin typeface="Arial" charset="0"/>
                <a:ea typeface="Arial" charset="0"/>
                <a:cs typeface="Arial" charset="0"/>
              </a:rPr>
              <a:t>Water into Wine – A New Joy (2:1-11)</a:t>
            </a:r>
          </a:p>
          <a:p>
            <a:pPr marL="1293160" lvl="2" indent="-380335" eaLnBrk="1" hangingPunct="1"/>
            <a:r>
              <a:rPr lang="en-US" sz="2000">
                <a:solidFill>
                  <a:schemeClr val="bg1"/>
                </a:solidFill>
                <a:effectLst/>
                <a:latin typeface="Arial" charset="0"/>
                <a:ea typeface="Arial" charset="0"/>
                <a:cs typeface="Arial" charset="0"/>
              </a:rPr>
              <a:t>Temple Cleansing – A New Temple (2:12-25)</a:t>
            </a:r>
          </a:p>
          <a:p>
            <a:pPr marL="1293160" lvl="2" indent="-380335" eaLnBrk="1" hangingPunct="1"/>
            <a:r>
              <a:rPr lang="en-US" sz="2000">
                <a:solidFill>
                  <a:schemeClr val="bg1"/>
                </a:solidFill>
                <a:effectLst/>
                <a:latin typeface="Arial" charset="0"/>
                <a:ea typeface="Arial" charset="0"/>
                <a:cs typeface="Arial" charset="0"/>
              </a:rPr>
              <a:t>Jesus, Nicodemus, and the Baptist – A New Birth (3:1-36)</a:t>
            </a:r>
          </a:p>
          <a:p>
            <a:pPr marL="1293160" lvl="2" indent="-380335" eaLnBrk="1" hangingPunct="1"/>
            <a:r>
              <a:rPr lang="en-US" sz="2000">
                <a:solidFill>
                  <a:schemeClr val="bg1"/>
                </a:solidFill>
                <a:effectLst/>
                <a:latin typeface="Arial" charset="0"/>
                <a:ea typeface="Arial" charset="0"/>
                <a:cs typeface="Arial" charset="0"/>
              </a:rPr>
              <a:t>Jesus, the Samaritan Woman, and the Official</a:t>
            </a:r>
            <a:r>
              <a:rPr lang="mr-IN" altLang="ja-JP" sz="2000">
                <a:solidFill>
                  <a:schemeClr val="bg1"/>
                </a:solidFill>
                <a:effectLst/>
                <a:latin typeface="Arial" charset="0"/>
                <a:ea typeface="Arial" charset="0"/>
                <a:cs typeface="Arial" charset="0"/>
              </a:rPr>
              <a:t>'</a:t>
            </a:r>
            <a:r>
              <a:rPr lang="en-US" sz="2000">
                <a:solidFill>
                  <a:schemeClr val="bg1"/>
                </a:solidFill>
                <a:effectLst/>
                <a:latin typeface="Arial" charset="0"/>
                <a:ea typeface="Arial" charset="0"/>
                <a:cs typeface="Arial" charset="0"/>
              </a:rPr>
              <a:t>s son – A New Universalism (4:1-54)</a:t>
            </a:r>
          </a:p>
          <a:p>
            <a:pPr marL="456411" lvl="1" indent="0" eaLnBrk="1" hangingPunct="1">
              <a:buNone/>
            </a:pPr>
            <a:r>
              <a:rPr lang="en-US" sz="2400">
                <a:solidFill>
                  <a:srgbClr val="FFFF66"/>
                </a:solidFill>
                <a:effectLst/>
                <a:latin typeface="Arial" charset="0"/>
                <a:ea typeface="Arial" charset="0"/>
                <a:cs typeface="Arial" charset="0"/>
              </a:rPr>
              <a:t>Jesus and the Jewish Festivals (5:1–10:21)</a:t>
            </a:r>
          </a:p>
          <a:p>
            <a:pPr marL="1293160" lvl="2" indent="-380335" eaLnBrk="1" hangingPunct="1"/>
            <a:r>
              <a:rPr lang="en-US" sz="2000">
                <a:solidFill>
                  <a:srgbClr val="FFFF66"/>
                </a:solidFill>
                <a:effectLst/>
                <a:latin typeface="Arial" charset="0"/>
                <a:ea typeface="Arial" charset="0"/>
                <a:cs typeface="Arial" charset="0"/>
              </a:rPr>
              <a:t>Healing the Paralytic and Imitating the Father (5:1-47)</a:t>
            </a:r>
          </a:p>
          <a:p>
            <a:pPr marL="1293160" lvl="2" indent="-380335" eaLnBrk="1" hangingPunct="1"/>
            <a:r>
              <a:rPr lang="en-US" sz="2000">
                <a:solidFill>
                  <a:srgbClr val="FFFF66"/>
                </a:solidFill>
                <a:effectLst/>
                <a:latin typeface="Arial" charset="0"/>
                <a:ea typeface="Arial" charset="0"/>
                <a:cs typeface="Arial" charset="0"/>
              </a:rPr>
              <a:t>The True Passover: The Bread of Life (6:1-71)</a:t>
            </a:r>
          </a:p>
          <a:p>
            <a:pPr marL="1293160" lvl="2" indent="-380335" eaLnBrk="1" hangingPunct="1"/>
            <a:r>
              <a:rPr lang="en-US" sz="2000">
                <a:solidFill>
                  <a:srgbClr val="FFFF66"/>
                </a:solidFill>
                <a:effectLst/>
                <a:latin typeface="Arial" charset="0"/>
                <a:ea typeface="Arial" charset="0"/>
                <a:cs typeface="Arial" charset="0"/>
              </a:rPr>
              <a:t>The True Tabernacles: Living Water and Light of the World (7:1–9:41)</a:t>
            </a:r>
          </a:p>
          <a:p>
            <a:pPr marL="1293160" lvl="2" indent="-380335" eaLnBrk="1" hangingPunct="1"/>
            <a:r>
              <a:rPr lang="en-US" sz="2000">
                <a:solidFill>
                  <a:srgbClr val="FFFF66"/>
                </a:solidFill>
                <a:effectLst/>
                <a:latin typeface="Arial" charset="0"/>
                <a:ea typeface="Arial" charset="0"/>
                <a:cs typeface="Arial" charset="0"/>
              </a:rPr>
              <a:t>The Good Shepherd and Oneness with the Father (10:1-42)</a:t>
            </a:r>
          </a:p>
          <a:p>
            <a:pPr marL="456411" lvl="1" indent="0" eaLnBrk="1" hangingPunct="1">
              <a:buNone/>
            </a:pPr>
            <a:r>
              <a:rPr lang="en-US" sz="2400">
                <a:solidFill>
                  <a:schemeClr val="bg1"/>
                </a:solidFill>
                <a:effectLst/>
                <a:latin typeface="Arial" charset="0"/>
                <a:ea typeface="Arial" charset="0"/>
                <a:cs typeface="Arial" charset="0"/>
              </a:rPr>
              <a:t>Jesus as the Resurrection and the Life (11:1-57)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6915">
                                            <p:txEl>
                                              <p:pRg st="0" end="0"/>
                                            </p:txEl>
                                          </p:spTgt>
                                        </p:tgtEl>
                                        <p:attrNameLst>
                                          <p:attrName>style.visibility</p:attrName>
                                        </p:attrNameLst>
                                      </p:cBhvr>
                                      <p:to>
                                        <p:strVal val="visible"/>
                                      </p:to>
                                    </p:set>
                                    <p:anim calcmode="lin" valueType="num">
                                      <p:cBhvr additive="base">
                                        <p:cTn id="7" dur="500" fill="hold"/>
                                        <p:tgtEl>
                                          <p:spTgt spid="1669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69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6915">
                                            <p:txEl>
                                              <p:pRg st="1" end="1"/>
                                            </p:txEl>
                                          </p:spTgt>
                                        </p:tgtEl>
                                        <p:attrNameLst>
                                          <p:attrName>style.visibility</p:attrName>
                                        </p:attrNameLst>
                                      </p:cBhvr>
                                      <p:to>
                                        <p:strVal val="visible"/>
                                      </p:to>
                                    </p:set>
                                    <p:anim calcmode="lin" valueType="num">
                                      <p:cBhvr additive="base">
                                        <p:cTn id="13" dur="500" fill="hold"/>
                                        <p:tgtEl>
                                          <p:spTgt spid="1669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6915">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66915">
                                            <p:txEl>
                                              <p:pRg st="2" end="2"/>
                                            </p:txEl>
                                          </p:spTgt>
                                        </p:tgtEl>
                                        <p:attrNameLst>
                                          <p:attrName>style.visibility</p:attrName>
                                        </p:attrNameLst>
                                      </p:cBhvr>
                                      <p:to>
                                        <p:strVal val="visible"/>
                                      </p:to>
                                    </p:set>
                                    <p:anim calcmode="lin" valueType="num">
                                      <p:cBhvr additive="base">
                                        <p:cTn id="17" dur="500" fill="hold"/>
                                        <p:tgtEl>
                                          <p:spTgt spid="16691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6691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66915">
                                            <p:txEl>
                                              <p:pRg st="3" end="3"/>
                                            </p:txEl>
                                          </p:spTgt>
                                        </p:tgtEl>
                                        <p:attrNameLst>
                                          <p:attrName>style.visibility</p:attrName>
                                        </p:attrNameLst>
                                      </p:cBhvr>
                                      <p:to>
                                        <p:strVal val="visible"/>
                                      </p:to>
                                    </p:set>
                                    <p:anim calcmode="lin" valueType="num">
                                      <p:cBhvr additive="base">
                                        <p:cTn id="21" dur="500" fill="hold"/>
                                        <p:tgtEl>
                                          <p:spTgt spid="16691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6691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6915">
                                            <p:txEl>
                                              <p:pRg st="4" end="4"/>
                                            </p:txEl>
                                          </p:spTgt>
                                        </p:tgtEl>
                                        <p:attrNameLst>
                                          <p:attrName>style.visibility</p:attrName>
                                        </p:attrNameLst>
                                      </p:cBhvr>
                                      <p:to>
                                        <p:strVal val="visible"/>
                                      </p:to>
                                    </p:set>
                                    <p:anim calcmode="lin" valueType="num">
                                      <p:cBhvr additive="base">
                                        <p:cTn id="25" dur="500" fill="hold"/>
                                        <p:tgtEl>
                                          <p:spTgt spid="16691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6915">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66915">
                                            <p:txEl>
                                              <p:pRg st="5" end="5"/>
                                            </p:txEl>
                                          </p:spTgt>
                                        </p:tgtEl>
                                        <p:attrNameLst>
                                          <p:attrName>style.visibility</p:attrName>
                                        </p:attrNameLst>
                                      </p:cBhvr>
                                      <p:to>
                                        <p:strVal val="visible"/>
                                      </p:to>
                                    </p:set>
                                    <p:anim calcmode="lin" valueType="num">
                                      <p:cBhvr additive="base">
                                        <p:cTn id="29" dur="500" fill="hold"/>
                                        <p:tgtEl>
                                          <p:spTgt spid="16691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669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54" presetClass="entr" presetSubtype="0" accel="100000" fill="hold" nodeType="clickEffect">
                                  <p:stCondLst>
                                    <p:cond delay="0"/>
                                  </p:stCondLst>
                                  <p:childTnLst>
                                    <p:set>
                                      <p:cBhvr>
                                        <p:cTn id="34" dur="1" fill="hold">
                                          <p:stCondLst>
                                            <p:cond delay="0"/>
                                          </p:stCondLst>
                                        </p:cTn>
                                        <p:tgtEl>
                                          <p:spTgt spid="166915">
                                            <p:txEl>
                                              <p:pRg st="6" end="6"/>
                                            </p:txEl>
                                          </p:spTgt>
                                        </p:tgtEl>
                                        <p:attrNameLst>
                                          <p:attrName>style.visibility</p:attrName>
                                        </p:attrNameLst>
                                      </p:cBhvr>
                                      <p:to>
                                        <p:strVal val="visible"/>
                                      </p:to>
                                    </p:set>
                                    <p:anim calcmode="lin" valueType="num">
                                      <p:cBhvr>
                                        <p:cTn id="35" dur="500" fill="hold"/>
                                        <p:tgtEl>
                                          <p:spTgt spid="166915">
                                            <p:txEl>
                                              <p:pRg st="6" end="6"/>
                                            </p:txEl>
                                          </p:spTgt>
                                        </p:tgtEl>
                                        <p:attrNameLst>
                                          <p:attrName>ppt_w</p:attrName>
                                        </p:attrNameLst>
                                      </p:cBhvr>
                                      <p:tavLst>
                                        <p:tav tm="0">
                                          <p:val>
                                            <p:strVal val="#ppt_w*0.05"/>
                                          </p:val>
                                        </p:tav>
                                        <p:tav tm="100000">
                                          <p:val>
                                            <p:strVal val="#ppt_w"/>
                                          </p:val>
                                        </p:tav>
                                      </p:tavLst>
                                    </p:anim>
                                    <p:anim calcmode="lin" valueType="num">
                                      <p:cBhvr>
                                        <p:cTn id="36" dur="500" fill="hold"/>
                                        <p:tgtEl>
                                          <p:spTgt spid="166915">
                                            <p:txEl>
                                              <p:pRg st="6" end="6"/>
                                            </p:txEl>
                                          </p:spTgt>
                                        </p:tgtEl>
                                        <p:attrNameLst>
                                          <p:attrName>ppt_h</p:attrName>
                                        </p:attrNameLst>
                                      </p:cBhvr>
                                      <p:tavLst>
                                        <p:tav tm="0">
                                          <p:val>
                                            <p:strVal val="#ppt_h"/>
                                          </p:val>
                                        </p:tav>
                                        <p:tav tm="100000">
                                          <p:val>
                                            <p:strVal val="#ppt_h"/>
                                          </p:val>
                                        </p:tav>
                                      </p:tavLst>
                                    </p:anim>
                                    <p:anim calcmode="lin" valueType="num">
                                      <p:cBhvr>
                                        <p:cTn id="37" dur="500" fill="hold"/>
                                        <p:tgtEl>
                                          <p:spTgt spid="166915">
                                            <p:txEl>
                                              <p:pRg st="6" end="6"/>
                                            </p:txEl>
                                          </p:spTgt>
                                        </p:tgtEl>
                                        <p:attrNameLst>
                                          <p:attrName>ppt_x</p:attrName>
                                        </p:attrNameLst>
                                      </p:cBhvr>
                                      <p:tavLst>
                                        <p:tav tm="0">
                                          <p:val>
                                            <p:strVal val="#ppt_x-.2"/>
                                          </p:val>
                                        </p:tav>
                                        <p:tav tm="100000">
                                          <p:val>
                                            <p:strVal val="#ppt_x"/>
                                          </p:val>
                                        </p:tav>
                                      </p:tavLst>
                                    </p:anim>
                                    <p:anim calcmode="lin" valueType="num">
                                      <p:cBhvr>
                                        <p:cTn id="38" dur="500" fill="hold"/>
                                        <p:tgtEl>
                                          <p:spTgt spid="166915">
                                            <p:txEl>
                                              <p:pRg st="6" end="6"/>
                                            </p:txEl>
                                          </p:spTgt>
                                        </p:tgtEl>
                                        <p:attrNameLst>
                                          <p:attrName>ppt_y</p:attrName>
                                        </p:attrNameLst>
                                      </p:cBhvr>
                                      <p:tavLst>
                                        <p:tav tm="0">
                                          <p:val>
                                            <p:strVal val="#ppt_y"/>
                                          </p:val>
                                        </p:tav>
                                        <p:tav tm="100000">
                                          <p:val>
                                            <p:strVal val="#ppt_y"/>
                                          </p:val>
                                        </p:tav>
                                      </p:tavLst>
                                    </p:anim>
                                    <p:animEffect transition="in" filter="fade">
                                      <p:cBhvr>
                                        <p:cTn id="39" dur="500"/>
                                        <p:tgtEl>
                                          <p:spTgt spid="166915">
                                            <p:txEl>
                                              <p:pRg st="6" end="6"/>
                                            </p:txEl>
                                          </p:spTgt>
                                        </p:tgtEl>
                                      </p:cBhvr>
                                    </p:animEffect>
                                  </p:childTnLst>
                                </p:cTn>
                              </p:par>
                              <p:par>
                                <p:cTn id="40" presetID="54" presetClass="entr" presetSubtype="0" accel="100000" fill="hold" nodeType="withEffect">
                                  <p:stCondLst>
                                    <p:cond delay="0"/>
                                  </p:stCondLst>
                                  <p:childTnLst>
                                    <p:set>
                                      <p:cBhvr>
                                        <p:cTn id="41" dur="1" fill="hold">
                                          <p:stCondLst>
                                            <p:cond delay="0"/>
                                          </p:stCondLst>
                                        </p:cTn>
                                        <p:tgtEl>
                                          <p:spTgt spid="166915">
                                            <p:txEl>
                                              <p:pRg st="7" end="7"/>
                                            </p:txEl>
                                          </p:spTgt>
                                        </p:tgtEl>
                                        <p:attrNameLst>
                                          <p:attrName>style.visibility</p:attrName>
                                        </p:attrNameLst>
                                      </p:cBhvr>
                                      <p:to>
                                        <p:strVal val="visible"/>
                                      </p:to>
                                    </p:set>
                                    <p:anim calcmode="lin" valueType="num">
                                      <p:cBhvr>
                                        <p:cTn id="42" dur="500" fill="hold"/>
                                        <p:tgtEl>
                                          <p:spTgt spid="166915">
                                            <p:txEl>
                                              <p:pRg st="7" end="7"/>
                                            </p:txEl>
                                          </p:spTgt>
                                        </p:tgtEl>
                                        <p:attrNameLst>
                                          <p:attrName>ppt_w</p:attrName>
                                        </p:attrNameLst>
                                      </p:cBhvr>
                                      <p:tavLst>
                                        <p:tav tm="0">
                                          <p:val>
                                            <p:strVal val="#ppt_w*0.05"/>
                                          </p:val>
                                        </p:tav>
                                        <p:tav tm="100000">
                                          <p:val>
                                            <p:strVal val="#ppt_w"/>
                                          </p:val>
                                        </p:tav>
                                      </p:tavLst>
                                    </p:anim>
                                    <p:anim calcmode="lin" valueType="num">
                                      <p:cBhvr>
                                        <p:cTn id="43" dur="500" fill="hold"/>
                                        <p:tgtEl>
                                          <p:spTgt spid="166915">
                                            <p:txEl>
                                              <p:pRg st="7" end="7"/>
                                            </p:txEl>
                                          </p:spTgt>
                                        </p:tgtEl>
                                        <p:attrNameLst>
                                          <p:attrName>ppt_h</p:attrName>
                                        </p:attrNameLst>
                                      </p:cBhvr>
                                      <p:tavLst>
                                        <p:tav tm="0">
                                          <p:val>
                                            <p:strVal val="#ppt_h"/>
                                          </p:val>
                                        </p:tav>
                                        <p:tav tm="100000">
                                          <p:val>
                                            <p:strVal val="#ppt_h"/>
                                          </p:val>
                                        </p:tav>
                                      </p:tavLst>
                                    </p:anim>
                                    <p:anim calcmode="lin" valueType="num">
                                      <p:cBhvr>
                                        <p:cTn id="44" dur="500" fill="hold"/>
                                        <p:tgtEl>
                                          <p:spTgt spid="166915">
                                            <p:txEl>
                                              <p:pRg st="7" end="7"/>
                                            </p:txEl>
                                          </p:spTgt>
                                        </p:tgtEl>
                                        <p:attrNameLst>
                                          <p:attrName>ppt_x</p:attrName>
                                        </p:attrNameLst>
                                      </p:cBhvr>
                                      <p:tavLst>
                                        <p:tav tm="0">
                                          <p:val>
                                            <p:strVal val="#ppt_x-.2"/>
                                          </p:val>
                                        </p:tav>
                                        <p:tav tm="100000">
                                          <p:val>
                                            <p:strVal val="#ppt_x"/>
                                          </p:val>
                                        </p:tav>
                                      </p:tavLst>
                                    </p:anim>
                                    <p:anim calcmode="lin" valueType="num">
                                      <p:cBhvr>
                                        <p:cTn id="45" dur="500" fill="hold"/>
                                        <p:tgtEl>
                                          <p:spTgt spid="166915">
                                            <p:txEl>
                                              <p:pRg st="7" end="7"/>
                                            </p:txEl>
                                          </p:spTgt>
                                        </p:tgtEl>
                                        <p:attrNameLst>
                                          <p:attrName>ppt_y</p:attrName>
                                        </p:attrNameLst>
                                      </p:cBhvr>
                                      <p:tavLst>
                                        <p:tav tm="0">
                                          <p:val>
                                            <p:strVal val="#ppt_y"/>
                                          </p:val>
                                        </p:tav>
                                        <p:tav tm="100000">
                                          <p:val>
                                            <p:strVal val="#ppt_y"/>
                                          </p:val>
                                        </p:tav>
                                      </p:tavLst>
                                    </p:anim>
                                    <p:animEffect transition="in" filter="fade">
                                      <p:cBhvr>
                                        <p:cTn id="46" dur="500"/>
                                        <p:tgtEl>
                                          <p:spTgt spid="166915">
                                            <p:txEl>
                                              <p:pRg st="7" end="7"/>
                                            </p:txEl>
                                          </p:spTgt>
                                        </p:tgtEl>
                                      </p:cBhvr>
                                    </p:animEffect>
                                  </p:childTnLst>
                                </p:cTn>
                              </p:par>
                              <p:par>
                                <p:cTn id="47" presetID="54" presetClass="entr" presetSubtype="0" accel="100000" fill="hold" nodeType="withEffect">
                                  <p:stCondLst>
                                    <p:cond delay="0"/>
                                  </p:stCondLst>
                                  <p:childTnLst>
                                    <p:set>
                                      <p:cBhvr>
                                        <p:cTn id="48" dur="1" fill="hold">
                                          <p:stCondLst>
                                            <p:cond delay="0"/>
                                          </p:stCondLst>
                                        </p:cTn>
                                        <p:tgtEl>
                                          <p:spTgt spid="166915">
                                            <p:txEl>
                                              <p:pRg st="8" end="8"/>
                                            </p:txEl>
                                          </p:spTgt>
                                        </p:tgtEl>
                                        <p:attrNameLst>
                                          <p:attrName>style.visibility</p:attrName>
                                        </p:attrNameLst>
                                      </p:cBhvr>
                                      <p:to>
                                        <p:strVal val="visible"/>
                                      </p:to>
                                    </p:set>
                                    <p:anim calcmode="lin" valueType="num">
                                      <p:cBhvr>
                                        <p:cTn id="49" dur="500" fill="hold"/>
                                        <p:tgtEl>
                                          <p:spTgt spid="166915">
                                            <p:txEl>
                                              <p:pRg st="8" end="8"/>
                                            </p:txEl>
                                          </p:spTgt>
                                        </p:tgtEl>
                                        <p:attrNameLst>
                                          <p:attrName>ppt_w</p:attrName>
                                        </p:attrNameLst>
                                      </p:cBhvr>
                                      <p:tavLst>
                                        <p:tav tm="0">
                                          <p:val>
                                            <p:strVal val="#ppt_w*0.05"/>
                                          </p:val>
                                        </p:tav>
                                        <p:tav tm="100000">
                                          <p:val>
                                            <p:strVal val="#ppt_w"/>
                                          </p:val>
                                        </p:tav>
                                      </p:tavLst>
                                    </p:anim>
                                    <p:anim calcmode="lin" valueType="num">
                                      <p:cBhvr>
                                        <p:cTn id="50" dur="500" fill="hold"/>
                                        <p:tgtEl>
                                          <p:spTgt spid="166915">
                                            <p:txEl>
                                              <p:pRg st="8" end="8"/>
                                            </p:txEl>
                                          </p:spTgt>
                                        </p:tgtEl>
                                        <p:attrNameLst>
                                          <p:attrName>ppt_h</p:attrName>
                                        </p:attrNameLst>
                                      </p:cBhvr>
                                      <p:tavLst>
                                        <p:tav tm="0">
                                          <p:val>
                                            <p:strVal val="#ppt_h"/>
                                          </p:val>
                                        </p:tav>
                                        <p:tav tm="100000">
                                          <p:val>
                                            <p:strVal val="#ppt_h"/>
                                          </p:val>
                                        </p:tav>
                                      </p:tavLst>
                                    </p:anim>
                                    <p:anim calcmode="lin" valueType="num">
                                      <p:cBhvr>
                                        <p:cTn id="51" dur="500" fill="hold"/>
                                        <p:tgtEl>
                                          <p:spTgt spid="166915">
                                            <p:txEl>
                                              <p:pRg st="8" end="8"/>
                                            </p:txEl>
                                          </p:spTgt>
                                        </p:tgtEl>
                                        <p:attrNameLst>
                                          <p:attrName>ppt_x</p:attrName>
                                        </p:attrNameLst>
                                      </p:cBhvr>
                                      <p:tavLst>
                                        <p:tav tm="0">
                                          <p:val>
                                            <p:strVal val="#ppt_x-.2"/>
                                          </p:val>
                                        </p:tav>
                                        <p:tav tm="100000">
                                          <p:val>
                                            <p:strVal val="#ppt_x"/>
                                          </p:val>
                                        </p:tav>
                                      </p:tavLst>
                                    </p:anim>
                                    <p:anim calcmode="lin" valueType="num">
                                      <p:cBhvr>
                                        <p:cTn id="52" dur="500" fill="hold"/>
                                        <p:tgtEl>
                                          <p:spTgt spid="166915">
                                            <p:txEl>
                                              <p:pRg st="8" end="8"/>
                                            </p:txEl>
                                          </p:spTgt>
                                        </p:tgtEl>
                                        <p:attrNameLst>
                                          <p:attrName>ppt_y</p:attrName>
                                        </p:attrNameLst>
                                      </p:cBhvr>
                                      <p:tavLst>
                                        <p:tav tm="0">
                                          <p:val>
                                            <p:strVal val="#ppt_y"/>
                                          </p:val>
                                        </p:tav>
                                        <p:tav tm="100000">
                                          <p:val>
                                            <p:strVal val="#ppt_y"/>
                                          </p:val>
                                        </p:tav>
                                      </p:tavLst>
                                    </p:anim>
                                    <p:animEffect transition="in" filter="fade">
                                      <p:cBhvr>
                                        <p:cTn id="53" dur="500"/>
                                        <p:tgtEl>
                                          <p:spTgt spid="166915">
                                            <p:txEl>
                                              <p:pRg st="8" end="8"/>
                                            </p:txEl>
                                          </p:spTgt>
                                        </p:tgtEl>
                                      </p:cBhvr>
                                    </p:animEffect>
                                  </p:childTnLst>
                                </p:cTn>
                              </p:par>
                              <p:par>
                                <p:cTn id="54" presetID="54" presetClass="entr" presetSubtype="0" accel="100000" fill="hold" nodeType="withEffect">
                                  <p:stCondLst>
                                    <p:cond delay="0"/>
                                  </p:stCondLst>
                                  <p:childTnLst>
                                    <p:set>
                                      <p:cBhvr>
                                        <p:cTn id="55" dur="1" fill="hold">
                                          <p:stCondLst>
                                            <p:cond delay="0"/>
                                          </p:stCondLst>
                                        </p:cTn>
                                        <p:tgtEl>
                                          <p:spTgt spid="166915">
                                            <p:txEl>
                                              <p:pRg st="9" end="9"/>
                                            </p:txEl>
                                          </p:spTgt>
                                        </p:tgtEl>
                                        <p:attrNameLst>
                                          <p:attrName>style.visibility</p:attrName>
                                        </p:attrNameLst>
                                      </p:cBhvr>
                                      <p:to>
                                        <p:strVal val="visible"/>
                                      </p:to>
                                    </p:set>
                                    <p:anim calcmode="lin" valueType="num">
                                      <p:cBhvr>
                                        <p:cTn id="56" dur="500" fill="hold"/>
                                        <p:tgtEl>
                                          <p:spTgt spid="166915">
                                            <p:txEl>
                                              <p:pRg st="9" end="9"/>
                                            </p:txEl>
                                          </p:spTgt>
                                        </p:tgtEl>
                                        <p:attrNameLst>
                                          <p:attrName>ppt_w</p:attrName>
                                        </p:attrNameLst>
                                      </p:cBhvr>
                                      <p:tavLst>
                                        <p:tav tm="0">
                                          <p:val>
                                            <p:strVal val="#ppt_w*0.05"/>
                                          </p:val>
                                        </p:tav>
                                        <p:tav tm="100000">
                                          <p:val>
                                            <p:strVal val="#ppt_w"/>
                                          </p:val>
                                        </p:tav>
                                      </p:tavLst>
                                    </p:anim>
                                    <p:anim calcmode="lin" valueType="num">
                                      <p:cBhvr>
                                        <p:cTn id="57" dur="500" fill="hold"/>
                                        <p:tgtEl>
                                          <p:spTgt spid="166915">
                                            <p:txEl>
                                              <p:pRg st="9" end="9"/>
                                            </p:txEl>
                                          </p:spTgt>
                                        </p:tgtEl>
                                        <p:attrNameLst>
                                          <p:attrName>ppt_h</p:attrName>
                                        </p:attrNameLst>
                                      </p:cBhvr>
                                      <p:tavLst>
                                        <p:tav tm="0">
                                          <p:val>
                                            <p:strVal val="#ppt_h"/>
                                          </p:val>
                                        </p:tav>
                                        <p:tav tm="100000">
                                          <p:val>
                                            <p:strVal val="#ppt_h"/>
                                          </p:val>
                                        </p:tav>
                                      </p:tavLst>
                                    </p:anim>
                                    <p:anim calcmode="lin" valueType="num">
                                      <p:cBhvr>
                                        <p:cTn id="58" dur="500" fill="hold"/>
                                        <p:tgtEl>
                                          <p:spTgt spid="166915">
                                            <p:txEl>
                                              <p:pRg st="9" end="9"/>
                                            </p:txEl>
                                          </p:spTgt>
                                        </p:tgtEl>
                                        <p:attrNameLst>
                                          <p:attrName>ppt_x</p:attrName>
                                        </p:attrNameLst>
                                      </p:cBhvr>
                                      <p:tavLst>
                                        <p:tav tm="0">
                                          <p:val>
                                            <p:strVal val="#ppt_x-.2"/>
                                          </p:val>
                                        </p:tav>
                                        <p:tav tm="100000">
                                          <p:val>
                                            <p:strVal val="#ppt_x"/>
                                          </p:val>
                                        </p:tav>
                                      </p:tavLst>
                                    </p:anim>
                                    <p:anim calcmode="lin" valueType="num">
                                      <p:cBhvr>
                                        <p:cTn id="59" dur="500" fill="hold"/>
                                        <p:tgtEl>
                                          <p:spTgt spid="166915">
                                            <p:txEl>
                                              <p:pRg st="9" end="9"/>
                                            </p:txEl>
                                          </p:spTgt>
                                        </p:tgtEl>
                                        <p:attrNameLst>
                                          <p:attrName>ppt_y</p:attrName>
                                        </p:attrNameLst>
                                      </p:cBhvr>
                                      <p:tavLst>
                                        <p:tav tm="0">
                                          <p:val>
                                            <p:strVal val="#ppt_y"/>
                                          </p:val>
                                        </p:tav>
                                        <p:tav tm="100000">
                                          <p:val>
                                            <p:strVal val="#ppt_y"/>
                                          </p:val>
                                        </p:tav>
                                      </p:tavLst>
                                    </p:anim>
                                    <p:animEffect transition="in" filter="fade">
                                      <p:cBhvr>
                                        <p:cTn id="60" dur="500"/>
                                        <p:tgtEl>
                                          <p:spTgt spid="166915">
                                            <p:txEl>
                                              <p:pRg st="9" end="9"/>
                                            </p:txEl>
                                          </p:spTgt>
                                        </p:tgtEl>
                                      </p:cBhvr>
                                    </p:animEffect>
                                  </p:childTnLst>
                                </p:cTn>
                              </p:par>
                              <p:par>
                                <p:cTn id="61" presetID="54" presetClass="entr" presetSubtype="0" accel="100000" fill="hold" nodeType="withEffect">
                                  <p:stCondLst>
                                    <p:cond delay="0"/>
                                  </p:stCondLst>
                                  <p:childTnLst>
                                    <p:set>
                                      <p:cBhvr>
                                        <p:cTn id="62" dur="1" fill="hold">
                                          <p:stCondLst>
                                            <p:cond delay="0"/>
                                          </p:stCondLst>
                                        </p:cTn>
                                        <p:tgtEl>
                                          <p:spTgt spid="166915">
                                            <p:txEl>
                                              <p:pRg st="10" end="10"/>
                                            </p:txEl>
                                          </p:spTgt>
                                        </p:tgtEl>
                                        <p:attrNameLst>
                                          <p:attrName>style.visibility</p:attrName>
                                        </p:attrNameLst>
                                      </p:cBhvr>
                                      <p:to>
                                        <p:strVal val="visible"/>
                                      </p:to>
                                    </p:set>
                                    <p:anim calcmode="lin" valueType="num">
                                      <p:cBhvr>
                                        <p:cTn id="63" dur="500" fill="hold"/>
                                        <p:tgtEl>
                                          <p:spTgt spid="166915">
                                            <p:txEl>
                                              <p:pRg st="10" end="10"/>
                                            </p:txEl>
                                          </p:spTgt>
                                        </p:tgtEl>
                                        <p:attrNameLst>
                                          <p:attrName>ppt_w</p:attrName>
                                        </p:attrNameLst>
                                      </p:cBhvr>
                                      <p:tavLst>
                                        <p:tav tm="0">
                                          <p:val>
                                            <p:strVal val="#ppt_w*0.05"/>
                                          </p:val>
                                        </p:tav>
                                        <p:tav tm="100000">
                                          <p:val>
                                            <p:strVal val="#ppt_w"/>
                                          </p:val>
                                        </p:tav>
                                      </p:tavLst>
                                    </p:anim>
                                    <p:anim calcmode="lin" valueType="num">
                                      <p:cBhvr>
                                        <p:cTn id="64" dur="500" fill="hold"/>
                                        <p:tgtEl>
                                          <p:spTgt spid="166915">
                                            <p:txEl>
                                              <p:pRg st="10" end="10"/>
                                            </p:txEl>
                                          </p:spTgt>
                                        </p:tgtEl>
                                        <p:attrNameLst>
                                          <p:attrName>ppt_h</p:attrName>
                                        </p:attrNameLst>
                                      </p:cBhvr>
                                      <p:tavLst>
                                        <p:tav tm="0">
                                          <p:val>
                                            <p:strVal val="#ppt_h"/>
                                          </p:val>
                                        </p:tav>
                                        <p:tav tm="100000">
                                          <p:val>
                                            <p:strVal val="#ppt_h"/>
                                          </p:val>
                                        </p:tav>
                                      </p:tavLst>
                                    </p:anim>
                                    <p:anim calcmode="lin" valueType="num">
                                      <p:cBhvr>
                                        <p:cTn id="65" dur="500" fill="hold"/>
                                        <p:tgtEl>
                                          <p:spTgt spid="166915">
                                            <p:txEl>
                                              <p:pRg st="10" end="10"/>
                                            </p:txEl>
                                          </p:spTgt>
                                        </p:tgtEl>
                                        <p:attrNameLst>
                                          <p:attrName>ppt_x</p:attrName>
                                        </p:attrNameLst>
                                      </p:cBhvr>
                                      <p:tavLst>
                                        <p:tav tm="0">
                                          <p:val>
                                            <p:strVal val="#ppt_x-.2"/>
                                          </p:val>
                                        </p:tav>
                                        <p:tav tm="100000">
                                          <p:val>
                                            <p:strVal val="#ppt_x"/>
                                          </p:val>
                                        </p:tav>
                                      </p:tavLst>
                                    </p:anim>
                                    <p:anim calcmode="lin" valueType="num">
                                      <p:cBhvr>
                                        <p:cTn id="66" dur="500" fill="hold"/>
                                        <p:tgtEl>
                                          <p:spTgt spid="166915">
                                            <p:txEl>
                                              <p:pRg st="10" end="10"/>
                                            </p:txEl>
                                          </p:spTgt>
                                        </p:tgtEl>
                                        <p:attrNameLst>
                                          <p:attrName>ppt_y</p:attrName>
                                        </p:attrNameLst>
                                      </p:cBhvr>
                                      <p:tavLst>
                                        <p:tav tm="0">
                                          <p:val>
                                            <p:strVal val="#ppt_y"/>
                                          </p:val>
                                        </p:tav>
                                        <p:tav tm="100000">
                                          <p:val>
                                            <p:strVal val="#ppt_y"/>
                                          </p:val>
                                        </p:tav>
                                      </p:tavLst>
                                    </p:anim>
                                    <p:animEffect transition="in" filter="fade">
                                      <p:cBhvr>
                                        <p:cTn id="67" dur="500"/>
                                        <p:tgtEl>
                                          <p:spTgt spid="166915">
                                            <p:txEl>
                                              <p:pRg st="10" end="10"/>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0" presetClass="entr" presetSubtype="0" fill="hold" nodeType="clickEffect">
                                  <p:stCondLst>
                                    <p:cond delay="0"/>
                                  </p:stCondLst>
                                  <p:childTnLst>
                                    <p:set>
                                      <p:cBhvr>
                                        <p:cTn id="71" dur="1" fill="hold">
                                          <p:stCondLst>
                                            <p:cond delay="0"/>
                                          </p:stCondLst>
                                        </p:cTn>
                                        <p:tgtEl>
                                          <p:spTgt spid="166915">
                                            <p:txEl>
                                              <p:pRg st="11" end="11"/>
                                            </p:txEl>
                                          </p:spTgt>
                                        </p:tgtEl>
                                        <p:attrNameLst>
                                          <p:attrName>style.visibility</p:attrName>
                                        </p:attrNameLst>
                                      </p:cBhvr>
                                      <p:to>
                                        <p:strVal val="visible"/>
                                      </p:to>
                                    </p:set>
                                    <p:animEffect transition="in" filter="fade">
                                      <p:cBhvr>
                                        <p:cTn id="72" dur="800" decel="100000"/>
                                        <p:tgtEl>
                                          <p:spTgt spid="166915">
                                            <p:txEl>
                                              <p:pRg st="11" end="11"/>
                                            </p:txEl>
                                          </p:spTgt>
                                        </p:tgtEl>
                                      </p:cBhvr>
                                    </p:animEffect>
                                    <p:anim calcmode="lin" valueType="num">
                                      <p:cBhvr>
                                        <p:cTn id="73" dur="800" decel="100000" fill="hold"/>
                                        <p:tgtEl>
                                          <p:spTgt spid="166915">
                                            <p:txEl>
                                              <p:pRg st="11" end="11"/>
                                            </p:txEl>
                                          </p:spTgt>
                                        </p:tgtEl>
                                        <p:attrNameLst>
                                          <p:attrName>style.rotation</p:attrName>
                                        </p:attrNameLst>
                                      </p:cBhvr>
                                      <p:tavLst>
                                        <p:tav tm="0">
                                          <p:val>
                                            <p:fltVal val="-90"/>
                                          </p:val>
                                        </p:tav>
                                        <p:tav tm="100000">
                                          <p:val>
                                            <p:fltVal val="0"/>
                                          </p:val>
                                        </p:tav>
                                      </p:tavLst>
                                    </p:anim>
                                    <p:anim calcmode="lin" valueType="num">
                                      <p:cBhvr>
                                        <p:cTn id="74" dur="800" decel="100000" fill="hold"/>
                                        <p:tgtEl>
                                          <p:spTgt spid="166915">
                                            <p:txEl>
                                              <p:pRg st="11" end="11"/>
                                            </p:txEl>
                                          </p:spTgt>
                                        </p:tgtEl>
                                        <p:attrNameLst>
                                          <p:attrName>ppt_x</p:attrName>
                                        </p:attrNameLst>
                                      </p:cBhvr>
                                      <p:tavLst>
                                        <p:tav tm="0">
                                          <p:val>
                                            <p:strVal val="#ppt_x+0.4"/>
                                          </p:val>
                                        </p:tav>
                                        <p:tav tm="100000">
                                          <p:val>
                                            <p:strVal val="#ppt_x-0.05"/>
                                          </p:val>
                                        </p:tav>
                                      </p:tavLst>
                                    </p:anim>
                                    <p:anim calcmode="lin" valueType="num">
                                      <p:cBhvr>
                                        <p:cTn id="75" dur="800" decel="100000" fill="hold"/>
                                        <p:tgtEl>
                                          <p:spTgt spid="166915">
                                            <p:txEl>
                                              <p:pRg st="11" end="11"/>
                                            </p:txEl>
                                          </p:spTgt>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166915">
                                            <p:txEl>
                                              <p:pRg st="11" end="11"/>
                                            </p:txEl>
                                          </p:spTgt>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166915">
                                            <p:txEl>
                                              <p:pRg st="11" end="1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7" name="Rectangle 2"/>
          <p:cNvSpPr>
            <a:spLocks noGrp="1" noChangeArrowheads="1"/>
          </p:cNvSpPr>
          <p:nvPr>
            <p:ph type="title"/>
          </p:nvPr>
        </p:nvSpPr>
        <p:spPr>
          <a:xfrm>
            <a:off x="0" y="0"/>
            <a:ext cx="9144000" cy="990600"/>
          </a:xfrm>
        </p:spPr>
        <p:txBody>
          <a:bodyPr/>
          <a:lstStyle/>
          <a:p>
            <a:pPr eaLnBrk="1" hangingPunct="1"/>
            <a:r>
              <a:rPr lang="en-US" sz="4000">
                <a:solidFill>
                  <a:srgbClr val="00FF00"/>
                </a:solidFill>
                <a:effectLst/>
                <a:latin typeface="Ready for my Closeup" charset="0"/>
              </a:rPr>
              <a:t>Structure of the Book of John</a:t>
            </a:r>
          </a:p>
        </p:txBody>
      </p:sp>
      <p:sp>
        <p:nvSpPr>
          <p:cNvPr id="167939" name="Rectangle 3"/>
          <p:cNvSpPr>
            <a:spLocks noGrp="1" noChangeArrowheads="1"/>
          </p:cNvSpPr>
          <p:nvPr>
            <p:ph type="body" sz="half" idx="1"/>
          </p:nvPr>
        </p:nvSpPr>
        <p:spPr>
          <a:xfrm>
            <a:off x="0" y="838200"/>
            <a:ext cx="9144000" cy="6019800"/>
          </a:xfrm>
        </p:spPr>
        <p:txBody>
          <a:bodyPr/>
          <a:lstStyle/>
          <a:p>
            <a:pPr marL="709965" indent="-709965" eaLnBrk="1" hangingPunct="1">
              <a:buNone/>
            </a:pPr>
            <a:r>
              <a:rPr lang="en-US" sz="2800" u="sng">
                <a:solidFill>
                  <a:srgbClr val="FFFF66"/>
                </a:solidFill>
                <a:effectLst/>
                <a:latin typeface="Arial" charset="0"/>
              </a:rPr>
              <a:t>The Testimony of Death &amp; Resurrection (12:1–20:31)</a:t>
            </a:r>
          </a:p>
          <a:p>
            <a:pPr marL="456411" lvl="1" indent="0" eaLnBrk="1" hangingPunct="1">
              <a:buNone/>
            </a:pPr>
            <a:r>
              <a:rPr lang="en-US" sz="2400">
                <a:solidFill>
                  <a:srgbClr val="FFFF66"/>
                </a:solidFill>
                <a:effectLst/>
                <a:latin typeface="Arial" charset="0"/>
                <a:ea typeface="Arial" charset="0"/>
                <a:cs typeface="Arial" charset="0"/>
              </a:rPr>
              <a:t>Actions in Preparation for Death (12:1-50)</a:t>
            </a:r>
          </a:p>
          <a:p>
            <a:pPr marL="1419923" lvl="2" indent="-507123" eaLnBrk="1" hangingPunct="1"/>
            <a:r>
              <a:rPr lang="en-US" sz="2000">
                <a:solidFill>
                  <a:srgbClr val="FFFF66"/>
                </a:solidFill>
                <a:effectLst/>
                <a:latin typeface="Arial" charset="0"/>
                <a:ea typeface="Arial" charset="0"/>
                <a:cs typeface="Arial" charset="0"/>
              </a:rPr>
              <a:t>Anointing in Bethany (12:1-11)</a:t>
            </a:r>
          </a:p>
          <a:p>
            <a:pPr marL="1419923" lvl="2" indent="-507123" eaLnBrk="1" hangingPunct="1"/>
            <a:r>
              <a:rPr lang="en-US" sz="2000">
                <a:solidFill>
                  <a:srgbClr val="FFFF66"/>
                </a:solidFill>
                <a:effectLst/>
                <a:latin typeface="Arial" charset="0"/>
                <a:ea typeface="Arial" charset="0"/>
                <a:cs typeface="Arial" charset="0"/>
              </a:rPr>
              <a:t>Entry into Jerusalem (12:12-50)</a:t>
            </a:r>
          </a:p>
          <a:p>
            <a:pPr marL="456411" lvl="1" indent="0" eaLnBrk="1" hangingPunct="1">
              <a:buNone/>
            </a:pPr>
            <a:r>
              <a:rPr lang="en-US" sz="2400">
                <a:solidFill>
                  <a:schemeClr val="bg1"/>
                </a:solidFill>
                <a:effectLst/>
                <a:latin typeface="Arial" charset="0"/>
                <a:ea typeface="Arial" charset="0"/>
                <a:cs typeface="Arial" charset="0"/>
              </a:rPr>
              <a:t>Teaching in Preparation for Death (13:1–17:26)</a:t>
            </a:r>
          </a:p>
          <a:p>
            <a:pPr marL="1419923" lvl="2" indent="-507123" eaLnBrk="1" hangingPunct="1"/>
            <a:r>
              <a:rPr lang="en-US" sz="2000">
                <a:solidFill>
                  <a:schemeClr val="bg1"/>
                </a:solidFill>
                <a:effectLst/>
                <a:latin typeface="Arial" charset="0"/>
                <a:ea typeface="Arial" charset="0"/>
                <a:cs typeface="Arial" charset="0"/>
              </a:rPr>
              <a:t>Servant Ministry vs. Betrayal (13:1-30)</a:t>
            </a:r>
          </a:p>
          <a:p>
            <a:pPr marL="1419923" lvl="2" indent="-507123" eaLnBrk="1" hangingPunct="1"/>
            <a:r>
              <a:rPr lang="en-US" sz="2000">
                <a:solidFill>
                  <a:schemeClr val="bg1"/>
                </a:solidFill>
                <a:effectLst/>
                <a:latin typeface="Arial" charset="0"/>
                <a:ea typeface="Arial" charset="0"/>
                <a:cs typeface="Arial" charset="0"/>
              </a:rPr>
              <a:t>Farewell discourse (13:31–16:33)</a:t>
            </a:r>
          </a:p>
          <a:p>
            <a:pPr marL="1419923" lvl="2" indent="-507123" eaLnBrk="1" hangingPunct="1"/>
            <a:r>
              <a:rPr lang="en-US" sz="2000">
                <a:solidFill>
                  <a:schemeClr val="bg1"/>
                </a:solidFill>
                <a:effectLst/>
                <a:latin typeface="Arial" charset="0"/>
                <a:ea typeface="Arial" charset="0"/>
                <a:cs typeface="Arial" charset="0"/>
              </a:rPr>
              <a:t>High-Priestly Prayer (17:1-26)</a:t>
            </a:r>
          </a:p>
          <a:p>
            <a:pPr marL="456411" lvl="1" indent="0" eaLnBrk="1" hangingPunct="1">
              <a:buNone/>
            </a:pPr>
            <a:r>
              <a:rPr lang="en-US" sz="2400">
                <a:solidFill>
                  <a:srgbClr val="FFFF66"/>
                </a:solidFill>
                <a:effectLst/>
                <a:latin typeface="Arial" charset="0"/>
                <a:ea typeface="Arial" charset="0"/>
                <a:cs typeface="Arial" charset="0"/>
              </a:rPr>
              <a:t>Events Surrounding the Death Itself (18:1–20:31)</a:t>
            </a:r>
          </a:p>
          <a:p>
            <a:pPr marL="1419923" lvl="2" indent="-507123" eaLnBrk="1" hangingPunct="1"/>
            <a:r>
              <a:rPr lang="en-US" sz="2000">
                <a:solidFill>
                  <a:srgbClr val="FFFF66"/>
                </a:solidFill>
                <a:effectLst/>
                <a:latin typeface="Arial" charset="0"/>
                <a:ea typeface="Arial" charset="0"/>
                <a:cs typeface="Arial" charset="0"/>
              </a:rPr>
              <a:t>Arrest, Trials, and Crucifixion (18:1–19:42)</a:t>
            </a:r>
          </a:p>
          <a:p>
            <a:pPr marL="1419923" lvl="2" indent="-507123" eaLnBrk="1" hangingPunct="1"/>
            <a:r>
              <a:rPr lang="en-US" sz="2000">
                <a:solidFill>
                  <a:srgbClr val="FFFF66"/>
                </a:solidFill>
                <a:effectLst/>
                <a:latin typeface="Arial" charset="0"/>
                <a:ea typeface="Arial" charset="0"/>
                <a:cs typeface="Arial" charset="0"/>
              </a:rPr>
              <a:t>Resurrection (20:1-29)</a:t>
            </a:r>
          </a:p>
          <a:p>
            <a:pPr marL="1419923" lvl="2" indent="-507123" eaLnBrk="1" hangingPunct="1"/>
            <a:r>
              <a:rPr lang="en-US" sz="2000">
                <a:solidFill>
                  <a:srgbClr val="FFFF66"/>
                </a:solidFill>
                <a:effectLst/>
                <a:latin typeface="Arial" charset="0"/>
                <a:ea typeface="Arial" charset="0"/>
                <a:cs typeface="Arial" charset="0"/>
              </a:rPr>
              <a:t>Purpose of the Gospel (20:30-31)</a:t>
            </a:r>
          </a:p>
          <a:p>
            <a:pPr marL="1419923" lvl="2" indent="-507123" eaLnBrk="1" hangingPunct="1">
              <a:buNone/>
            </a:pPr>
            <a:endParaRPr lang="en-US" sz="2000">
              <a:solidFill>
                <a:srgbClr val="FFFF66"/>
              </a:solidFill>
              <a:effectLst/>
              <a:latin typeface="Arial" charset="0"/>
              <a:ea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7939">
                                            <p:txEl>
                                              <p:pRg st="0" end="0"/>
                                            </p:txEl>
                                          </p:spTgt>
                                        </p:tgtEl>
                                        <p:attrNameLst>
                                          <p:attrName>style.visibility</p:attrName>
                                        </p:attrNameLst>
                                      </p:cBhvr>
                                      <p:to>
                                        <p:strVal val="visible"/>
                                      </p:to>
                                    </p:set>
                                    <p:anim calcmode="lin" valueType="num">
                                      <p:cBhvr additive="base">
                                        <p:cTn id="7" dur="500" fill="hold"/>
                                        <p:tgtEl>
                                          <p:spTgt spid="1679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79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7939">
                                            <p:txEl>
                                              <p:pRg st="1" end="1"/>
                                            </p:txEl>
                                          </p:spTgt>
                                        </p:tgtEl>
                                        <p:attrNameLst>
                                          <p:attrName>style.visibility</p:attrName>
                                        </p:attrNameLst>
                                      </p:cBhvr>
                                      <p:to>
                                        <p:strVal val="visible"/>
                                      </p:to>
                                    </p:set>
                                    <p:anim calcmode="lin" valueType="num">
                                      <p:cBhvr additive="base">
                                        <p:cTn id="13" dur="500" fill="hold"/>
                                        <p:tgtEl>
                                          <p:spTgt spid="1679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7939">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67939">
                                            <p:txEl>
                                              <p:pRg st="2" end="2"/>
                                            </p:txEl>
                                          </p:spTgt>
                                        </p:tgtEl>
                                        <p:attrNameLst>
                                          <p:attrName>style.visibility</p:attrName>
                                        </p:attrNameLst>
                                      </p:cBhvr>
                                      <p:to>
                                        <p:strVal val="visible"/>
                                      </p:to>
                                    </p:set>
                                    <p:anim calcmode="lin" valueType="num">
                                      <p:cBhvr additive="base">
                                        <p:cTn id="17" dur="500" fill="hold"/>
                                        <p:tgtEl>
                                          <p:spTgt spid="16793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67939">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67939">
                                            <p:txEl>
                                              <p:pRg st="3" end="3"/>
                                            </p:txEl>
                                          </p:spTgt>
                                        </p:tgtEl>
                                        <p:attrNameLst>
                                          <p:attrName>style.visibility</p:attrName>
                                        </p:attrNameLst>
                                      </p:cBhvr>
                                      <p:to>
                                        <p:strVal val="visible"/>
                                      </p:to>
                                    </p:set>
                                    <p:anim calcmode="lin" valueType="num">
                                      <p:cBhvr additive="base">
                                        <p:cTn id="21" dur="500" fill="hold"/>
                                        <p:tgtEl>
                                          <p:spTgt spid="167939">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67939">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7939">
                                            <p:txEl>
                                              <p:pRg st="4" end="4"/>
                                            </p:txEl>
                                          </p:spTgt>
                                        </p:tgtEl>
                                        <p:attrNameLst>
                                          <p:attrName>style.visibility</p:attrName>
                                        </p:attrNameLst>
                                      </p:cBhvr>
                                      <p:to>
                                        <p:strVal val="visible"/>
                                      </p:to>
                                    </p:set>
                                    <p:anim calcmode="lin" valueType="num">
                                      <p:cBhvr additive="base">
                                        <p:cTn id="25" dur="500" fill="hold"/>
                                        <p:tgtEl>
                                          <p:spTgt spid="16793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7939">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67939">
                                            <p:txEl>
                                              <p:pRg st="5" end="5"/>
                                            </p:txEl>
                                          </p:spTgt>
                                        </p:tgtEl>
                                        <p:attrNameLst>
                                          <p:attrName>style.visibility</p:attrName>
                                        </p:attrNameLst>
                                      </p:cBhvr>
                                      <p:to>
                                        <p:strVal val="visible"/>
                                      </p:to>
                                    </p:set>
                                    <p:anim calcmode="lin" valueType="num">
                                      <p:cBhvr additive="base">
                                        <p:cTn id="29" dur="500" fill="hold"/>
                                        <p:tgtEl>
                                          <p:spTgt spid="167939">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67939">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67939">
                                            <p:txEl>
                                              <p:pRg st="6" end="6"/>
                                            </p:txEl>
                                          </p:spTgt>
                                        </p:tgtEl>
                                        <p:attrNameLst>
                                          <p:attrName>style.visibility</p:attrName>
                                        </p:attrNameLst>
                                      </p:cBhvr>
                                      <p:to>
                                        <p:strVal val="visible"/>
                                      </p:to>
                                    </p:set>
                                    <p:anim calcmode="lin" valueType="num">
                                      <p:cBhvr additive="base">
                                        <p:cTn id="33" dur="500" fill="hold"/>
                                        <p:tgtEl>
                                          <p:spTgt spid="167939">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67939">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67939">
                                            <p:txEl>
                                              <p:pRg st="7" end="7"/>
                                            </p:txEl>
                                          </p:spTgt>
                                        </p:tgtEl>
                                        <p:attrNameLst>
                                          <p:attrName>style.visibility</p:attrName>
                                        </p:attrNameLst>
                                      </p:cBhvr>
                                      <p:to>
                                        <p:strVal val="visible"/>
                                      </p:to>
                                    </p:set>
                                    <p:anim calcmode="lin" valueType="num">
                                      <p:cBhvr additive="base">
                                        <p:cTn id="37" dur="500" fill="hold"/>
                                        <p:tgtEl>
                                          <p:spTgt spid="167939">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7939">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67939">
                                            <p:txEl>
                                              <p:pRg st="8" end="8"/>
                                            </p:txEl>
                                          </p:spTgt>
                                        </p:tgtEl>
                                        <p:attrNameLst>
                                          <p:attrName>style.visibility</p:attrName>
                                        </p:attrNameLst>
                                      </p:cBhvr>
                                      <p:to>
                                        <p:strVal val="visible"/>
                                      </p:to>
                                    </p:set>
                                    <p:anim calcmode="lin" valueType="num">
                                      <p:cBhvr additive="base">
                                        <p:cTn id="41" dur="500" fill="hold"/>
                                        <p:tgtEl>
                                          <p:spTgt spid="167939">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67939">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67939">
                                            <p:txEl>
                                              <p:pRg st="9" end="9"/>
                                            </p:txEl>
                                          </p:spTgt>
                                        </p:tgtEl>
                                        <p:attrNameLst>
                                          <p:attrName>style.visibility</p:attrName>
                                        </p:attrNameLst>
                                      </p:cBhvr>
                                      <p:to>
                                        <p:strVal val="visible"/>
                                      </p:to>
                                    </p:set>
                                    <p:anim calcmode="lin" valueType="num">
                                      <p:cBhvr additive="base">
                                        <p:cTn id="45" dur="500" fill="hold"/>
                                        <p:tgtEl>
                                          <p:spTgt spid="167939">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67939">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67939">
                                            <p:txEl>
                                              <p:pRg st="10" end="10"/>
                                            </p:txEl>
                                          </p:spTgt>
                                        </p:tgtEl>
                                        <p:attrNameLst>
                                          <p:attrName>style.visibility</p:attrName>
                                        </p:attrNameLst>
                                      </p:cBhvr>
                                      <p:to>
                                        <p:strVal val="visible"/>
                                      </p:to>
                                    </p:set>
                                    <p:anim calcmode="lin" valueType="num">
                                      <p:cBhvr additive="base">
                                        <p:cTn id="49" dur="500" fill="hold"/>
                                        <p:tgtEl>
                                          <p:spTgt spid="167939">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67939">
                                            <p:txEl>
                                              <p:pRg st="10" end="10"/>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67939">
                                            <p:txEl>
                                              <p:pRg st="11" end="11"/>
                                            </p:txEl>
                                          </p:spTgt>
                                        </p:tgtEl>
                                        <p:attrNameLst>
                                          <p:attrName>style.visibility</p:attrName>
                                        </p:attrNameLst>
                                      </p:cBhvr>
                                      <p:to>
                                        <p:strVal val="visible"/>
                                      </p:to>
                                    </p:set>
                                    <p:anim calcmode="lin" valueType="num">
                                      <p:cBhvr additive="base">
                                        <p:cTn id="53" dur="500" fill="hold"/>
                                        <p:tgtEl>
                                          <p:spTgt spid="167939">
                                            <p:txEl>
                                              <p:pRg st="11" end="1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6793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1" name="Rectangle 2"/>
          <p:cNvSpPr>
            <a:spLocks noGrp="1" noChangeArrowheads="1"/>
          </p:cNvSpPr>
          <p:nvPr>
            <p:ph type="title"/>
          </p:nvPr>
        </p:nvSpPr>
        <p:spPr>
          <a:xfrm>
            <a:off x="0" y="0"/>
            <a:ext cx="9144000" cy="1371600"/>
          </a:xfrm>
        </p:spPr>
        <p:txBody>
          <a:bodyPr/>
          <a:lstStyle/>
          <a:p>
            <a:pPr eaLnBrk="1" hangingPunct="1"/>
            <a:r>
              <a:rPr lang="en-US" sz="4800">
                <a:solidFill>
                  <a:srgbClr val="00FF00"/>
                </a:solidFill>
                <a:effectLst/>
                <a:latin typeface="Ready for my Closeup" charset="0"/>
              </a:rPr>
              <a:t>Structure of the Book of John</a:t>
            </a:r>
          </a:p>
        </p:txBody>
      </p:sp>
      <p:sp>
        <p:nvSpPr>
          <p:cNvPr id="168963" name="Rectangle 3"/>
          <p:cNvSpPr>
            <a:spLocks noGrp="1" noChangeArrowheads="1"/>
          </p:cNvSpPr>
          <p:nvPr>
            <p:ph type="body" sz="half" idx="1"/>
          </p:nvPr>
        </p:nvSpPr>
        <p:spPr>
          <a:xfrm>
            <a:off x="457200" y="1676400"/>
            <a:ext cx="8229600" cy="5181600"/>
          </a:xfrm>
        </p:spPr>
        <p:txBody>
          <a:bodyPr/>
          <a:lstStyle/>
          <a:p>
            <a:pPr marL="709965" indent="-709965" eaLnBrk="1" hangingPunct="1">
              <a:buNone/>
            </a:pPr>
            <a:r>
              <a:rPr lang="en-US" sz="2800" u="sng">
                <a:solidFill>
                  <a:srgbClr val="FFFF66"/>
                </a:solidFill>
                <a:effectLst/>
                <a:latin typeface="Arial" charset="0"/>
              </a:rPr>
              <a:t>Concluding Testimony (21:1-25)</a:t>
            </a:r>
          </a:p>
          <a:p>
            <a:pPr marL="1064946" lvl="1" indent="-608550" eaLnBrk="1" hangingPunct="1"/>
            <a:endParaRPr lang="en-US" sz="2400" u="sng">
              <a:solidFill>
                <a:srgbClr val="FFFF66"/>
              </a:solidFill>
              <a:effectLst/>
              <a:latin typeface="Arial" charset="0"/>
              <a:ea typeface="Arial" charset="0"/>
              <a:cs typeface="Arial" charset="0"/>
            </a:endParaRPr>
          </a:p>
          <a:p>
            <a:pPr marL="456411" lvl="1" indent="0" eaLnBrk="1" hangingPunct="1">
              <a:buNone/>
            </a:pPr>
            <a:r>
              <a:rPr lang="en-US" sz="2400">
                <a:solidFill>
                  <a:srgbClr val="FFFF66"/>
                </a:solidFill>
                <a:effectLst/>
                <a:latin typeface="Arial" charset="0"/>
                <a:ea typeface="Arial" charset="0"/>
                <a:cs typeface="Arial" charset="0"/>
              </a:rPr>
              <a:t>The Reinstatement of the Disciples (21:1-23)</a:t>
            </a:r>
          </a:p>
          <a:p>
            <a:pPr marL="1064946" lvl="1" indent="-608550" eaLnBrk="1" hangingPunct="1"/>
            <a:endParaRPr lang="en-US" sz="2400">
              <a:solidFill>
                <a:srgbClr val="FFFF66"/>
              </a:solidFill>
              <a:effectLst/>
              <a:latin typeface="Arial" charset="0"/>
              <a:ea typeface="Arial" charset="0"/>
              <a:cs typeface="Arial" charset="0"/>
            </a:endParaRPr>
          </a:p>
          <a:p>
            <a:pPr marL="456411" lvl="1" indent="0" eaLnBrk="1" hangingPunct="1">
              <a:buNone/>
            </a:pPr>
            <a:r>
              <a:rPr lang="en-US" sz="2400">
                <a:solidFill>
                  <a:schemeClr val="bg1"/>
                </a:solidFill>
                <a:effectLst/>
                <a:latin typeface="Arial" charset="0"/>
                <a:ea typeface="Arial" charset="0"/>
                <a:cs typeface="Arial" charset="0"/>
              </a:rPr>
              <a:t>Epilogue (21:24-25)</a:t>
            </a:r>
          </a:p>
          <a:p>
            <a:pPr marL="709965" indent="-709965" eaLnBrk="1" hangingPunct="1"/>
            <a:endParaRPr lang="en-US" sz="2800">
              <a:solidFill>
                <a:schemeClr val="bg1"/>
              </a:solidFill>
              <a:effectLst/>
              <a:latin typeface="Arial" charset="0"/>
            </a:endParaRPr>
          </a:p>
          <a:p>
            <a:pPr marL="709965" indent="-709965" eaLnBrk="1" hangingPunct="1"/>
            <a:endParaRPr lang="en-US" sz="2800">
              <a:solidFill>
                <a:srgbClr val="FFFF66"/>
              </a:solidFill>
              <a:effectLst/>
              <a:latin typeface="Arial" charset="0"/>
            </a:endParaRPr>
          </a:p>
          <a:p>
            <a:pPr marL="709965" indent="-709965" eaLnBrk="1" hangingPunct="1"/>
            <a:endParaRPr lang="en-US" sz="2800">
              <a:solidFill>
                <a:srgbClr val="FFFF66"/>
              </a:solidFill>
              <a:effectLst/>
              <a:latin typeface="Arial" charset="0"/>
            </a:endParaRPr>
          </a:p>
          <a:p>
            <a:pPr marL="709965" indent="-709965" eaLnBrk="1" hangingPunct="1">
              <a:buNone/>
            </a:pPr>
            <a:endParaRPr lang="en-US" sz="2800">
              <a:solidFill>
                <a:srgbClr val="FFFF66"/>
              </a:solidFill>
              <a:effectLst/>
              <a:latin typeface="Arial" charset="0"/>
            </a:endParaRPr>
          </a:p>
          <a:p>
            <a:pPr marL="709965" indent="-709965" eaLnBrk="1" hangingPunct="1">
              <a:buNone/>
            </a:pPr>
            <a:r>
              <a:rPr lang="en-US" sz="2000">
                <a:solidFill>
                  <a:srgbClr val="FFFF66"/>
                </a:solidFill>
                <a:effectLst/>
                <a:latin typeface="Arial" charset="0"/>
              </a:rPr>
              <a:t>                           Craig L. Blomberg, </a:t>
            </a:r>
            <a:r>
              <a:rPr lang="en-US" sz="2000" i="1">
                <a:solidFill>
                  <a:srgbClr val="FFFF66"/>
                </a:solidFill>
                <a:effectLst/>
                <a:latin typeface="Arial" charset="0"/>
              </a:rPr>
              <a:t>Jesus and the Gospels, </a:t>
            </a:r>
            <a:r>
              <a:rPr lang="en-US" sz="2000">
                <a:solidFill>
                  <a:srgbClr val="FFFF66"/>
                </a:solidFill>
                <a:effectLst/>
                <a:latin typeface="Arial" charset="0"/>
              </a:rPr>
              <a:t>161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168963">
                                            <p:txEl>
                                              <p:pRg st="0" end="0"/>
                                            </p:txEl>
                                          </p:spTgt>
                                        </p:tgtEl>
                                        <p:attrNameLst>
                                          <p:attrName>style.visibility</p:attrName>
                                        </p:attrNameLst>
                                      </p:cBhvr>
                                      <p:to>
                                        <p:strVal val="visible"/>
                                      </p:to>
                                    </p:set>
                                    <p:animEffect transition="in" filter="wipe(down)">
                                      <p:cBhvr>
                                        <p:cTn id="7" dur="580">
                                          <p:stCondLst>
                                            <p:cond delay="0"/>
                                          </p:stCondLst>
                                        </p:cTn>
                                        <p:tgtEl>
                                          <p:spTgt spid="168963">
                                            <p:txEl>
                                              <p:pRg st="0" end="0"/>
                                            </p:txEl>
                                          </p:spTgt>
                                        </p:tgtEl>
                                      </p:cBhvr>
                                    </p:animEffect>
                                    <p:anim calcmode="lin" valueType="num">
                                      <p:cBhvr>
                                        <p:cTn id="8" dur="1822" tmFilter="0,0; 0.14,0.36; 0.43,0.73; 0.71,0.91; 1.0,1.0">
                                          <p:stCondLst>
                                            <p:cond delay="0"/>
                                          </p:stCondLst>
                                        </p:cTn>
                                        <p:tgtEl>
                                          <p:spTgt spid="16896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896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896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896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896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68963">
                                            <p:txEl>
                                              <p:pRg st="0" end="0"/>
                                            </p:txEl>
                                          </p:spTgt>
                                        </p:tgtEl>
                                      </p:cBhvr>
                                      <p:to x="100000" y="60000"/>
                                    </p:animScale>
                                    <p:animScale>
                                      <p:cBhvr>
                                        <p:cTn id="14" dur="166" decel="50000">
                                          <p:stCondLst>
                                            <p:cond delay="676"/>
                                          </p:stCondLst>
                                        </p:cTn>
                                        <p:tgtEl>
                                          <p:spTgt spid="168963">
                                            <p:txEl>
                                              <p:pRg st="0" end="0"/>
                                            </p:txEl>
                                          </p:spTgt>
                                        </p:tgtEl>
                                      </p:cBhvr>
                                      <p:to x="100000" y="100000"/>
                                    </p:animScale>
                                    <p:animScale>
                                      <p:cBhvr>
                                        <p:cTn id="15" dur="26">
                                          <p:stCondLst>
                                            <p:cond delay="1312"/>
                                          </p:stCondLst>
                                        </p:cTn>
                                        <p:tgtEl>
                                          <p:spTgt spid="168963">
                                            <p:txEl>
                                              <p:pRg st="0" end="0"/>
                                            </p:txEl>
                                          </p:spTgt>
                                        </p:tgtEl>
                                      </p:cBhvr>
                                      <p:to x="100000" y="80000"/>
                                    </p:animScale>
                                    <p:animScale>
                                      <p:cBhvr>
                                        <p:cTn id="16" dur="166" decel="50000">
                                          <p:stCondLst>
                                            <p:cond delay="1338"/>
                                          </p:stCondLst>
                                        </p:cTn>
                                        <p:tgtEl>
                                          <p:spTgt spid="168963">
                                            <p:txEl>
                                              <p:pRg st="0" end="0"/>
                                            </p:txEl>
                                          </p:spTgt>
                                        </p:tgtEl>
                                      </p:cBhvr>
                                      <p:to x="100000" y="100000"/>
                                    </p:animScale>
                                    <p:animScale>
                                      <p:cBhvr>
                                        <p:cTn id="17" dur="26">
                                          <p:stCondLst>
                                            <p:cond delay="1642"/>
                                          </p:stCondLst>
                                        </p:cTn>
                                        <p:tgtEl>
                                          <p:spTgt spid="168963">
                                            <p:txEl>
                                              <p:pRg st="0" end="0"/>
                                            </p:txEl>
                                          </p:spTgt>
                                        </p:tgtEl>
                                      </p:cBhvr>
                                      <p:to x="100000" y="90000"/>
                                    </p:animScale>
                                    <p:animScale>
                                      <p:cBhvr>
                                        <p:cTn id="18" dur="166" decel="50000">
                                          <p:stCondLst>
                                            <p:cond delay="1668"/>
                                          </p:stCondLst>
                                        </p:cTn>
                                        <p:tgtEl>
                                          <p:spTgt spid="168963">
                                            <p:txEl>
                                              <p:pRg st="0" end="0"/>
                                            </p:txEl>
                                          </p:spTgt>
                                        </p:tgtEl>
                                      </p:cBhvr>
                                      <p:to x="100000" y="100000"/>
                                    </p:animScale>
                                    <p:animScale>
                                      <p:cBhvr>
                                        <p:cTn id="19" dur="26">
                                          <p:stCondLst>
                                            <p:cond delay="1808"/>
                                          </p:stCondLst>
                                        </p:cTn>
                                        <p:tgtEl>
                                          <p:spTgt spid="168963">
                                            <p:txEl>
                                              <p:pRg st="0" end="0"/>
                                            </p:txEl>
                                          </p:spTgt>
                                        </p:tgtEl>
                                      </p:cBhvr>
                                      <p:to x="100000" y="95000"/>
                                    </p:animScale>
                                    <p:animScale>
                                      <p:cBhvr>
                                        <p:cTn id="20" dur="166" decel="50000">
                                          <p:stCondLst>
                                            <p:cond delay="1834"/>
                                          </p:stCondLst>
                                        </p:cTn>
                                        <p:tgtEl>
                                          <p:spTgt spid="168963">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56" presetClass="entr" presetSubtype="0" fill="hold" nodeType="clickEffect">
                                  <p:stCondLst>
                                    <p:cond delay="0"/>
                                  </p:stCondLst>
                                  <p:iterate type="lt">
                                    <p:tmPct val="10000"/>
                                  </p:iterate>
                                  <p:childTnLst>
                                    <p:set>
                                      <p:cBhvr>
                                        <p:cTn id="24" dur="1" fill="hold">
                                          <p:stCondLst>
                                            <p:cond delay="0"/>
                                          </p:stCondLst>
                                        </p:cTn>
                                        <p:tgtEl>
                                          <p:spTgt spid="168963">
                                            <p:txEl>
                                              <p:pRg st="2" end="2"/>
                                            </p:txEl>
                                          </p:spTgt>
                                        </p:tgtEl>
                                        <p:attrNameLst>
                                          <p:attrName>style.visibility</p:attrName>
                                        </p:attrNameLst>
                                      </p:cBhvr>
                                      <p:to>
                                        <p:strVal val="visible"/>
                                      </p:to>
                                    </p:set>
                                    <p:anim by="(-#ppt_w*2)" calcmode="lin" valueType="num">
                                      <p:cBhvr rctx="PPT">
                                        <p:cTn id="25" dur="500" autoRev="1" fill="hold">
                                          <p:stCondLst>
                                            <p:cond delay="0"/>
                                          </p:stCondLst>
                                        </p:cTn>
                                        <p:tgtEl>
                                          <p:spTgt spid="168963">
                                            <p:txEl>
                                              <p:pRg st="2" end="2"/>
                                            </p:txEl>
                                          </p:spTgt>
                                        </p:tgtEl>
                                        <p:attrNameLst>
                                          <p:attrName>ppt_w</p:attrName>
                                        </p:attrNameLst>
                                      </p:cBhvr>
                                    </p:anim>
                                    <p:anim by="(#ppt_w*0.50)" calcmode="lin" valueType="num">
                                      <p:cBhvr>
                                        <p:cTn id="26" dur="500" decel="50000" autoRev="1" fill="hold">
                                          <p:stCondLst>
                                            <p:cond delay="0"/>
                                          </p:stCondLst>
                                        </p:cTn>
                                        <p:tgtEl>
                                          <p:spTgt spid="168963">
                                            <p:txEl>
                                              <p:pRg st="2" end="2"/>
                                            </p:txEl>
                                          </p:spTgt>
                                        </p:tgtEl>
                                        <p:attrNameLst>
                                          <p:attrName>ppt_x</p:attrName>
                                        </p:attrNameLst>
                                      </p:cBhvr>
                                    </p:anim>
                                    <p:anim from="(-#ppt_h/2)" to="(#ppt_y)" calcmode="lin" valueType="num">
                                      <p:cBhvr>
                                        <p:cTn id="27" dur="1000" fill="hold">
                                          <p:stCondLst>
                                            <p:cond delay="0"/>
                                          </p:stCondLst>
                                        </p:cTn>
                                        <p:tgtEl>
                                          <p:spTgt spid="168963">
                                            <p:txEl>
                                              <p:pRg st="2" end="2"/>
                                            </p:txEl>
                                          </p:spTgt>
                                        </p:tgtEl>
                                        <p:attrNameLst>
                                          <p:attrName>ppt_y</p:attrName>
                                        </p:attrNameLst>
                                      </p:cBhvr>
                                    </p:anim>
                                    <p:animRot by="21600000">
                                      <p:cBhvr>
                                        <p:cTn id="28" dur="1000" fill="hold">
                                          <p:stCondLst>
                                            <p:cond delay="0"/>
                                          </p:stCondLst>
                                        </p:cTn>
                                        <p:tgtEl>
                                          <p:spTgt spid="168963">
                                            <p:txEl>
                                              <p:pRg st="2" end="2"/>
                                            </p:txEl>
                                          </p:spTgt>
                                        </p:tgtEl>
                                        <p:attrNameLst>
                                          <p:attrName>r</p:attrName>
                                        </p:attrNameLst>
                                      </p:cBhvr>
                                    </p:animRot>
                                  </p:childTnLst>
                                </p:cTn>
                              </p:par>
                            </p:childTnLst>
                          </p:cTn>
                        </p:par>
                      </p:childTnLst>
                    </p:cTn>
                  </p:par>
                  <p:par>
                    <p:cTn id="29" fill="hold" nodeType="clickPar">
                      <p:stCondLst>
                        <p:cond delay="indefinite"/>
                      </p:stCondLst>
                      <p:childTnLst>
                        <p:par>
                          <p:cTn id="30" fill="hold" nodeType="withGroup">
                            <p:stCondLst>
                              <p:cond delay="0"/>
                            </p:stCondLst>
                            <p:childTnLst>
                              <p:par>
                                <p:cTn id="31" presetID="54" presetClass="entr" presetSubtype="0" accel="100000" fill="hold" nodeType="clickEffect">
                                  <p:stCondLst>
                                    <p:cond delay="0"/>
                                  </p:stCondLst>
                                  <p:childTnLst>
                                    <p:set>
                                      <p:cBhvr>
                                        <p:cTn id="32" dur="1" fill="hold">
                                          <p:stCondLst>
                                            <p:cond delay="0"/>
                                          </p:stCondLst>
                                        </p:cTn>
                                        <p:tgtEl>
                                          <p:spTgt spid="168963">
                                            <p:txEl>
                                              <p:pRg st="4" end="4"/>
                                            </p:txEl>
                                          </p:spTgt>
                                        </p:tgtEl>
                                        <p:attrNameLst>
                                          <p:attrName>style.visibility</p:attrName>
                                        </p:attrNameLst>
                                      </p:cBhvr>
                                      <p:to>
                                        <p:strVal val="visible"/>
                                      </p:to>
                                    </p:set>
                                    <p:anim calcmode="lin" valueType="num">
                                      <p:cBhvr>
                                        <p:cTn id="33" dur="500" fill="hold"/>
                                        <p:tgtEl>
                                          <p:spTgt spid="168963">
                                            <p:txEl>
                                              <p:pRg st="4" end="4"/>
                                            </p:txEl>
                                          </p:spTgt>
                                        </p:tgtEl>
                                        <p:attrNameLst>
                                          <p:attrName>ppt_w</p:attrName>
                                        </p:attrNameLst>
                                      </p:cBhvr>
                                      <p:tavLst>
                                        <p:tav tm="0">
                                          <p:val>
                                            <p:strVal val="#ppt_w*0.05"/>
                                          </p:val>
                                        </p:tav>
                                        <p:tav tm="100000">
                                          <p:val>
                                            <p:strVal val="#ppt_w"/>
                                          </p:val>
                                        </p:tav>
                                      </p:tavLst>
                                    </p:anim>
                                    <p:anim calcmode="lin" valueType="num">
                                      <p:cBhvr>
                                        <p:cTn id="34" dur="500" fill="hold"/>
                                        <p:tgtEl>
                                          <p:spTgt spid="168963">
                                            <p:txEl>
                                              <p:pRg st="4" end="4"/>
                                            </p:txEl>
                                          </p:spTgt>
                                        </p:tgtEl>
                                        <p:attrNameLst>
                                          <p:attrName>ppt_h</p:attrName>
                                        </p:attrNameLst>
                                      </p:cBhvr>
                                      <p:tavLst>
                                        <p:tav tm="0">
                                          <p:val>
                                            <p:strVal val="#ppt_h"/>
                                          </p:val>
                                        </p:tav>
                                        <p:tav tm="100000">
                                          <p:val>
                                            <p:strVal val="#ppt_h"/>
                                          </p:val>
                                        </p:tav>
                                      </p:tavLst>
                                    </p:anim>
                                    <p:anim calcmode="lin" valueType="num">
                                      <p:cBhvr>
                                        <p:cTn id="35" dur="500" fill="hold"/>
                                        <p:tgtEl>
                                          <p:spTgt spid="168963">
                                            <p:txEl>
                                              <p:pRg st="4" end="4"/>
                                            </p:txEl>
                                          </p:spTgt>
                                        </p:tgtEl>
                                        <p:attrNameLst>
                                          <p:attrName>ppt_x</p:attrName>
                                        </p:attrNameLst>
                                      </p:cBhvr>
                                      <p:tavLst>
                                        <p:tav tm="0">
                                          <p:val>
                                            <p:strVal val="#ppt_x-.2"/>
                                          </p:val>
                                        </p:tav>
                                        <p:tav tm="100000">
                                          <p:val>
                                            <p:strVal val="#ppt_x"/>
                                          </p:val>
                                        </p:tav>
                                      </p:tavLst>
                                    </p:anim>
                                    <p:anim calcmode="lin" valueType="num">
                                      <p:cBhvr>
                                        <p:cTn id="36" dur="500" fill="hold"/>
                                        <p:tgtEl>
                                          <p:spTgt spid="168963">
                                            <p:txEl>
                                              <p:pRg st="4" end="4"/>
                                            </p:txEl>
                                          </p:spTgt>
                                        </p:tgtEl>
                                        <p:attrNameLst>
                                          <p:attrName>ppt_y</p:attrName>
                                        </p:attrNameLst>
                                      </p:cBhvr>
                                      <p:tavLst>
                                        <p:tav tm="0">
                                          <p:val>
                                            <p:strVal val="#ppt_y"/>
                                          </p:val>
                                        </p:tav>
                                        <p:tav tm="100000">
                                          <p:val>
                                            <p:strVal val="#ppt_y"/>
                                          </p:val>
                                        </p:tav>
                                      </p:tavLst>
                                    </p:anim>
                                    <p:animEffect transition="in" filter="fade">
                                      <p:cBhvr>
                                        <p:cTn id="37" dur="500"/>
                                        <p:tgtEl>
                                          <p:spTgt spid="1689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5" name="Rectangle 2"/>
          <p:cNvSpPr>
            <a:spLocks noGrp="1" noChangeArrowheads="1"/>
          </p:cNvSpPr>
          <p:nvPr>
            <p:ph type="title"/>
          </p:nvPr>
        </p:nvSpPr>
        <p:spPr>
          <a:xfrm>
            <a:off x="0" y="76235"/>
            <a:ext cx="9144000" cy="792163"/>
          </a:xfrm>
        </p:spPr>
        <p:txBody>
          <a:bodyPr/>
          <a:lstStyle/>
          <a:p>
            <a:pPr eaLnBrk="1" hangingPunct="1"/>
            <a:r>
              <a:rPr lang="en-US" altLang="zh-CN" sz="4000">
                <a:solidFill>
                  <a:srgbClr val="00FF00"/>
                </a:solidFill>
                <a:effectLst/>
                <a:latin typeface="Georgia" charset="0"/>
                <a:ea typeface="宋体" charset="0"/>
                <a:cs typeface="宋体" charset="0"/>
              </a:rPr>
              <a:t>Revelation By Words and Works</a:t>
            </a:r>
            <a:endParaRPr lang="en-US" sz="4000">
              <a:solidFill>
                <a:srgbClr val="00FF00"/>
              </a:solidFill>
              <a:effectLst/>
              <a:latin typeface="Georgia" charset="0"/>
            </a:endParaRPr>
          </a:p>
        </p:txBody>
      </p:sp>
      <p:sp>
        <p:nvSpPr>
          <p:cNvPr id="46083" name="Rectangle 3"/>
          <p:cNvSpPr>
            <a:spLocks noGrp="1" noChangeArrowheads="1"/>
          </p:cNvSpPr>
          <p:nvPr>
            <p:ph type="body" sz="half" idx="1"/>
          </p:nvPr>
        </p:nvSpPr>
        <p:spPr>
          <a:xfrm>
            <a:off x="457200" y="1066800"/>
            <a:ext cx="8153400" cy="5638800"/>
          </a:xfrm>
        </p:spPr>
        <p:txBody>
          <a:bodyPr/>
          <a:lstStyle/>
          <a:p>
            <a:pPr marL="532488" indent="-532488" eaLnBrk="1" hangingPunct="1">
              <a:buNone/>
            </a:pPr>
            <a:r>
              <a:rPr lang="en-US" altLang="zh-CN" sz="3600" u="sng" dirty="0">
                <a:solidFill>
                  <a:srgbClr val="00FF00"/>
                </a:solidFill>
                <a:effectLst/>
                <a:latin typeface="Comic Sans MS" charset="0"/>
                <a:ea typeface="宋体" charset="0"/>
                <a:cs typeface="宋体" charset="0"/>
              </a:rPr>
              <a:t>8</a:t>
            </a:r>
            <a:r>
              <a:rPr lang="en-US" altLang="zh-CN" sz="3600" u="sng" dirty="0">
                <a:solidFill>
                  <a:srgbClr val="FFFF00"/>
                </a:solidFill>
                <a:effectLst/>
                <a:latin typeface="Comic Sans MS" charset="0"/>
                <a:ea typeface="宋体" charset="0"/>
                <a:cs typeface="宋体" charset="0"/>
              </a:rPr>
              <a:t> Great </a:t>
            </a:r>
            <a:r>
              <a:rPr lang="mr-IN" altLang="zh-CN" sz="3600" u="sng" dirty="0">
                <a:solidFill>
                  <a:srgbClr val="FFFF00"/>
                </a:solidFill>
                <a:effectLst/>
                <a:latin typeface="Comic Sans MS" charset="0"/>
                <a:ea typeface="宋体" charset="0"/>
                <a:cs typeface="宋体" charset="0"/>
              </a:rPr>
              <a:t>"</a:t>
            </a:r>
            <a:r>
              <a:rPr lang="en-US" altLang="zh-CN" sz="3600" u="sng" dirty="0">
                <a:solidFill>
                  <a:srgbClr val="00FF00"/>
                </a:solidFill>
                <a:effectLst/>
                <a:latin typeface="Comic Sans MS" charset="0"/>
                <a:ea typeface="宋体" charset="0"/>
                <a:cs typeface="宋体" charset="0"/>
              </a:rPr>
              <a:t>I Am</a:t>
            </a:r>
            <a:r>
              <a:rPr lang="mr-IN" altLang="zh-CN" sz="3600" u="sng" dirty="0">
                <a:solidFill>
                  <a:srgbClr val="FFFF00"/>
                </a:solidFill>
                <a:effectLst/>
                <a:latin typeface="Comic Sans MS" charset="0"/>
                <a:ea typeface="宋体" charset="0"/>
                <a:cs typeface="宋体" charset="0"/>
              </a:rPr>
              <a:t>"</a:t>
            </a:r>
            <a:r>
              <a:rPr lang="en-US" altLang="zh-CN" sz="3600" u="sng" dirty="0">
                <a:solidFill>
                  <a:srgbClr val="FFFF00"/>
                </a:solidFill>
                <a:effectLst/>
                <a:latin typeface="Comic Sans MS" charset="0"/>
                <a:ea typeface="宋体" charset="0"/>
                <a:cs typeface="宋体" charset="0"/>
              </a:rPr>
              <a:t> Statements</a:t>
            </a:r>
          </a:p>
          <a:p>
            <a:pPr marL="532488" indent="-532488" eaLnBrk="1" hangingPunct="1">
              <a:buNone/>
            </a:pPr>
            <a:r>
              <a:rPr lang="en-US" altLang="zh-CN" sz="2800" dirty="0">
                <a:solidFill>
                  <a:srgbClr val="66FF33"/>
                </a:solidFill>
                <a:effectLst/>
                <a:latin typeface="Arial" charset="0"/>
                <a:ea typeface="宋体" charset="0"/>
                <a:cs typeface="宋体" charset="0"/>
              </a:rPr>
              <a:t>1.	</a:t>
            </a:r>
            <a:r>
              <a:rPr lang="mr-IN" altLang="zh-CN" sz="2800" dirty="0">
                <a:solidFill>
                  <a:srgbClr val="66FF33"/>
                </a:solidFill>
                <a:effectLst/>
                <a:latin typeface="Arial" charset="0"/>
                <a:ea typeface="宋体" charset="0"/>
                <a:cs typeface="宋体" charset="0"/>
              </a:rPr>
              <a:t>"</a:t>
            </a:r>
            <a:r>
              <a:rPr lang="en-US" altLang="zh-CN" sz="2800" dirty="0">
                <a:solidFill>
                  <a:srgbClr val="00FF00"/>
                </a:solidFill>
                <a:effectLst/>
                <a:latin typeface="Arial" charset="0"/>
                <a:ea typeface="宋体" charset="0"/>
                <a:cs typeface="宋体" charset="0"/>
              </a:rPr>
              <a:t>I am</a:t>
            </a:r>
            <a:r>
              <a:rPr lang="en-US" altLang="zh-CN" sz="2800" dirty="0">
                <a:solidFill>
                  <a:srgbClr val="66FF33"/>
                </a:solidFill>
                <a:effectLst/>
                <a:latin typeface="Arial" charset="0"/>
                <a:ea typeface="宋体" charset="0"/>
                <a:cs typeface="宋体" charset="0"/>
              </a:rPr>
              <a:t> the bread of life</a:t>
            </a:r>
            <a:r>
              <a:rPr lang="mr-IN" altLang="zh-CN" sz="2800" dirty="0">
                <a:solidFill>
                  <a:srgbClr val="66FF33"/>
                </a:solidFill>
                <a:effectLst/>
                <a:latin typeface="Arial" charset="0"/>
                <a:ea typeface="宋体" charset="0"/>
                <a:cs typeface="宋体" charset="0"/>
              </a:rPr>
              <a:t>"</a:t>
            </a:r>
            <a:r>
              <a:rPr lang="en-US" altLang="zh-CN" sz="2800" dirty="0">
                <a:solidFill>
                  <a:srgbClr val="66FF33"/>
                </a:solidFill>
                <a:effectLst/>
                <a:latin typeface="Arial" charset="0"/>
                <a:ea typeface="宋体" charset="0"/>
                <a:cs typeface="宋体" charset="0"/>
              </a:rPr>
              <a:t> (6:35)</a:t>
            </a:r>
            <a:r>
              <a:rPr lang="en-US" altLang="zh-CN" sz="3600" dirty="0">
                <a:solidFill>
                  <a:schemeClr val="bg1"/>
                </a:solidFill>
                <a:effectLst/>
                <a:latin typeface="Comic Sans MS" charset="0"/>
                <a:ea typeface="宋体" charset="0"/>
                <a:cs typeface="宋体" charset="0"/>
              </a:rPr>
              <a:t> </a:t>
            </a:r>
          </a:p>
          <a:p>
            <a:pPr marL="532488" indent="-532488" eaLnBrk="1" hangingPunct="1">
              <a:buNone/>
            </a:pPr>
            <a:r>
              <a:rPr lang="en-US" altLang="zh-CN" sz="2800" dirty="0">
                <a:solidFill>
                  <a:srgbClr val="66FF33"/>
                </a:solidFill>
                <a:effectLst/>
                <a:latin typeface="Arial" charset="0"/>
                <a:ea typeface="宋体" charset="0"/>
                <a:cs typeface="宋体" charset="0"/>
              </a:rPr>
              <a:t>2.	</a:t>
            </a:r>
            <a:r>
              <a:rPr lang="mr-IN" altLang="zh-CN" sz="2800" dirty="0">
                <a:solidFill>
                  <a:srgbClr val="66FF33"/>
                </a:solidFill>
                <a:effectLst/>
                <a:latin typeface="Arial" charset="0"/>
                <a:ea typeface="宋体" charset="0"/>
                <a:cs typeface="宋体" charset="0"/>
              </a:rPr>
              <a:t>"</a:t>
            </a:r>
            <a:r>
              <a:rPr lang="en-US" altLang="zh-CN" sz="2800" dirty="0">
                <a:solidFill>
                  <a:srgbClr val="00FF00"/>
                </a:solidFill>
                <a:effectLst/>
                <a:latin typeface="Arial" charset="0"/>
                <a:ea typeface="宋体" charset="0"/>
                <a:cs typeface="宋体" charset="0"/>
              </a:rPr>
              <a:t>I am</a:t>
            </a:r>
            <a:r>
              <a:rPr lang="en-US" altLang="zh-CN" sz="2800" dirty="0">
                <a:solidFill>
                  <a:srgbClr val="66FF33"/>
                </a:solidFill>
                <a:effectLst/>
                <a:latin typeface="Arial" charset="0"/>
                <a:ea typeface="宋体" charset="0"/>
                <a:cs typeface="宋体" charset="0"/>
              </a:rPr>
              <a:t> the light of the world</a:t>
            </a:r>
            <a:r>
              <a:rPr lang="mr-IN" altLang="zh-CN" sz="2800" dirty="0">
                <a:solidFill>
                  <a:srgbClr val="66FF33"/>
                </a:solidFill>
                <a:effectLst/>
                <a:latin typeface="Arial" charset="0"/>
                <a:ea typeface="宋体" charset="0"/>
                <a:cs typeface="宋体" charset="0"/>
              </a:rPr>
              <a:t>"</a:t>
            </a:r>
            <a:r>
              <a:rPr lang="en-US" altLang="zh-CN" sz="2800" dirty="0">
                <a:solidFill>
                  <a:srgbClr val="66FF33"/>
                </a:solidFill>
                <a:effectLst/>
                <a:latin typeface="Arial" charset="0"/>
                <a:ea typeface="宋体" charset="0"/>
                <a:cs typeface="宋体" charset="0"/>
              </a:rPr>
              <a:t> (8:12)</a:t>
            </a:r>
            <a:r>
              <a:rPr lang="en-US" altLang="zh-CN" sz="3600" dirty="0">
                <a:solidFill>
                  <a:schemeClr val="bg1"/>
                </a:solidFill>
                <a:effectLst/>
                <a:latin typeface="Comic Sans MS" charset="0"/>
                <a:ea typeface="宋体" charset="0"/>
                <a:cs typeface="宋体" charset="0"/>
              </a:rPr>
              <a:t> </a:t>
            </a:r>
          </a:p>
          <a:p>
            <a:pPr marL="532488" indent="-532488" eaLnBrk="1" hangingPunct="1">
              <a:buNone/>
            </a:pPr>
            <a:r>
              <a:rPr lang="en-US" altLang="zh-CN" sz="2800" dirty="0">
                <a:solidFill>
                  <a:srgbClr val="66FF33"/>
                </a:solidFill>
                <a:effectLst/>
                <a:latin typeface="Arial" charset="0"/>
                <a:ea typeface="宋体" charset="0"/>
                <a:cs typeface="宋体" charset="0"/>
              </a:rPr>
              <a:t>3.	</a:t>
            </a:r>
            <a:r>
              <a:rPr lang="mr-IN" altLang="zh-CN" sz="2800" dirty="0">
                <a:solidFill>
                  <a:srgbClr val="66FF33"/>
                </a:solidFill>
                <a:effectLst/>
                <a:latin typeface="Arial" charset="0"/>
                <a:ea typeface="宋体" charset="0"/>
                <a:cs typeface="宋体" charset="0"/>
              </a:rPr>
              <a:t>"</a:t>
            </a:r>
            <a:r>
              <a:rPr lang="en-US" altLang="zh-CN" sz="2800" dirty="0">
                <a:solidFill>
                  <a:srgbClr val="66FF33"/>
                </a:solidFill>
                <a:effectLst/>
                <a:latin typeface="Arial" charset="0"/>
                <a:ea typeface="宋体" charset="0"/>
                <a:cs typeface="宋体" charset="0"/>
              </a:rPr>
              <a:t>Before Abraham was, </a:t>
            </a:r>
            <a:r>
              <a:rPr lang="en-US" altLang="zh-CN" sz="2800" dirty="0">
                <a:solidFill>
                  <a:srgbClr val="00FF00"/>
                </a:solidFill>
                <a:effectLst/>
                <a:latin typeface="Arial" charset="0"/>
                <a:ea typeface="宋体" charset="0"/>
                <a:cs typeface="宋体" charset="0"/>
              </a:rPr>
              <a:t>I am</a:t>
            </a:r>
            <a:r>
              <a:rPr lang="mr-IN" altLang="zh-CN" sz="2800" dirty="0">
                <a:solidFill>
                  <a:srgbClr val="66FF33"/>
                </a:solidFill>
                <a:effectLst/>
                <a:latin typeface="Arial" charset="0"/>
                <a:ea typeface="宋体" charset="0"/>
                <a:cs typeface="宋体" charset="0"/>
              </a:rPr>
              <a:t>"</a:t>
            </a:r>
            <a:r>
              <a:rPr lang="en-US" altLang="zh-CN" sz="2800" dirty="0">
                <a:solidFill>
                  <a:srgbClr val="66FF33"/>
                </a:solidFill>
                <a:effectLst/>
                <a:latin typeface="Arial" charset="0"/>
                <a:ea typeface="宋体" charset="0"/>
                <a:cs typeface="宋体" charset="0"/>
              </a:rPr>
              <a:t>(8:58)</a:t>
            </a:r>
            <a:endParaRPr lang="en-US" altLang="zh-CN" sz="3600" dirty="0">
              <a:solidFill>
                <a:schemeClr val="bg1"/>
              </a:solidFill>
              <a:effectLst/>
              <a:latin typeface="Comic Sans MS" charset="0"/>
              <a:ea typeface="宋体" charset="0"/>
              <a:cs typeface="宋体" charset="0"/>
            </a:endParaRPr>
          </a:p>
          <a:p>
            <a:pPr marL="532488" indent="-532488" eaLnBrk="1" hangingPunct="1">
              <a:buNone/>
            </a:pPr>
            <a:r>
              <a:rPr lang="en-US" altLang="zh-CN" sz="2800" dirty="0">
                <a:solidFill>
                  <a:srgbClr val="66FF33"/>
                </a:solidFill>
                <a:effectLst/>
                <a:latin typeface="Arial" charset="0"/>
                <a:ea typeface="宋体" charset="0"/>
                <a:cs typeface="宋体" charset="0"/>
              </a:rPr>
              <a:t>4.	</a:t>
            </a:r>
            <a:r>
              <a:rPr lang="mr-IN" altLang="zh-CN" sz="2800" dirty="0">
                <a:solidFill>
                  <a:srgbClr val="66FF33"/>
                </a:solidFill>
                <a:effectLst/>
                <a:latin typeface="Arial" charset="0"/>
                <a:ea typeface="宋体" charset="0"/>
                <a:cs typeface="宋体" charset="0"/>
              </a:rPr>
              <a:t>"</a:t>
            </a:r>
            <a:r>
              <a:rPr lang="en-US" altLang="zh-CN" sz="2800" dirty="0">
                <a:solidFill>
                  <a:srgbClr val="00FF00"/>
                </a:solidFill>
                <a:effectLst/>
                <a:latin typeface="Arial" charset="0"/>
                <a:ea typeface="宋体" charset="0"/>
                <a:cs typeface="宋体" charset="0"/>
              </a:rPr>
              <a:t>I am</a:t>
            </a:r>
            <a:r>
              <a:rPr lang="en-US" altLang="zh-CN" sz="2800" dirty="0">
                <a:solidFill>
                  <a:srgbClr val="66FF33"/>
                </a:solidFill>
                <a:effectLst/>
                <a:latin typeface="Arial" charset="0"/>
                <a:ea typeface="宋体" charset="0"/>
                <a:cs typeface="宋体" charset="0"/>
              </a:rPr>
              <a:t> the door</a:t>
            </a:r>
            <a:r>
              <a:rPr lang="mr-IN" altLang="zh-CN" sz="2800" dirty="0">
                <a:solidFill>
                  <a:srgbClr val="66FF33"/>
                </a:solidFill>
                <a:effectLst/>
                <a:latin typeface="Arial" charset="0"/>
                <a:ea typeface="宋体" charset="0"/>
                <a:cs typeface="宋体" charset="0"/>
              </a:rPr>
              <a:t>"</a:t>
            </a:r>
            <a:r>
              <a:rPr lang="en-US" altLang="zh-CN" sz="2800" dirty="0">
                <a:solidFill>
                  <a:srgbClr val="66FF33"/>
                </a:solidFill>
                <a:effectLst/>
                <a:latin typeface="Arial" charset="0"/>
                <a:ea typeface="宋体" charset="0"/>
                <a:cs typeface="宋体" charset="0"/>
              </a:rPr>
              <a:t> (10:7)</a:t>
            </a:r>
            <a:endParaRPr lang="en-US" altLang="zh-CN" sz="3600" dirty="0">
              <a:solidFill>
                <a:schemeClr val="bg1"/>
              </a:solidFill>
              <a:effectLst/>
              <a:latin typeface="Comic Sans MS" charset="0"/>
              <a:ea typeface="宋体" charset="0"/>
              <a:cs typeface="宋体" charset="0"/>
            </a:endParaRPr>
          </a:p>
          <a:p>
            <a:pPr marL="532488" indent="-532488" eaLnBrk="1" hangingPunct="1">
              <a:buFontTx/>
              <a:buAutoNum type="arabicPeriod" startAt="5"/>
            </a:pPr>
            <a:r>
              <a:rPr lang="mr-IN" altLang="zh-CN" sz="2800" dirty="0">
                <a:solidFill>
                  <a:srgbClr val="66FF33"/>
                </a:solidFill>
                <a:effectLst/>
                <a:latin typeface="Arial" charset="0"/>
                <a:ea typeface="宋体" charset="0"/>
                <a:cs typeface="宋体" charset="0"/>
              </a:rPr>
              <a:t>"</a:t>
            </a:r>
            <a:r>
              <a:rPr lang="en-US" altLang="zh-CN" sz="2800" dirty="0">
                <a:solidFill>
                  <a:srgbClr val="00FF00"/>
                </a:solidFill>
                <a:effectLst/>
                <a:latin typeface="Arial" charset="0"/>
                <a:ea typeface="宋体" charset="0"/>
                <a:cs typeface="宋体" charset="0"/>
              </a:rPr>
              <a:t>I am</a:t>
            </a:r>
            <a:r>
              <a:rPr lang="en-US" altLang="zh-CN" sz="2800" dirty="0">
                <a:solidFill>
                  <a:srgbClr val="66FF33"/>
                </a:solidFill>
                <a:effectLst/>
                <a:latin typeface="Arial" charset="0"/>
                <a:ea typeface="宋体" charset="0"/>
                <a:cs typeface="宋体" charset="0"/>
              </a:rPr>
              <a:t> the good shepherd</a:t>
            </a:r>
            <a:r>
              <a:rPr lang="mr-IN" altLang="zh-CN" sz="2800" dirty="0">
                <a:solidFill>
                  <a:srgbClr val="66FF33"/>
                </a:solidFill>
                <a:effectLst/>
                <a:latin typeface="Arial" charset="0"/>
                <a:ea typeface="宋体" charset="0"/>
                <a:cs typeface="宋体" charset="0"/>
              </a:rPr>
              <a:t>"</a:t>
            </a:r>
            <a:r>
              <a:rPr lang="en-US" altLang="zh-CN" sz="2800" dirty="0">
                <a:solidFill>
                  <a:srgbClr val="66FF33"/>
                </a:solidFill>
                <a:effectLst/>
                <a:latin typeface="Arial" charset="0"/>
                <a:ea typeface="宋体" charset="0"/>
                <a:cs typeface="宋体" charset="0"/>
              </a:rPr>
              <a:t> (10:11,14)</a:t>
            </a:r>
          </a:p>
          <a:p>
            <a:pPr marL="532488" indent="-532488" eaLnBrk="1" hangingPunct="1">
              <a:buNone/>
            </a:pPr>
            <a:r>
              <a:rPr lang="en-US" altLang="zh-CN" sz="2800" dirty="0">
                <a:solidFill>
                  <a:srgbClr val="66FF33"/>
                </a:solidFill>
                <a:effectLst/>
                <a:latin typeface="Arial" charset="0"/>
                <a:ea typeface="宋体" charset="0"/>
                <a:cs typeface="宋体" charset="0"/>
              </a:rPr>
              <a:t>6.	</a:t>
            </a:r>
            <a:r>
              <a:rPr lang="mr-IN" altLang="zh-CN" sz="2800" dirty="0">
                <a:solidFill>
                  <a:srgbClr val="66FF33"/>
                </a:solidFill>
                <a:effectLst/>
                <a:latin typeface="Arial" charset="0"/>
                <a:ea typeface="宋体" charset="0"/>
                <a:cs typeface="宋体" charset="0"/>
              </a:rPr>
              <a:t>"</a:t>
            </a:r>
            <a:r>
              <a:rPr lang="en-US" altLang="zh-CN" sz="2800" dirty="0">
                <a:solidFill>
                  <a:srgbClr val="00FF00"/>
                </a:solidFill>
                <a:effectLst/>
                <a:latin typeface="Arial" charset="0"/>
                <a:ea typeface="宋体" charset="0"/>
                <a:cs typeface="宋体" charset="0"/>
              </a:rPr>
              <a:t>I am</a:t>
            </a:r>
            <a:r>
              <a:rPr lang="en-US" altLang="zh-CN" sz="2800" dirty="0">
                <a:solidFill>
                  <a:srgbClr val="66FF33"/>
                </a:solidFill>
                <a:effectLst/>
                <a:latin typeface="Arial" charset="0"/>
                <a:ea typeface="宋体" charset="0"/>
                <a:cs typeface="宋体" charset="0"/>
              </a:rPr>
              <a:t> the resurrection and the life</a:t>
            </a:r>
            <a:r>
              <a:rPr lang="mr-IN" altLang="zh-CN" sz="2800" dirty="0">
                <a:solidFill>
                  <a:srgbClr val="66FF33"/>
                </a:solidFill>
                <a:effectLst/>
                <a:latin typeface="Arial" charset="0"/>
                <a:ea typeface="宋体" charset="0"/>
                <a:cs typeface="宋体" charset="0"/>
              </a:rPr>
              <a:t>"</a:t>
            </a:r>
            <a:r>
              <a:rPr lang="en-US" altLang="zh-CN" sz="2800" dirty="0">
                <a:solidFill>
                  <a:srgbClr val="66FF33"/>
                </a:solidFill>
                <a:effectLst/>
                <a:latin typeface="Arial" charset="0"/>
                <a:ea typeface="宋体" charset="0"/>
                <a:cs typeface="宋体" charset="0"/>
              </a:rPr>
              <a:t> (11:25)</a:t>
            </a:r>
            <a:endParaRPr lang="en-US" altLang="zh-CN" sz="2800" dirty="0">
              <a:solidFill>
                <a:schemeClr val="bg1"/>
              </a:solidFill>
              <a:effectLst/>
              <a:latin typeface="Comic Sans MS" charset="0"/>
              <a:ea typeface="宋体" charset="0"/>
              <a:cs typeface="宋体" charset="0"/>
            </a:endParaRPr>
          </a:p>
          <a:p>
            <a:pPr marL="532488" indent="-532488" eaLnBrk="1" hangingPunct="1">
              <a:buNone/>
            </a:pPr>
            <a:r>
              <a:rPr lang="en-US" altLang="zh-CN" sz="2800" dirty="0">
                <a:solidFill>
                  <a:srgbClr val="66FF33"/>
                </a:solidFill>
                <a:effectLst/>
                <a:latin typeface="Comic Sans MS" charset="0"/>
                <a:ea typeface="宋体" charset="0"/>
                <a:cs typeface="宋体" charset="0"/>
              </a:rPr>
              <a:t>7.	</a:t>
            </a:r>
            <a:r>
              <a:rPr lang="mr-IN" altLang="zh-CN" sz="2800" dirty="0">
                <a:solidFill>
                  <a:srgbClr val="66FF33"/>
                </a:solidFill>
                <a:effectLst/>
                <a:latin typeface="Arial" charset="0"/>
                <a:ea typeface="宋体" charset="0"/>
                <a:cs typeface="宋体" charset="0"/>
              </a:rPr>
              <a:t>"</a:t>
            </a:r>
            <a:r>
              <a:rPr lang="en-US" altLang="zh-CN" sz="2800" dirty="0">
                <a:solidFill>
                  <a:srgbClr val="00FF00"/>
                </a:solidFill>
                <a:effectLst/>
                <a:latin typeface="Arial" charset="0"/>
                <a:ea typeface="宋体" charset="0"/>
                <a:cs typeface="宋体" charset="0"/>
              </a:rPr>
              <a:t>I am</a:t>
            </a:r>
            <a:r>
              <a:rPr lang="en-US" altLang="zh-CN" sz="2800" dirty="0">
                <a:solidFill>
                  <a:srgbClr val="66FF33"/>
                </a:solidFill>
                <a:effectLst/>
                <a:latin typeface="Arial" charset="0"/>
                <a:ea typeface="宋体" charset="0"/>
                <a:cs typeface="宋体" charset="0"/>
              </a:rPr>
              <a:t> the way, the truth, and the life</a:t>
            </a:r>
            <a:r>
              <a:rPr lang="mr-IN" altLang="zh-CN" sz="2800" dirty="0">
                <a:solidFill>
                  <a:srgbClr val="66FF33"/>
                </a:solidFill>
                <a:effectLst/>
                <a:latin typeface="Arial" charset="0"/>
                <a:ea typeface="宋体" charset="0"/>
                <a:cs typeface="宋体" charset="0"/>
              </a:rPr>
              <a:t>"</a:t>
            </a:r>
            <a:r>
              <a:rPr lang="en-US" altLang="zh-CN" sz="2800" dirty="0">
                <a:solidFill>
                  <a:srgbClr val="66FF33"/>
                </a:solidFill>
                <a:effectLst/>
                <a:latin typeface="Arial" charset="0"/>
                <a:ea typeface="宋体" charset="0"/>
                <a:cs typeface="宋体" charset="0"/>
              </a:rPr>
              <a:t> (14:6)</a:t>
            </a:r>
            <a:endParaRPr lang="en-US" altLang="zh-CN" sz="2800" dirty="0">
              <a:solidFill>
                <a:schemeClr val="bg1"/>
              </a:solidFill>
              <a:effectLst/>
              <a:latin typeface="Comic Sans MS" charset="0"/>
              <a:ea typeface="宋体" charset="0"/>
              <a:cs typeface="宋体" charset="0"/>
            </a:endParaRPr>
          </a:p>
          <a:p>
            <a:pPr marL="532488" indent="-532488" eaLnBrk="1" hangingPunct="1">
              <a:buFontTx/>
              <a:buAutoNum type="arabicPeriod" startAt="8"/>
            </a:pPr>
            <a:r>
              <a:rPr lang="mr-IN" altLang="zh-CN" sz="2800" dirty="0">
                <a:solidFill>
                  <a:srgbClr val="66FF33"/>
                </a:solidFill>
                <a:effectLst/>
                <a:latin typeface="Arial" charset="0"/>
                <a:ea typeface="宋体" charset="0"/>
                <a:cs typeface="宋体" charset="0"/>
              </a:rPr>
              <a:t>"</a:t>
            </a:r>
            <a:r>
              <a:rPr lang="en-US" altLang="zh-CN" sz="2800" dirty="0">
                <a:solidFill>
                  <a:srgbClr val="00FF00"/>
                </a:solidFill>
                <a:effectLst/>
                <a:latin typeface="Arial" charset="0"/>
                <a:ea typeface="宋体" charset="0"/>
                <a:cs typeface="宋体" charset="0"/>
              </a:rPr>
              <a:t>I am</a:t>
            </a:r>
            <a:r>
              <a:rPr lang="en-US" altLang="zh-CN" sz="2800" dirty="0">
                <a:solidFill>
                  <a:srgbClr val="66FF33"/>
                </a:solidFill>
                <a:effectLst/>
                <a:latin typeface="Arial" charset="0"/>
                <a:ea typeface="宋体" charset="0"/>
                <a:cs typeface="宋体" charset="0"/>
              </a:rPr>
              <a:t> the true vine</a:t>
            </a:r>
            <a:r>
              <a:rPr lang="mr-IN" altLang="zh-CN" sz="2800" dirty="0">
                <a:solidFill>
                  <a:srgbClr val="66FF33"/>
                </a:solidFill>
                <a:effectLst/>
                <a:latin typeface="Arial" charset="0"/>
                <a:ea typeface="宋体" charset="0"/>
                <a:cs typeface="宋体" charset="0"/>
              </a:rPr>
              <a:t>"</a:t>
            </a:r>
            <a:r>
              <a:rPr lang="en-US" altLang="zh-CN" sz="2800" dirty="0">
                <a:solidFill>
                  <a:srgbClr val="66FF33"/>
                </a:solidFill>
                <a:effectLst/>
                <a:latin typeface="Arial" charset="0"/>
                <a:ea typeface="宋体" charset="0"/>
                <a:cs typeface="宋体" charset="0"/>
              </a:rPr>
              <a:t> (15:1)</a:t>
            </a:r>
            <a:endParaRPr lang="en-US" sz="1800" dirty="0">
              <a:solidFill>
                <a:srgbClr val="FFFF66"/>
              </a:solidFill>
              <a:effectLst/>
              <a:latin typeface="Arial" charset="0"/>
            </a:endParaRPr>
          </a:p>
          <a:p>
            <a:pPr marL="532488" indent="-532488" eaLnBrk="1" hangingPunct="1"/>
            <a:endParaRPr lang="en-US" altLang="zh-CN" sz="2800" dirty="0">
              <a:solidFill>
                <a:srgbClr val="66FF33"/>
              </a:solidFill>
              <a:effectLst/>
              <a:latin typeface="Arial" charset="0"/>
              <a:ea typeface="宋体" charset="0"/>
              <a:cs typeface="宋体"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wipe(up)">
                                      <p:cBhvr>
                                        <p:cTn id="7" dur="75"/>
                                        <p:tgtEl>
                                          <p:spTgt spid="460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iterate type="lt">
                                    <p:tmPct val="100000"/>
                                  </p:iterate>
                                  <p:childTnLst>
                                    <p:set>
                                      <p:cBhvr>
                                        <p:cTn id="11" dur="1" fill="hold">
                                          <p:stCondLst>
                                            <p:cond delay="0"/>
                                          </p:stCondLst>
                                        </p:cTn>
                                        <p:tgtEl>
                                          <p:spTgt spid="46083">
                                            <p:txEl>
                                              <p:pRg st="1" end="1"/>
                                            </p:txEl>
                                          </p:spTgt>
                                        </p:tgtEl>
                                        <p:attrNameLst>
                                          <p:attrName>style.visibility</p:attrName>
                                        </p:attrNameLst>
                                      </p:cBhvr>
                                      <p:to>
                                        <p:strVal val="visible"/>
                                      </p:to>
                                    </p:set>
                                    <p:animEffect transition="in" filter="wipe(up)">
                                      <p:cBhvr>
                                        <p:cTn id="12" dur="75"/>
                                        <p:tgtEl>
                                          <p:spTgt spid="460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iterate type="lt">
                                    <p:tmPct val="100000"/>
                                  </p:iterate>
                                  <p:childTnLst>
                                    <p:set>
                                      <p:cBhvr>
                                        <p:cTn id="16" dur="1" fill="hold">
                                          <p:stCondLst>
                                            <p:cond delay="0"/>
                                          </p:stCondLst>
                                        </p:cTn>
                                        <p:tgtEl>
                                          <p:spTgt spid="46083">
                                            <p:txEl>
                                              <p:pRg st="2" end="2"/>
                                            </p:txEl>
                                          </p:spTgt>
                                        </p:tgtEl>
                                        <p:attrNameLst>
                                          <p:attrName>style.visibility</p:attrName>
                                        </p:attrNameLst>
                                      </p:cBhvr>
                                      <p:to>
                                        <p:strVal val="visible"/>
                                      </p:to>
                                    </p:set>
                                    <p:animEffect transition="in" filter="wipe(up)">
                                      <p:cBhvr>
                                        <p:cTn id="17" dur="75"/>
                                        <p:tgtEl>
                                          <p:spTgt spid="460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iterate type="lt">
                                    <p:tmPct val="100000"/>
                                  </p:iterate>
                                  <p:childTnLst>
                                    <p:set>
                                      <p:cBhvr>
                                        <p:cTn id="21" dur="1" fill="hold">
                                          <p:stCondLst>
                                            <p:cond delay="0"/>
                                          </p:stCondLst>
                                        </p:cTn>
                                        <p:tgtEl>
                                          <p:spTgt spid="46083">
                                            <p:txEl>
                                              <p:pRg st="3" end="3"/>
                                            </p:txEl>
                                          </p:spTgt>
                                        </p:tgtEl>
                                        <p:attrNameLst>
                                          <p:attrName>style.visibility</p:attrName>
                                        </p:attrNameLst>
                                      </p:cBhvr>
                                      <p:to>
                                        <p:strVal val="visible"/>
                                      </p:to>
                                    </p:set>
                                    <p:animEffect transition="in" filter="wipe(up)">
                                      <p:cBhvr>
                                        <p:cTn id="22" dur="75"/>
                                        <p:tgtEl>
                                          <p:spTgt spid="4608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iterate type="lt">
                                    <p:tmPct val="100000"/>
                                  </p:iterate>
                                  <p:childTnLst>
                                    <p:set>
                                      <p:cBhvr>
                                        <p:cTn id="26" dur="1" fill="hold">
                                          <p:stCondLst>
                                            <p:cond delay="0"/>
                                          </p:stCondLst>
                                        </p:cTn>
                                        <p:tgtEl>
                                          <p:spTgt spid="46083">
                                            <p:txEl>
                                              <p:pRg st="4" end="4"/>
                                            </p:txEl>
                                          </p:spTgt>
                                        </p:tgtEl>
                                        <p:attrNameLst>
                                          <p:attrName>style.visibility</p:attrName>
                                        </p:attrNameLst>
                                      </p:cBhvr>
                                      <p:to>
                                        <p:strVal val="visible"/>
                                      </p:to>
                                    </p:set>
                                    <p:animEffect transition="in" filter="wipe(up)">
                                      <p:cBhvr>
                                        <p:cTn id="27" dur="75"/>
                                        <p:tgtEl>
                                          <p:spTgt spid="4608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iterate type="lt">
                                    <p:tmPct val="100000"/>
                                  </p:iterate>
                                  <p:childTnLst>
                                    <p:set>
                                      <p:cBhvr>
                                        <p:cTn id="31" dur="1" fill="hold">
                                          <p:stCondLst>
                                            <p:cond delay="0"/>
                                          </p:stCondLst>
                                        </p:cTn>
                                        <p:tgtEl>
                                          <p:spTgt spid="46083">
                                            <p:txEl>
                                              <p:pRg st="5" end="5"/>
                                            </p:txEl>
                                          </p:spTgt>
                                        </p:tgtEl>
                                        <p:attrNameLst>
                                          <p:attrName>style.visibility</p:attrName>
                                        </p:attrNameLst>
                                      </p:cBhvr>
                                      <p:to>
                                        <p:strVal val="visible"/>
                                      </p:to>
                                    </p:set>
                                    <p:animEffect transition="in" filter="wipe(up)">
                                      <p:cBhvr>
                                        <p:cTn id="32" dur="75"/>
                                        <p:tgtEl>
                                          <p:spTgt spid="4608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grpId="0" nodeType="clickEffect">
                                  <p:stCondLst>
                                    <p:cond delay="0"/>
                                  </p:stCondLst>
                                  <p:iterate type="lt">
                                    <p:tmPct val="100000"/>
                                  </p:iterate>
                                  <p:childTnLst>
                                    <p:set>
                                      <p:cBhvr>
                                        <p:cTn id="36" dur="1" fill="hold">
                                          <p:stCondLst>
                                            <p:cond delay="0"/>
                                          </p:stCondLst>
                                        </p:cTn>
                                        <p:tgtEl>
                                          <p:spTgt spid="46083">
                                            <p:txEl>
                                              <p:pRg st="6" end="6"/>
                                            </p:txEl>
                                          </p:spTgt>
                                        </p:tgtEl>
                                        <p:attrNameLst>
                                          <p:attrName>style.visibility</p:attrName>
                                        </p:attrNameLst>
                                      </p:cBhvr>
                                      <p:to>
                                        <p:strVal val="visible"/>
                                      </p:to>
                                    </p:set>
                                    <p:animEffect transition="in" filter="wipe(up)">
                                      <p:cBhvr>
                                        <p:cTn id="37" dur="75"/>
                                        <p:tgtEl>
                                          <p:spTgt spid="4608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grpId="0" nodeType="clickEffect">
                                  <p:stCondLst>
                                    <p:cond delay="0"/>
                                  </p:stCondLst>
                                  <p:iterate type="lt">
                                    <p:tmPct val="100000"/>
                                  </p:iterate>
                                  <p:childTnLst>
                                    <p:set>
                                      <p:cBhvr>
                                        <p:cTn id="41" dur="1" fill="hold">
                                          <p:stCondLst>
                                            <p:cond delay="0"/>
                                          </p:stCondLst>
                                        </p:cTn>
                                        <p:tgtEl>
                                          <p:spTgt spid="46083">
                                            <p:txEl>
                                              <p:pRg st="7" end="7"/>
                                            </p:txEl>
                                          </p:spTgt>
                                        </p:tgtEl>
                                        <p:attrNameLst>
                                          <p:attrName>style.visibility</p:attrName>
                                        </p:attrNameLst>
                                      </p:cBhvr>
                                      <p:to>
                                        <p:strVal val="visible"/>
                                      </p:to>
                                    </p:set>
                                    <p:animEffect transition="in" filter="wipe(up)">
                                      <p:cBhvr>
                                        <p:cTn id="42" dur="75"/>
                                        <p:tgtEl>
                                          <p:spTgt spid="4608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1" fill="hold" grpId="0" nodeType="clickEffect">
                                  <p:stCondLst>
                                    <p:cond delay="0"/>
                                  </p:stCondLst>
                                  <p:iterate type="lt">
                                    <p:tmPct val="100000"/>
                                  </p:iterate>
                                  <p:childTnLst>
                                    <p:set>
                                      <p:cBhvr>
                                        <p:cTn id="46" dur="1" fill="hold">
                                          <p:stCondLst>
                                            <p:cond delay="0"/>
                                          </p:stCondLst>
                                        </p:cTn>
                                        <p:tgtEl>
                                          <p:spTgt spid="46083">
                                            <p:txEl>
                                              <p:pRg st="8" end="8"/>
                                            </p:txEl>
                                          </p:spTgt>
                                        </p:tgtEl>
                                        <p:attrNameLst>
                                          <p:attrName>style.visibility</p:attrName>
                                        </p:attrNameLst>
                                      </p:cBhvr>
                                      <p:to>
                                        <p:strVal val="visible"/>
                                      </p:to>
                                    </p:set>
                                    <p:animEffect transition="in" filter="wipe(up)">
                                      <p:cBhvr>
                                        <p:cTn id="47" dur="75"/>
                                        <p:tgtEl>
                                          <p:spTgt spid="4608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uiExpand="1"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9B803256-9E98-6253-76FE-25B8E9BDBF44}"/>
              </a:ext>
            </a:extLst>
          </p:cNvPr>
          <p:cNvSpPr txBox="1"/>
          <p:nvPr/>
        </p:nvSpPr>
        <p:spPr>
          <a:xfrm>
            <a:off x="143508" y="4077072"/>
            <a:ext cx="8856984" cy="2431289"/>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Before long your enemies will build ramparts against your walls and encircle you and close in on you from every side.</a:t>
            </a:r>
          </a:p>
        </p:txBody>
      </p:sp>
      <p:sp>
        <p:nvSpPr>
          <p:cNvPr id="4" name="TextBox 3">
            <a:extLst>
              <a:ext uri="{FF2B5EF4-FFF2-40B4-BE49-F238E27FC236}">
                <a16:creationId xmlns:a16="http://schemas.microsoft.com/office/drawing/2014/main" id="{D286858A-9B57-7E6E-3344-270D676E8DF9}"/>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19:43</a:t>
            </a:r>
          </a:p>
        </p:txBody>
      </p:sp>
    </p:spTree>
    <p:extLst>
      <p:ext uri="{BB962C8B-B14F-4D97-AF65-F5344CB8AC3E}">
        <p14:creationId xmlns:p14="http://schemas.microsoft.com/office/powerpoint/2010/main" val="4197573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29" name="Rectangle 2"/>
          <p:cNvSpPr>
            <a:spLocks noGrp="1" noChangeArrowheads="1"/>
          </p:cNvSpPr>
          <p:nvPr>
            <p:ph type="title"/>
          </p:nvPr>
        </p:nvSpPr>
        <p:spPr/>
        <p:txBody>
          <a:bodyPr/>
          <a:lstStyle/>
          <a:p>
            <a:pPr eaLnBrk="1" hangingPunct="1"/>
            <a:r>
              <a:rPr lang="en-US">
                <a:solidFill>
                  <a:srgbClr val="00FF00"/>
                </a:solidFill>
                <a:effectLst/>
                <a:latin typeface="Arial" charset="0"/>
              </a:rPr>
              <a:t>The 9 miracles: eternal life teaching &amp; application</a:t>
            </a:r>
            <a:r>
              <a:rPr lang="en-US" altLang="zh-CN" sz="4000">
                <a:solidFill>
                  <a:srgbClr val="00FF00"/>
                </a:solidFill>
                <a:effectLst/>
                <a:latin typeface="Georgia" charset="0"/>
                <a:ea typeface="宋体" charset="0"/>
                <a:cs typeface="宋体" charset="0"/>
              </a:rPr>
              <a:t> </a:t>
            </a:r>
            <a:endParaRPr lang="en-US" sz="4000">
              <a:solidFill>
                <a:srgbClr val="00FF00"/>
              </a:solidFill>
              <a:effectLst/>
              <a:latin typeface="Georgia" charset="0"/>
              <a:ea typeface="宋体" charset="0"/>
              <a:cs typeface="宋体" charset="0"/>
            </a:endParaRPr>
          </a:p>
        </p:txBody>
      </p:sp>
      <p:sp>
        <p:nvSpPr>
          <p:cNvPr id="48131" name="Rectangle 3"/>
          <p:cNvSpPr>
            <a:spLocks noGrp="1" noChangeArrowheads="1"/>
          </p:cNvSpPr>
          <p:nvPr>
            <p:ph type="body" sz="half" idx="1"/>
          </p:nvPr>
        </p:nvSpPr>
        <p:spPr>
          <a:xfrm>
            <a:off x="0" y="1600200"/>
            <a:ext cx="9144000" cy="4525963"/>
          </a:xfrm>
        </p:spPr>
        <p:txBody>
          <a:bodyPr/>
          <a:lstStyle/>
          <a:p>
            <a:pPr marL="532488" indent="-532488" eaLnBrk="1" hangingPunct="1">
              <a:buNone/>
            </a:pPr>
            <a:r>
              <a:rPr lang="en-US" altLang="zh-CN" sz="2800">
                <a:solidFill>
                  <a:schemeClr val="bg1"/>
                </a:solidFill>
                <a:effectLst/>
                <a:latin typeface="Arial" charset="0"/>
                <a:ea typeface="宋体" charset="0"/>
                <a:cs typeface="宋体" charset="0"/>
              </a:rPr>
              <a:t>1.	Changing water into wine at Cana (2:1-11)</a:t>
            </a:r>
            <a:endParaRPr lang="en-US" altLang="zh-CN">
              <a:solidFill>
                <a:schemeClr val="bg1"/>
              </a:solidFill>
              <a:effectLst/>
              <a:latin typeface="Comic Sans MS" charset="0"/>
              <a:ea typeface="宋体" charset="0"/>
              <a:cs typeface="宋体" charset="0"/>
            </a:endParaRPr>
          </a:p>
          <a:p>
            <a:pPr marL="532488" indent="-532488" eaLnBrk="1" hangingPunct="1">
              <a:buNone/>
            </a:pPr>
            <a:r>
              <a:rPr lang="en-US" altLang="zh-CN" sz="2800">
                <a:solidFill>
                  <a:srgbClr val="FFFF66"/>
                </a:solidFill>
                <a:effectLst/>
                <a:latin typeface="Arial" charset="0"/>
                <a:ea typeface="宋体" charset="0"/>
                <a:cs typeface="宋体" charset="0"/>
              </a:rPr>
              <a:t>	</a:t>
            </a:r>
            <a:r>
              <a:rPr lang="en-US" altLang="zh-CN" sz="2800" i="1">
                <a:solidFill>
                  <a:srgbClr val="FFFF66"/>
                </a:solidFill>
                <a:effectLst/>
                <a:latin typeface="Arial" charset="0"/>
                <a:ea typeface="宋体" charset="0"/>
                <a:cs typeface="宋体" charset="0"/>
              </a:rPr>
              <a:t>The joy of eternal life</a:t>
            </a:r>
          </a:p>
          <a:p>
            <a:pPr marL="532488" indent="-532488" eaLnBrk="1" hangingPunct="1">
              <a:buNone/>
            </a:pPr>
            <a:r>
              <a:rPr lang="en-US" altLang="zh-CN" sz="2800" i="1">
                <a:solidFill>
                  <a:schemeClr val="bg1"/>
                </a:solidFill>
                <a:effectLst/>
                <a:latin typeface="Arial" charset="0"/>
                <a:ea typeface="宋体" charset="0"/>
                <a:cs typeface="宋体" charset="0"/>
              </a:rPr>
              <a:t>	If He can transform water, He can change me</a:t>
            </a:r>
          </a:p>
          <a:p>
            <a:pPr marL="532488" indent="-532488" eaLnBrk="1" hangingPunct="1"/>
            <a:endParaRPr lang="en-US" altLang="zh-CN" sz="2800" i="1">
              <a:solidFill>
                <a:schemeClr val="bg1"/>
              </a:solidFill>
              <a:effectLst/>
              <a:latin typeface="Arial" charset="0"/>
              <a:ea typeface="宋体" charset="0"/>
              <a:cs typeface="宋体" charset="0"/>
            </a:endParaRPr>
          </a:p>
          <a:p>
            <a:pPr marL="532488" indent="-532488" eaLnBrk="1" hangingPunct="1">
              <a:buNone/>
            </a:pPr>
            <a:r>
              <a:rPr lang="en-US" altLang="zh-CN" sz="2800">
                <a:solidFill>
                  <a:schemeClr val="bg1"/>
                </a:solidFill>
                <a:effectLst/>
                <a:latin typeface="Arial" charset="0"/>
                <a:ea typeface="宋体" charset="0"/>
                <a:cs typeface="宋体" charset="0"/>
              </a:rPr>
              <a:t>2.	Healing the official</a:t>
            </a:r>
            <a:r>
              <a:rPr lang="mr-IN" altLang="zh-CN" sz="2800">
                <a:solidFill>
                  <a:schemeClr val="bg1"/>
                </a:solidFill>
                <a:effectLst/>
                <a:latin typeface="Arial" charset="0"/>
                <a:ea typeface="宋体" charset="0"/>
                <a:cs typeface="宋体" charset="0"/>
              </a:rPr>
              <a:t>'</a:t>
            </a:r>
            <a:r>
              <a:rPr lang="en-US" altLang="zh-CN" sz="2800">
                <a:solidFill>
                  <a:schemeClr val="bg1"/>
                </a:solidFill>
                <a:effectLst/>
                <a:latin typeface="Arial" charset="0"/>
                <a:ea typeface="宋体" charset="0"/>
                <a:cs typeface="宋体" charset="0"/>
              </a:rPr>
              <a:t>s son in Capernaum (4:46-54)</a:t>
            </a:r>
          </a:p>
          <a:p>
            <a:pPr marL="532488" indent="-532488" eaLnBrk="1" hangingPunct="1">
              <a:buNone/>
            </a:pPr>
            <a:r>
              <a:rPr lang="en-US" altLang="zh-CN" sz="2800" i="1">
                <a:solidFill>
                  <a:srgbClr val="FFFF66"/>
                </a:solidFill>
                <a:effectLst/>
                <a:latin typeface="Arial" charset="0"/>
                <a:ea typeface="宋体" charset="0"/>
                <a:cs typeface="宋体" charset="0"/>
              </a:rPr>
              <a:t>	The condition of eternal life (faith)</a:t>
            </a:r>
            <a:r>
              <a:rPr lang="en-US" altLang="zh-CN" sz="2800" i="1">
                <a:solidFill>
                  <a:schemeClr val="bg1"/>
                </a:solidFill>
                <a:effectLst/>
                <a:latin typeface="Arial" charset="0"/>
                <a:ea typeface="宋体" charset="0"/>
                <a:cs typeface="宋体" charset="0"/>
              </a:rPr>
              <a:t> </a:t>
            </a:r>
          </a:p>
          <a:p>
            <a:pPr marL="532488" indent="-532488" eaLnBrk="1" hangingPunct="1">
              <a:buNone/>
            </a:pPr>
            <a:r>
              <a:rPr lang="en-US" altLang="zh-CN" sz="2800" i="1">
                <a:solidFill>
                  <a:schemeClr val="bg1"/>
                </a:solidFill>
                <a:effectLst/>
                <a:latin typeface="Arial" charset="0"/>
                <a:ea typeface="宋体" charset="0"/>
                <a:cs typeface="宋体" charset="0"/>
              </a:rPr>
              <a:t>	I am never too far away to be in His care</a:t>
            </a:r>
            <a:endParaRPr lang="en-US" altLang="zh-CN">
              <a:solidFill>
                <a:schemeClr val="bg1"/>
              </a:solidFill>
              <a:effectLst/>
              <a:latin typeface="Comic Sans MS" charset="0"/>
              <a:ea typeface="宋体" charset="0"/>
              <a:cs typeface="宋体" charset="0"/>
            </a:endParaRPr>
          </a:p>
          <a:p>
            <a:pPr marL="532488" indent="-532488" eaLnBrk="1" hangingPunct="1"/>
            <a:endParaRPr lang="en-US" altLang="zh-CN" sz="2800" i="1">
              <a:solidFill>
                <a:schemeClr val="bg1"/>
              </a:solidFill>
              <a:effectLst/>
              <a:latin typeface="Arial" charset="0"/>
              <a:ea typeface="宋体" charset="0"/>
              <a:cs typeface="宋体"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Effect transition="in" filter="slide(fromTop)">
                                      <p:cBhvr>
                                        <p:cTn id="7" dur="500"/>
                                        <p:tgtEl>
                                          <p:spTgt spid="481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48131">
                                            <p:txEl>
                                              <p:pRg st="1" end="1"/>
                                            </p:txEl>
                                          </p:spTgt>
                                        </p:tgtEl>
                                        <p:attrNameLst>
                                          <p:attrName>style.visibility</p:attrName>
                                        </p:attrNameLst>
                                      </p:cBhvr>
                                      <p:to>
                                        <p:strVal val="visible"/>
                                      </p:to>
                                    </p:set>
                                    <p:animEffect transition="in" filter="slide(fromTop)">
                                      <p:cBhvr>
                                        <p:cTn id="12" dur="500"/>
                                        <p:tgtEl>
                                          <p:spTgt spid="481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48131">
                                            <p:txEl>
                                              <p:pRg st="2" end="2"/>
                                            </p:txEl>
                                          </p:spTgt>
                                        </p:tgtEl>
                                        <p:attrNameLst>
                                          <p:attrName>style.visibility</p:attrName>
                                        </p:attrNameLst>
                                      </p:cBhvr>
                                      <p:to>
                                        <p:strVal val="visible"/>
                                      </p:to>
                                    </p:set>
                                    <p:animEffect transition="in" filter="slide(fromTop)">
                                      <p:cBhvr>
                                        <p:cTn id="17" dur="500"/>
                                        <p:tgtEl>
                                          <p:spTgt spid="4813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48131">
                                            <p:txEl>
                                              <p:pRg st="4" end="4"/>
                                            </p:txEl>
                                          </p:spTgt>
                                        </p:tgtEl>
                                        <p:attrNameLst>
                                          <p:attrName>style.visibility</p:attrName>
                                        </p:attrNameLst>
                                      </p:cBhvr>
                                      <p:to>
                                        <p:strVal val="visible"/>
                                      </p:to>
                                    </p:set>
                                    <p:animEffect transition="in" filter="slide(fromTop)">
                                      <p:cBhvr>
                                        <p:cTn id="22" dur="500"/>
                                        <p:tgtEl>
                                          <p:spTgt spid="48131">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48131">
                                            <p:txEl>
                                              <p:pRg st="5" end="5"/>
                                            </p:txEl>
                                          </p:spTgt>
                                        </p:tgtEl>
                                        <p:attrNameLst>
                                          <p:attrName>style.visibility</p:attrName>
                                        </p:attrNameLst>
                                      </p:cBhvr>
                                      <p:to>
                                        <p:strVal val="visible"/>
                                      </p:to>
                                    </p:set>
                                    <p:animEffect transition="in" filter="slide(fromTop)">
                                      <p:cBhvr>
                                        <p:cTn id="27" dur="500"/>
                                        <p:tgtEl>
                                          <p:spTgt spid="48131">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1" fill="hold" grpId="0" nodeType="clickEffect">
                                  <p:stCondLst>
                                    <p:cond delay="0"/>
                                  </p:stCondLst>
                                  <p:childTnLst>
                                    <p:set>
                                      <p:cBhvr>
                                        <p:cTn id="31" dur="1" fill="hold">
                                          <p:stCondLst>
                                            <p:cond delay="0"/>
                                          </p:stCondLst>
                                        </p:cTn>
                                        <p:tgtEl>
                                          <p:spTgt spid="48131">
                                            <p:txEl>
                                              <p:pRg st="6" end="6"/>
                                            </p:txEl>
                                          </p:spTgt>
                                        </p:tgtEl>
                                        <p:attrNameLst>
                                          <p:attrName>style.visibility</p:attrName>
                                        </p:attrNameLst>
                                      </p:cBhvr>
                                      <p:to>
                                        <p:strVal val="visible"/>
                                      </p:to>
                                    </p:set>
                                    <p:animEffect transition="in" filter="slide(fromTop)">
                                      <p:cBhvr>
                                        <p:cTn id="32" dur="500"/>
                                        <p:tgtEl>
                                          <p:spTgt spid="481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autoUpdateAnimBg="0"/>
    </p:bldLst>
  </p:timing>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3" name="Rectangle 2"/>
          <p:cNvSpPr>
            <a:spLocks noGrp="1" noChangeArrowheads="1"/>
          </p:cNvSpPr>
          <p:nvPr>
            <p:ph type="title"/>
          </p:nvPr>
        </p:nvSpPr>
        <p:spPr/>
        <p:txBody>
          <a:bodyPr/>
          <a:lstStyle/>
          <a:p>
            <a:pPr eaLnBrk="1" hangingPunct="1"/>
            <a:r>
              <a:rPr lang="en-US">
                <a:solidFill>
                  <a:srgbClr val="00FF00"/>
                </a:solidFill>
                <a:effectLst/>
                <a:latin typeface="Arial" charset="0"/>
              </a:rPr>
              <a:t>The 9 miracles: eternal life teaching &amp; application</a:t>
            </a:r>
            <a:r>
              <a:rPr lang="en-US" altLang="zh-CN" sz="4000">
                <a:solidFill>
                  <a:srgbClr val="00FF00"/>
                </a:solidFill>
                <a:effectLst/>
                <a:latin typeface="Georgia" charset="0"/>
                <a:ea typeface="宋体" charset="0"/>
                <a:cs typeface="宋体" charset="0"/>
              </a:rPr>
              <a:t> </a:t>
            </a:r>
            <a:endParaRPr lang="en-US" sz="4000">
              <a:solidFill>
                <a:srgbClr val="00FF00"/>
              </a:solidFill>
              <a:effectLst/>
              <a:latin typeface="Georgia" charset="0"/>
              <a:ea typeface="宋体" charset="0"/>
              <a:cs typeface="宋体" charset="0"/>
            </a:endParaRPr>
          </a:p>
        </p:txBody>
      </p:sp>
      <p:sp>
        <p:nvSpPr>
          <p:cNvPr id="115715" name="Rectangle 3"/>
          <p:cNvSpPr>
            <a:spLocks noGrp="1" noChangeArrowheads="1"/>
          </p:cNvSpPr>
          <p:nvPr>
            <p:ph type="body" sz="half" idx="1"/>
          </p:nvPr>
        </p:nvSpPr>
        <p:spPr>
          <a:xfrm>
            <a:off x="0" y="2057401"/>
            <a:ext cx="9144000" cy="3459163"/>
          </a:xfrm>
        </p:spPr>
        <p:txBody>
          <a:bodyPr/>
          <a:lstStyle/>
          <a:p>
            <a:pPr marL="532488" indent="-532488" eaLnBrk="1" hangingPunct="1">
              <a:lnSpc>
                <a:spcPct val="80000"/>
              </a:lnSpc>
              <a:buFontTx/>
              <a:buAutoNum type="arabicPeriod" startAt="3"/>
            </a:pPr>
            <a:r>
              <a:rPr lang="en-US" altLang="zh-CN" sz="2800">
                <a:solidFill>
                  <a:schemeClr val="bg1"/>
                </a:solidFill>
                <a:effectLst/>
                <a:latin typeface="Arial" charset="0"/>
                <a:ea typeface="宋体" charset="0"/>
                <a:cs typeface="宋体" charset="0"/>
              </a:rPr>
              <a:t>Healing the invalid at the Pool of Bethesda in Jerusalem (5:1-18) </a:t>
            </a:r>
          </a:p>
          <a:p>
            <a:pPr marL="532488" indent="-532488" eaLnBrk="1" hangingPunct="1">
              <a:lnSpc>
                <a:spcPct val="80000"/>
              </a:lnSpc>
              <a:buNone/>
            </a:pPr>
            <a:r>
              <a:rPr lang="en-US" altLang="zh-CN" sz="2800">
                <a:solidFill>
                  <a:schemeClr val="bg1"/>
                </a:solidFill>
                <a:effectLst/>
                <a:latin typeface="Arial" charset="0"/>
                <a:ea typeface="宋体" charset="0"/>
                <a:cs typeface="宋体" charset="0"/>
              </a:rPr>
              <a:t>	</a:t>
            </a:r>
            <a:r>
              <a:rPr lang="en-US" altLang="zh-CN" sz="2800" i="1">
                <a:solidFill>
                  <a:srgbClr val="FFFF66"/>
                </a:solidFill>
                <a:effectLst/>
                <a:latin typeface="Arial" charset="0"/>
                <a:ea typeface="宋体" charset="0"/>
                <a:cs typeface="宋体" charset="0"/>
              </a:rPr>
              <a:t>The power to live the eternal life </a:t>
            </a:r>
          </a:p>
          <a:p>
            <a:pPr marL="532488" indent="-532488" eaLnBrk="1" hangingPunct="1">
              <a:lnSpc>
                <a:spcPct val="80000"/>
              </a:lnSpc>
              <a:buNone/>
            </a:pPr>
            <a:r>
              <a:rPr lang="en-US" altLang="zh-CN" sz="2800" i="1">
                <a:solidFill>
                  <a:schemeClr val="bg1"/>
                </a:solidFill>
                <a:effectLst/>
                <a:latin typeface="Arial" charset="0"/>
                <a:ea typeface="宋体" charset="0"/>
                <a:cs typeface="宋体" charset="0"/>
              </a:rPr>
              <a:t>	No limitation surpasses His authority</a:t>
            </a:r>
          </a:p>
          <a:p>
            <a:pPr marL="532488" indent="-532488" eaLnBrk="1" hangingPunct="1">
              <a:lnSpc>
                <a:spcPct val="80000"/>
              </a:lnSpc>
              <a:buNone/>
            </a:pPr>
            <a:endParaRPr lang="en-US" altLang="zh-CN" sz="2800" i="1">
              <a:solidFill>
                <a:schemeClr val="bg1"/>
              </a:solidFill>
              <a:effectLst/>
              <a:latin typeface="Arial" charset="0"/>
              <a:ea typeface="宋体" charset="0"/>
              <a:cs typeface="宋体" charset="0"/>
            </a:endParaRPr>
          </a:p>
          <a:p>
            <a:pPr marL="532488" indent="-532488" eaLnBrk="1" hangingPunct="1">
              <a:lnSpc>
                <a:spcPct val="80000"/>
              </a:lnSpc>
              <a:buFontTx/>
              <a:buAutoNum type="arabicPeriod" startAt="4"/>
            </a:pPr>
            <a:r>
              <a:rPr lang="en-US" altLang="zh-CN" sz="2800">
                <a:solidFill>
                  <a:schemeClr val="bg1"/>
                </a:solidFill>
                <a:effectLst/>
                <a:latin typeface="Arial" charset="0"/>
                <a:ea typeface="宋体" charset="0"/>
                <a:cs typeface="宋体" charset="0"/>
              </a:rPr>
              <a:t>Feeding the 5,000 near the Sea of Galilee (6:5-14)</a:t>
            </a:r>
            <a:r>
              <a:rPr lang="en-US" altLang="zh-CN" sz="2800">
                <a:solidFill>
                  <a:srgbClr val="FFFF66"/>
                </a:solidFill>
                <a:effectLst/>
                <a:latin typeface="Arial" charset="0"/>
                <a:ea typeface="宋体" charset="0"/>
                <a:cs typeface="宋体" charset="0"/>
              </a:rPr>
              <a:t> </a:t>
            </a:r>
          </a:p>
          <a:p>
            <a:pPr marL="532488" indent="-532488" eaLnBrk="1" hangingPunct="1">
              <a:lnSpc>
                <a:spcPct val="80000"/>
              </a:lnSpc>
              <a:buNone/>
            </a:pPr>
            <a:r>
              <a:rPr lang="en-US" altLang="zh-CN" sz="2800">
                <a:solidFill>
                  <a:srgbClr val="FFFF66"/>
                </a:solidFill>
                <a:effectLst/>
                <a:latin typeface="Arial" charset="0"/>
                <a:ea typeface="宋体" charset="0"/>
                <a:cs typeface="宋体" charset="0"/>
              </a:rPr>
              <a:t>	</a:t>
            </a:r>
            <a:r>
              <a:rPr lang="en-US" altLang="zh-CN" sz="2800" i="1">
                <a:solidFill>
                  <a:srgbClr val="FFFF66"/>
                </a:solidFill>
                <a:effectLst/>
                <a:latin typeface="Arial" charset="0"/>
                <a:ea typeface="宋体" charset="0"/>
                <a:cs typeface="宋体" charset="0"/>
              </a:rPr>
              <a:t>The food for eternal life</a:t>
            </a:r>
          </a:p>
          <a:p>
            <a:pPr marL="532488" indent="-532488" eaLnBrk="1" hangingPunct="1">
              <a:lnSpc>
                <a:spcPct val="80000"/>
              </a:lnSpc>
              <a:buNone/>
            </a:pPr>
            <a:r>
              <a:rPr lang="en-US" altLang="zh-CN" sz="2800" i="1">
                <a:solidFill>
                  <a:srgbClr val="FFFF66"/>
                </a:solidFill>
                <a:effectLst/>
                <a:latin typeface="Arial" charset="0"/>
                <a:ea typeface="宋体" charset="0"/>
                <a:cs typeface="宋体" charset="0"/>
              </a:rPr>
              <a:t>	</a:t>
            </a:r>
            <a:r>
              <a:rPr lang="en-US" altLang="zh-CN" sz="2800" i="1">
                <a:solidFill>
                  <a:schemeClr val="bg1"/>
                </a:solidFill>
                <a:effectLst/>
                <a:latin typeface="Arial" charset="0"/>
                <a:ea typeface="宋体" charset="0"/>
                <a:cs typeface="宋体" charset="0"/>
              </a:rPr>
              <a:t>Jesus can meet our deepest needs</a:t>
            </a:r>
            <a:endParaRPr lang="en-US" altLang="zh-CN" sz="2800">
              <a:solidFill>
                <a:schemeClr val="bg1"/>
              </a:solidFill>
              <a:effectLst/>
              <a:latin typeface="Arial" charset="0"/>
              <a:ea typeface="宋体" charset="0"/>
              <a:cs typeface="宋体" charset="0"/>
            </a:endParaRPr>
          </a:p>
          <a:p>
            <a:pPr marL="532488" indent="-532488" eaLnBrk="1" hangingPunct="1">
              <a:lnSpc>
                <a:spcPct val="80000"/>
              </a:lnSpc>
              <a:buNone/>
            </a:pPr>
            <a:r>
              <a:rPr lang="en-US" altLang="zh-CN" sz="2800" i="1">
                <a:solidFill>
                  <a:schemeClr val="bg1"/>
                </a:solidFill>
                <a:effectLst/>
                <a:latin typeface="Arial" charset="0"/>
                <a:ea typeface="宋体" charset="0"/>
                <a:cs typeface="宋体" charset="0"/>
              </a:rPr>
              <a:t>	</a:t>
            </a:r>
            <a:endParaRPr lang="en-US" sz="2800" i="1">
              <a:solidFill>
                <a:schemeClr val="bg1"/>
              </a:solidFill>
              <a:effectLst/>
              <a:latin typeface="Arial" charset="0"/>
              <a:ea typeface="宋体" charset="0"/>
              <a:cs typeface="宋体"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iterate type="lt">
                                    <p:tmPct val="100000"/>
                                  </p:iterate>
                                  <p:childTnLst>
                                    <p:set>
                                      <p:cBhvr>
                                        <p:cTn id="6" dur="1" fill="hold">
                                          <p:stCondLst>
                                            <p:cond delay="0"/>
                                          </p:stCondLst>
                                        </p:cTn>
                                        <p:tgtEl>
                                          <p:spTgt spid="115715">
                                            <p:txEl>
                                              <p:pRg st="0" end="0"/>
                                            </p:txEl>
                                          </p:spTgt>
                                        </p:tgtEl>
                                        <p:attrNameLst>
                                          <p:attrName>style.visibility</p:attrName>
                                        </p:attrNameLst>
                                      </p:cBhvr>
                                      <p:to>
                                        <p:strVal val="visible"/>
                                      </p:to>
                                    </p:set>
                                    <p:anim calcmode="lin" valueType="num">
                                      <p:cBhvr additive="base">
                                        <p:cTn id="7" dur="75" fill="hold"/>
                                        <p:tgtEl>
                                          <p:spTgt spid="115715">
                                            <p:txEl>
                                              <p:pRg st="0" end="0"/>
                                            </p:txEl>
                                          </p:spTgt>
                                        </p:tgtEl>
                                        <p:attrNameLst>
                                          <p:attrName>ppt_x</p:attrName>
                                        </p:attrNameLst>
                                      </p:cBhvr>
                                      <p:tavLst>
                                        <p:tav tm="0">
                                          <p:val>
                                            <p:strVal val="1+#ppt_w/2"/>
                                          </p:val>
                                        </p:tav>
                                        <p:tav tm="100000">
                                          <p:val>
                                            <p:strVal val="#ppt_x"/>
                                          </p:val>
                                        </p:tav>
                                      </p:tavLst>
                                    </p:anim>
                                    <p:anim calcmode="lin" valueType="num">
                                      <p:cBhvr additive="base">
                                        <p:cTn id="8" dur="75" fill="hold"/>
                                        <p:tgtEl>
                                          <p:spTgt spid="11571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iterate type="lt">
                                    <p:tmPct val="100000"/>
                                  </p:iterate>
                                  <p:childTnLst>
                                    <p:set>
                                      <p:cBhvr>
                                        <p:cTn id="12" dur="1" fill="hold">
                                          <p:stCondLst>
                                            <p:cond delay="0"/>
                                          </p:stCondLst>
                                        </p:cTn>
                                        <p:tgtEl>
                                          <p:spTgt spid="115715">
                                            <p:txEl>
                                              <p:pRg st="1" end="1"/>
                                            </p:txEl>
                                          </p:spTgt>
                                        </p:tgtEl>
                                        <p:attrNameLst>
                                          <p:attrName>style.visibility</p:attrName>
                                        </p:attrNameLst>
                                      </p:cBhvr>
                                      <p:to>
                                        <p:strVal val="visible"/>
                                      </p:to>
                                    </p:set>
                                    <p:anim calcmode="lin" valueType="num">
                                      <p:cBhvr additive="base">
                                        <p:cTn id="13" dur="75" fill="hold"/>
                                        <p:tgtEl>
                                          <p:spTgt spid="115715">
                                            <p:txEl>
                                              <p:pRg st="1" end="1"/>
                                            </p:txEl>
                                          </p:spTgt>
                                        </p:tgtEl>
                                        <p:attrNameLst>
                                          <p:attrName>ppt_x</p:attrName>
                                        </p:attrNameLst>
                                      </p:cBhvr>
                                      <p:tavLst>
                                        <p:tav tm="0">
                                          <p:val>
                                            <p:strVal val="1+#ppt_w/2"/>
                                          </p:val>
                                        </p:tav>
                                        <p:tav tm="100000">
                                          <p:val>
                                            <p:strVal val="#ppt_x"/>
                                          </p:val>
                                        </p:tav>
                                      </p:tavLst>
                                    </p:anim>
                                    <p:anim calcmode="lin" valueType="num">
                                      <p:cBhvr additive="base">
                                        <p:cTn id="14" dur="75" fill="hold"/>
                                        <p:tgtEl>
                                          <p:spTgt spid="11571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iterate type="lt">
                                    <p:tmPct val="100000"/>
                                  </p:iterate>
                                  <p:childTnLst>
                                    <p:set>
                                      <p:cBhvr>
                                        <p:cTn id="18" dur="1" fill="hold">
                                          <p:stCondLst>
                                            <p:cond delay="0"/>
                                          </p:stCondLst>
                                        </p:cTn>
                                        <p:tgtEl>
                                          <p:spTgt spid="115715">
                                            <p:txEl>
                                              <p:pRg st="2" end="2"/>
                                            </p:txEl>
                                          </p:spTgt>
                                        </p:tgtEl>
                                        <p:attrNameLst>
                                          <p:attrName>style.visibility</p:attrName>
                                        </p:attrNameLst>
                                      </p:cBhvr>
                                      <p:to>
                                        <p:strVal val="visible"/>
                                      </p:to>
                                    </p:set>
                                    <p:anim calcmode="lin" valueType="num">
                                      <p:cBhvr additive="base">
                                        <p:cTn id="19" dur="75" fill="hold"/>
                                        <p:tgtEl>
                                          <p:spTgt spid="115715">
                                            <p:txEl>
                                              <p:pRg st="2" end="2"/>
                                            </p:txEl>
                                          </p:spTgt>
                                        </p:tgtEl>
                                        <p:attrNameLst>
                                          <p:attrName>ppt_x</p:attrName>
                                        </p:attrNameLst>
                                      </p:cBhvr>
                                      <p:tavLst>
                                        <p:tav tm="0">
                                          <p:val>
                                            <p:strVal val="1+#ppt_w/2"/>
                                          </p:val>
                                        </p:tav>
                                        <p:tav tm="100000">
                                          <p:val>
                                            <p:strVal val="#ppt_x"/>
                                          </p:val>
                                        </p:tav>
                                      </p:tavLst>
                                    </p:anim>
                                    <p:anim calcmode="lin" valueType="num">
                                      <p:cBhvr additive="base">
                                        <p:cTn id="20" dur="75" fill="hold"/>
                                        <p:tgtEl>
                                          <p:spTgt spid="11571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iterate type="lt">
                                    <p:tmPct val="100000"/>
                                  </p:iterate>
                                  <p:childTnLst>
                                    <p:set>
                                      <p:cBhvr>
                                        <p:cTn id="24" dur="1" fill="hold">
                                          <p:stCondLst>
                                            <p:cond delay="0"/>
                                          </p:stCondLst>
                                        </p:cTn>
                                        <p:tgtEl>
                                          <p:spTgt spid="115715">
                                            <p:txEl>
                                              <p:pRg st="4" end="4"/>
                                            </p:txEl>
                                          </p:spTgt>
                                        </p:tgtEl>
                                        <p:attrNameLst>
                                          <p:attrName>style.visibility</p:attrName>
                                        </p:attrNameLst>
                                      </p:cBhvr>
                                      <p:to>
                                        <p:strVal val="visible"/>
                                      </p:to>
                                    </p:set>
                                    <p:anim calcmode="lin" valueType="num">
                                      <p:cBhvr additive="base">
                                        <p:cTn id="25" dur="75" fill="hold"/>
                                        <p:tgtEl>
                                          <p:spTgt spid="115715">
                                            <p:txEl>
                                              <p:pRg st="4" end="4"/>
                                            </p:txEl>
                                          </p:spTgt>
                                        </p:tgtEl>
                                        <p:attrNameLst>
                                          <p:attrName>ppt_x</p:attrName>
                                        </p:attrNameLst>
                                      </p:cBhvr>
                                      <p:tavLst>
                                        <p:tav tm="0">
                                          <p:val>
                                            <p:strVal val="1+#ppt_w/2"/>
                                          </p:val>
                                        </p:tav>
                                        <p:tav tm="100000">
                                          <p:val>
                                            <p:strVal val="#ppt_x"/>
                                          </p:val>
                                        </p:tav>
                                      </p:tavLst>
                                    </p:anim>
                                    <p:anim calcmode="lin" valueType="num">
                                      <p:cBhvr additive="base">
                                        <p:cTn id="26" dur="75" fill="hold"/>
                                        <p:tgtEl>
                                          <p:spTgt spid="115715">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3" fill="hold" grpId="0" nodeType="clickEffect">
                                  <p:stCondLst>
                                    <p:cond delay="0"/>
                                  </p:stCondLst>
                                  <p:iterate type="lt">
                                    <p:tmPct val="100000"/>
                                  </p:iterate>
                                  <p:childTnLst>
                                    <p:set>
                                      <p:cBhvr>
                                        <p:cTn id="30" dur="1" fill="hold">
                                          <p:stCondLst>
                                            <p:cond delay="0"/>
                                          </p:stCondLst>
                                        </p:cTn>
                                        <p:tgtEl>
                                          <p:spTgt spid="115715">
                                            <p:txEl>
                                              <p:pRg st="5" end="5"/>
                                            </p:txEl>
                                          </p:spTgt>
                                        </p:tgtEl>
                                        <p:attrNameLst>
                                          <p:attrName>style.visibility</p:attrName>
                                        </p:attrNameLst>
                                      </p:cBhvr>
                                      <p:to>
                                        <p:strVal val="visible"/>
                                      </p:to>
                                    </p:set>
                                    <p:anim calcmode="lin" valueType="num">
                                      <p:cBhvr additive="base">
                                        <p:cTn id="31" dur="75" fill="hold"/>
                                        <p:tgtEl>
                                          <p:spTgt spid="115715">
                                            <p:txEl>
                                              <p:pRg st="5" end="5"/>
                                            </p:txEl>
                                          </p:spTgt>
                                        </p:tgtEl>
                                        <p:attrNameLst>
                                          <p:attrName>ppt_x</p:attrName>
                                        </p:attrNameLst>
                                      </p:cBhvr>
                                      <p:tavLst>
                                        <p:tav tm="0">
                                          <p:val>
                                            <p:strVal val="1+#ppt_w/2"/>
                                          </p:val>
                                        </p:tav>
                                        <p:tav tm="100000">
                                          <p:val>
                                            <p:strVal val="#ppt_x"/>
                                          </p:val>
                                        </p:tav>
                                      </p:tavLst>
                                    </p:anim>
                                    <p:anim calcmode="lin" valueType="num">
                                      <p:cBhvr additive="base">
                                        <p:cTn id="32" dur="75" fill="hold"/>
                                        <p:tgtEl>
                                          <p:spTgt spid="115715">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3" fill="hold" grpId="0" nodeType="clickEffect">
                                  <p:stCondLst>
                                    <p:cond delay="0"/>
                                  </p:stCondLst>
                                  <p:iterate type="lt">
                                    <p:tmPct val="100000"/>
                                  </p:iterate>
                                  <p:childTnLst>
                                    <p:set>
                                      <p:cBhvr>
                                        <p:cTn id="36" dur="1" fill="hold">
                                          <p:stCondLst>
                                            <p:cond delay="0"/>
                                          </p:stCondLst>
                                        </p:cTn>
                                        <p:tgtEl>
                                          <p:spTgt spid="115715">
                                            <p:txEl>
                                              <p:pRg st="6" end="6"/>
                                            </p:txEl>
                                          </p:spTgt>
                                        </p:tgtEl>
                                        <p:attrNameLst>
                                          <p:attrName>style.visibility</p:attrName>
                                        </p:attrNameLst>
                                      </p:cBhvr>
                                      <p:to>
                                        <p:strVal val="visible"/>
                                      </p:to>
                                    </p:set>
                                    <p:anim calcmode="lin" valueType="num">
                                      <p:cBhvr additive="base">
                                        <p:cTn id="37" dur="75" fill="hold"/>
                                        <p:tgtEl>
                                          <p:spTgt spid="115715">
                                            <p:txEl>
                                              <p:pRg st="6" end="6"/>
                                            </p:txEl>
                                          </p:spTgt>
                                        </p:tgtEl>
                                        <p:attrNameLst>
                                          <p:attrName>ppt_x</p:attrName>
                                        </p:attrNameLst>
                                      </p:cBhvr>
                                      <p:tavLst>
                                        <p:tav tm="0">
                                          <p:val>
                                            <p:strVal val="1+#ppt_w/2"/>
                                          </p:val>
                                        </p:tav>
                                        <p:tav tm="100000">
                                          <p:val>
                                            <p:strVal val="#ppt_x"/>
                                          </p:val>
                                        </p:tav>
                                      </p:tavLst>
                                    </p:anim>
                                    <p:anim calcmode="lin" valueType="num">
                                      <p:cBhvr additive="base">
                                        <p:cTn id="38" dur="75" fill="hold"/>
                                        <p:tgtEl>
                                          <p:spTgt spid="115715">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3" fill="hold" grpId="0" nodeType="clickEffect">
                                  <p:stCondLst>
                                    <p:cond delay="0"/>
                                  </p:stCondLst>
                                  <p:iterate type="lt">
                                    <p:tmPct val="100000"/>
                                  </p:iterate>
                                  <p:childTnLst>
                                    <p:set>
                                      <p:cBhvr>
                                        <p:cTn id="42" dur="1" fill="hold">
                                          <p:stCondLst>
                                            <p:cond delay="0"/>
                                          </p:stCondLst>
                                        </p:cTn>
                                        <p:tgtEl>
                                          <p:spTgt spid="115715">
                                            <p:txEl>
                                              <p:pRg st="7" end="7"/>
                                            </p:txEl>
                                          </p:spTgt>
                                        </p:tgtEl>
                                        <p:attrNameLst>
                                          <p:attrName>style.visibility</p:attrName>
                                        </p:attrNameLst>
                                      </p:cBhvr>
                                      <p:to>
                                        <p:strVal val="visible"/>
                                      </p:to>
                                    </p:set>
                                    <p:anim calcmode="lin" valueType="num">
                                      <p:cBhvr additive="base">
                                        <p:cTn id="43" dur="75" fill="hold"/>
                                        <p:tgtEl>
                                          <p:spTgt spid="115715">
                                            <p:txEl>
                                              <p:pRg st="7" end="7"/>
                                            </p:txEl>
                                          </p:spTgt>
                                        </p:tgtEl>
                                        <p:attrNameLst>
                                          <p:attrName>ppt_x</p:attrName>
                                        </p:attrNameLst>
                                      </p:cBhvr>
                                      <p:tavLst>
                                        <p:tav tm="0">
                                          <p:val>
                                            <p:strVal val="1+#ppt_w/2"/>
                                          </p:val>
                                        </p:tav>
                                        <p:tav tm="100000">
                                          <p:val>
                                            <p:strVal val="#ppt_x"/>
                                          </p:val>
                                        </p:tav>
                                      </p:tavLst>
                                    </p:anim>
                                    <p:anim calcmode="lin" valueType="num">
                                      <p:cBhvr additive="base">
                                        <p:cTn id="44" dur="75" fill="hold"/>
                                        <p:tgtEl>
                                          <p:spTgt spid="115715">
                                            <p:txEl>
                                              <p:pRg st="7" end="7"/>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5" grpId="0" build="p" autoUpdateAnimBg="0"/>
    </p:bldLst>
  </p:timing>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377" name="Rectangle 2"/>
          <p:cNvSpPr>
            <a:spLocks noGrp="1" noChangeArrowheads="1"/>
          </p:cNvSpPr>
          <p:nvPr>
            <p:ph type="title"/>
          </p:nvPr>
        </p:nvSpPr>
        <p:spPr/>
        <p:txBody>
          <a:bodyPr/>
          <a:lstStyle/>
          <a:p>
            <a:pPr eaLnBrk="1" hangingPunct="1"/>
            <a:r>
              <a:rPr lang="en-US">
                <a:solidFill>
                  <a:srgbClr val="00FF00"/>
                </a:solidFill>
                <a:effectLst/>
                <a:latin typeface="Arial" charset="0"/>
              </a:rPr>
              <a:t>The 9 miracles: eternal life teaching &amp; application</a:t>
            </a:r>
            <a:r>
              <a:rPr lang="en-US" altLang="zh-CN" sz="4000">
                <a:solidFill>
                  <a:srgbClr val="00FF00"/>
                </a:solidFill>
                <a:effectLst/>
                <a:latin typeface="Georgia" charset="0"/>
                <a:ea typeface="宋体" charset="0"/>
                <a:cs typeface="宋体" charset="0"/>
              </a:rPr>
              <a:t> </a:t>
            </a:r>
            <a:endParaRPr lang="en-US" sz="4000">
              <a:solidFill>
                <a:srgbClr val="00FF00"/>
              </a:solidFill>
              <a:effectLst/>
              <a:latin typeface="Georgia" charset="0"/>
              <a:ea typeface="宋体" charset="0"/>
              <a:cs typeface="宋体" charset="0"/>
            </a:endParaRPr>
          </a:p>
        </p:txBody>
      </p:sp>
      <p:sp>
        <p:nvSpPr>
          <p:cNvPr id="169987" name="Rectangle 3"/>
          <p:cNvSpPr>
            <a:spLocks noGrp="1" noChangeArrowheads="1"/>
          </p:cNvSpPr>
          <p:nvPr>
            <p:ph type="body" sz="half" idx="1"/>
          </p:nvPr>
        </p:nvSpPr>
        <p:spPr>
          <a:xfrm>
            <a:off x="228600" y="1600201"/>
            <a:ext cx="8915400" cy="4800600"/>
          </a:xfrm>
        </p:spPr>
        <p:txBody>
          <a:bodyPr/>
          <a:lstStyle/>
          <a:p>
            <a:pPr marL="532488" indent="-532488" eaLnBrk="1" hangingPunct="1">
              <a:buNone/>
            </a:pPr>
            <a:r>
              <a:rPr lang="en-US" altLang="zh-CN" sz="2800">
                <a:solidFill>
                  <a:schemeClr val="bg1"/>
                </a:solidFill>
                <a:effectLst/>
                <a:latin typeface="Arial" charset="0"/>
                <a:ea typeface="宋体" charset="0"/>
                <a:cs typeface="宋体" charset="0"/>
              </a:rPr>
              <a:t>5.	Walking on water in the Sea of Galilee (6:16-21)</a:t>
            </a:r>
          </a:p>
          <a:p>
            <a:pPr marL="532488" indent="-532488" eaLnBrk="1" hangingPunct="1">
              <a:buNone/>
            </a:pPr>
            <a:r>
              <a:rPr lang="en-US" altLang="zh-CN" sz="2800">
                <a:solidFill>
                  <a:schemeClr val="bg1"/>
                </a:solidFill>
                <a:effectLst/>
                <a:latin typeface="Arial" charset="0"/>
                <a:ea typeface="宋体" charset="0"/>
                <a:cs typeface="宋体" charset="0"/>
              </a:rPr>
              <a:t>	</a:t>
            </a:r>
            <a:r>
              <a:rPr lang="en-US" altLang="zh-CN" sz="2800" i="1">
                <a:solidFill>
                  <a:srgbClr val="FFFF66"/>
                </a:solidFill>
                <a:effectLst/>
                <a:latin typeface="Arial" charset="0"/>
                <a:ea typeface="宋体" charset="0"/>
                <a:cs typeface="宋体" charset="0"/>
              </a:rPr>
              <a:t>Guidance for eternal life </a:t>
            </a:r>
          </a:p>
          <a:p>
            <a:pPr marL="532488" indent="-532488" eaLnBrk="1" hangingPunct="1">
              <a:buNone/>
            </a:pPr>
            <a:r>
              <a:rPr lang="en-US" altLang="zh-CN" sz="2800" i="1">
                <a:solidFill>
                  <a:schemeClr val="bg1"/>
                </a:solidFill>
                <a:effectLst/>
                <a:latin typeface="Arial" charset="0"/>
                <a:ea typeface="宋体" charset="0"/>
                <a:cs typeface="宋体" charset="0"/>
              </a:rPr>
              <a:t>	Jesus is Lord of life</a:t>
            </a:r>
            <a:r>
              <a:rPr lang="mr-IN" altLang="zh-CN" sz="2800" i="1">
                <a:solidFill>
                  <a:schemeClr val="bg1"/>
                </a:solidFill>
                <a:effectLst/>
                <a:latin typeface="Arial" charset="0"/>
                <a:ea typeface="宋体" charset="0"/>
                <a:cs typeface="宋体" charset="0"/>
              </a:rPr>
              <a:t>'</a:t>
            </a:r>
            <a:r>
              <a:rPr lang="en-US" altLang="zh-CN" sz="2800" i="1">
                <a:solidFill>
                  <a:schemeClr val="bg1"/>
                </a:solidFill>
                <a:effectLst/>
                <a:latin typeface="Arial" charset="0"/>
                <a:ea typeface="宋体" charset="0"/>
                <a:cs typeface="宋体" charset="0"/>
              </a:rPr>
              <a:t>s storms</a:t>
            </a:r>
          </a:p>
          <a:p>
            <a:pPr marL="532488" indent="-532488" eaLnBrk="1" hangingPunct="1">
              <a:buNone/>
            </a:pPr>
            <a:endParaRPr lang="en-US" altLang="zh-CN" sz="2800">
              <a:solidFill>
                <a:schemeClr val="bg1"/>
              </a:solidFill>
              <a:effectLst/>
              <a:latin typeface="Arial" charset="0"/>
              <a:ea typeface="宋体" charset="0"/>
              <a:cs typeface="宋体" charset="0"/>
            </a:endParaRPr>
          </a:p>
          <a:p>
            <a:pPr marL="532488" indent="-532488" eaLnBrk="1" hangingPunct="1">
              <a:buFontTx/>
              <a:buAutoNum type="arabicPeriod" startAt="6"/>
            </a:pPr>
            <a:r>
              <a:rPr lang="en-US" altLang="zh-CN" sz="2800">
                <a:solidFill>
                  <a:schemeClr val="bg1"/>
                </a:solidFill>
                <a:effectLst/>
                <a:latin typeface="Arial" charset="0"/>
                <a:ea typeface="宋体" charset="0"/>
                <a:cs typeface="宋体" charset="0"/>
              </a:rPr>
              <a:t>Healing the man born blind in Jerusalem (9:1-7)</a:t>
            </a:r>
          </a:p>
          <a:p>
            <a:pPr marL="532488" indent="-532488" eaLnBrk="1" hangingPunct="1">
              <a:buNone/>
            </a:pPr>
            <a:r>
              <a:rPr lang="en-US" altLang="zh-CN" sz="2800">
                <a:solidFill>
                  <a:schemeClr val="bg1"/>
                </a:solidFill>
                <a:effectLst/>
                <a:latin typeface="Arial" charset="0"/>
                <a:ea typeface="宋体" charset="0"/>
                <a:cs typeface="宋体" charset="0"/>
              </a:rPr>
              <a:t>	</a:t>
            </a:r>
            <a:r>
              <a:rPr lang="en-US" altLang="zh-CN" sz="2800" i="1">
                <a:solidFill>
                  <a:srgbClr val="FFFF66"/>
                </a:solidFill>
                <a:effectLst/>
                <a:latin typeface="Arial" charset="0"/>
                <a:ea typeface="宋体" charset="0"/>
                <a:cs typeface="宋体" charset="0"/>
              </a:rPr>
              <a:t>Light for eternal life </a:t>
            </a:r>
          </a:p>
          <a:p>
            <a:pPr marL="532488" indent="-532488" eaLnBrk="1" hangingPunct="1">
              <a:buNone/>
            </a:pPr>
            <a:r>
              <a:rPr lang="en-US" altLang="zh-CN" sz="2800" i="1">
                <a:solidFill>
                  <a:schemeClr val="bg1"/>
                </a:solidFill>
                <a:effectLst/>
                <a:latin typeface="Arial" charset="0"/>
                <a:ea typeface="宋体" charset="0"/>
                <a:cs typeface="宋体" charset="0"/>
              </a:rPr>
              <a:t>	Jesus offers spiritual and physical sight to the willing</a:t>
            </a:r>
            <a:endParaRPr lang="en-US" altLang="zh-CN">
              <a:solidFill>
                <a:schemeClr val="bg1"/>
              </a:solidFill>
              <a:effectLst/>
              <a:latin typeface="Comic Sans MS" charset="0"/>
              <a:ea typeface="宋体" charset="0"/>
              <a:cs typeface="宋体" charset="0"/>
            </a:endParaRPr>
          </a:p>
          <a:p>
            <a:pPr marL="532488" indent="-532488" eaLnBrk="1" hangingPunct="1"/>
            <a:endParaRPr lang="en-US" altLang="zh-CN" sz="2800" i="1">
              <a:solidFill>
                <a:schemeClr val="bg1"/>
              </a:solidFill>
              <a:effectLst/>
              <a:latin typeface="Arial" charset="0"/>
              <a:ea typeface="宋体" charset="0"/>
              <a:cs typeface="宋体"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Effect transition="in" filter="slide(fromTop)">
                                      <p:cBhvr>
                                        <p:cTn id="7" dur="500"/>
                                        <p:tgtEl>
                                          <p:spTgt spid="1699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69987">
                                            <p:txEl>
                                              <p:pRg st="1" end="1"/>
                                            </p:txEl>
                                          </p:spTgt>
                                        </p:tgtEl>
                                        <p:attrNameLst>
                                          <p:attrName>style.visibility</p:attrName>
                                        </p:attrNameLst>
                                      </p:cBhvr>
                                      <p:to>
                                        <p:strVal val="visible"/>
                                      </p:to>
                                    </p:set>
                                    <p:animEffect transition="in" filter="slide(fromTop)">
                                      <p:cBhvr>
                                        <p:cTn id="12" dur="500"/>
                                        <p:tgtEl>
                                          <p:spTgt spid="1699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169987">
                                            <p:txEl>
                                              <p:pRg st="2" end="2"/>
                                            </p:txEl>
                                          </p:spTgt>
                                        </p:tgtEl>
                                        <p:attrNameLst>
                                          <p:attrName>style.visibility</p:attrName>
                                        </p:attrNameLst>
                                      </p:cBhvr>
                                      <p:to>
                                        <p:strVal val="visible"/>
                                      </p:to>
                                    </p:set>
                                    <p:animEffect transition="in" filter="slide(fromTop)">
                                      <p:cBhvr>
                                        <p:cTn id="17" dur="500"/>
                                        <p:tgtEl>
                                          <p:spTgt spid="1699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169987">
                                            <p:txEl>
                                              <p:pRg st="4" end="4"/>
                                            </p:txEl>
                                          </p:spTgt>
                                        </p:tgtEl>
                                        <p:attrNameLst>
                                          <p:attrName>style.visibility</p:attrName>
                                        </p:attrNameLst>
                                      </p:cBhvr>
                                      <p:to>
                                        <p:strVal val="visible"/>
                                      </p:to>
                                    </p:set>
                                    <p:animEffect transition="in" filter="slide(fromTop)">
                                      <p:cBhvr>
                                        <p:cTn id="22" dur="500"/>
                                        <p:tgtEl>
                                          <p:spTgt spid="169987">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169987">
                                            <p:txEl>
                                              <p:pRg st="5" end="5"/>
                                            </p:txEl>
                                          </p:spTgt>
                                        </p:tgtEl>
                                        <p:attrNameLst>
                                          <p:attrName>style.visibility</p:attrName>
                                        </p:attrNameLst>
                                      </p:cBhvr>
                                      <p:to>
                                        <p:strVal val="visible"/>
                                      </p:to>
                                    </p:set>
                                    <p:animEffect transition="in" filter="slide(fromTop)">
                                      <p:cBhvr>
                                        <p:cTn id="27" dur="500"/>
                                        <p:tgtEl>
                                          <p:spTgt spid="169987">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1" fill="hold" grpId="0" nodeType="clickEffect">
                                  <p:stCondLst>
                                    <p:cond delay="0"/>
                                  </p:stCondLst>
                                  <p:childTnLst>
                                    <p:set>
                                      <p:cBhvr>
                                        <p:cTn id="31" dur="1" fill="hold">
                                          <p:stCondLst>
                                            <p:cond delay="0"/>
                                          </p:stCondLst>
                                        </p:cTn>
                                        <p:tgtEl>
                                          <p:spTgt spid="169987">
                                            <p:txEl>
                                              <p:pRg st="6" end="6"/>
                                            </p:txEl>
                                          </p:spTgt>
                                        </p:tgtEl>
                                        <p:attrNameLst>
                                          <p:attrName>style.visibility</p:attrName>
                                        </p:attrNameLst>
                                      </p:cBhvr>
                                      <p:to>
                                        <p:strVal val="visible"/>
                                      </p:to>
                                    </p:set>
                                    <p:animEffect transition="in" filter="slide(fromTop)">
                                      <p:cBhvr>
                                        <p:cTn id="32" dur="500"/>
                                        <p:tgtEl>
                                          <p:spTgt spid="16998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autoUpdateAnimBg="0"/>
    </p:bldLst>
  </p:timing>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01" name="Rectangle 2"/>
          <p:cNvSpPr>
            <a:spLocks noGrp="1" noChangeArrowheads="1"/>
          </p:cNvSpPr>
          <p:nvPr>
            <p:ph type="title"/>
          </p:nvPr>
        </p:nvSpPr>
        <p:spPr>
          <a:xfrm>
            <a:off x="381000" y="0"/>
            <a:ext cx="8305800" cy="1295400"/>
          </a:xfrm>
        </p:spPr>
        <p:txBody>
          <a:bodyPr/>
          <a:lstStyle/>
          <a:p>
            <a:pPr eaLnBrk="1" hangingPunct="1"/>
            <a:r>
              <a:rPr lang="en-US">
                <a:solidFill>
                  <a:srgbClr val="00FF00"/>
                </a:solidFill>
                <a:effectLst/>
                <a:latin typeface="Arial" charset="0"/>
              </a:rPr>
              <a:t>The 9 miracles: eternal life teaching &amp; application</a:t>
            </a:r>
            <a:r>
              <a:rPr lang="en-US" altLang="zh-CN" sz="4000">
                <a:solidFill>
                  <a:srgbClr val="00FF00"/>
                </a:solidFill>
                <a:effectLst/>
                <a:latin typeface="Georgia" charset="0"/>
                <a:ea typeface="宋体" charset="0"/>
                <a:cs typeface="宋体" charset="0"/>
              </a:rPr>
              <a:t> </a:t>
            </a:r>
            <a:endParaRPr lang="en-US" sz="4000">
              <a:solidFill>
                <a:srgbClr val="00FF00"/>
              </a:solidFill>
              <a:effectLst/>
              <a:latin typeface="Georgia" charset="0"/>
              <a:ea typeface="宋体" charset="0"/>
              <a:cs typeface="宋体" charset="0"/>
            </a:endParaRPr>
          </a:p>
        </p:txBody>
      </p:sp>
      <p:sp>
        <p:nvSpPr>
          <p:cNvPr id="171011" name="Rectangle 3"/>
          <p:cNvSpPr>
            <a:spLocks noGrp="1" noChangeArrowheads="1"/>
          </p:cNvSpPr>
          <p:nvPr>
            <p:ph type="body" sz="half" idx="1"/>
          </p:nvPr>
        </p:nvSpPr>
        <p:spPr>
          <a:xfrm>
            <a:off x="0" y="1340768"/>
            <a:ext cx="9144000" cy="5508004"/>
          </a:xfrm>
        </p:spPr>
        <p:txBody>
          <a:bodyPr/>
          <a:lstStyle/>
          <a:p>
            <a:pPr marL="532488" indent="-532488" eaLnBrk="1" hangingPunct="1">
              <a:buFontTx/>
              <a:buAutoNum type="arabicPeriod" startAt="7"/>
            </a:pPr>
            <a:r>
              <a:rPr lang="en-US" altLang="zh-CN" sz="2800">
                <a:solidFill>
                  <a:schemeClr val="bg1"/>
                </a:solidFill>
                <a:effectLst/>
                <a:latin typeface="Arial" charset="0"/>
                <a:ea typeface="宋体" charset="0"/>
                <a:cs typeface="宋体" charset="0"/>
              </a:rPr>
              <a:t>Raising Lazarus from the dead (11:1-45)</a:t>
            </a:r>
          </a:p>
          <a:p>
            <a:pPr marL="532488" indent="-532488" eaLnBrk="1" hangingPunct="1">
              <a:buNone/>
            </a:pPr>
            <a:r>
              <a:rPr lang="en-US" altLang="zh-CN" sz="2800">
                <a:solidFill>
                  <a:srgbClr val="FFFF66"/>
                </a:solidFill>
                <a:effectLst/>
                <a:latin typeface="Arial" charset="0"/>
                <a:ea typeface="宋体" charset="0"/>
                <a:cs typeface="宋体" charset="0"/>
              </a:rPr>
              <a:t>	</a:t>
            </a:r>
            <a:r>
              <a:rPr lang="en-US" altLang="zh-CN" sz="2800" i="1">
                <a:solidFill>
                  <a:srgbClr val="FFFF66"/>
                </a:solidFill>
                <a:effectLst/>
                <a:latin typeface="Arial" charset="0"/>
                <a:ea typeface="宋体" charset="0"/>
                <a:cs typeface="宋体" charset="0"/>
              </a:rPr>
              <a:t>Victory over death of others</a:t>
            </a:r>
          </a:p>
          <a:p>
            <a:pPr marL="532488" indent="-532488" eaLnBrk="1" hangingPunct="1">
              <a:buNone/>
            </a:pPr>
            <a:r>
              <a:rPr lang="en-US" altLang="zh-CN" sz="2800" i="1">
                <a:solidFill>
                  <a:srgbClr val="FFFF66"/>
                </a:solidFill>
                <a:effectLst/>
                <a:latin typeface="Arial" charset="0"/>
                <a:ea typeface="宋体" charset="0"/>
                <a:cs typeface="宋体" charset="0"/>
              </a:rPr>
              <a:t>	</a:t>
            </a:r>
            <a:r>
              <a:rPr lang="en-US" altLang="zh-CN" sz="2800" i="1">
                <a:solidFill>
                  <a:schemeClr val="bg1"/>
                </a:solidFill>
                <a:effectLst/>
                <a:latin typeface="Arial" charset="0"/>
                <a:ea typeface="宋体" charset="0"/>
                <a:cs typeface="宋体" charset="0"/>
              </a:rPr>
              <a:t>Jesus is the Lord of life and death</a:t>
            </a:r>
          </a:p>
          <a:p>
            <a:pPr marL="532488" indent="-532488" eaLnBrk="1" hangingPunct="1">
              <a:buNone/>
            </a:pPr>
            <a:endParaRPr lang="en-US" altLang="zh-CN" sz="1800" i="1">
              <a:solidFill>
                <a:schemeClr val="bg1"/>
              </a:solidFill>
              <a:effectLst/>
              <a:latin typeface="Arial" charset="0"/>
              <a:ea typeface="宋体" charset="0"/>
              <a:cs typeface="宋体" charset="0"/>
            </a:endParaRPr>
          </a:p>
          <a:p>
            <a:pPr marL="532488" indent="-532488" eaLnBrk="1" hangingPunct="1">
              <a:buNone/>
            </a:pPr>
            <a:r>
              <a:rPr lang="en-US" altLang="zh-CN" sz="2800" i="1">
                <a:solidFill>
                  <a:schemeClr val="bg1"/>
                </a:solidFill>
                <a:effectLst/>
                <a:latin typeface="Arial" charset="0"/>
                <a:ea typeface="宋体" charset="0"/>
                <a:cs typeface="宋体" charset="0"/>
              </a:rPr>
              <a:t>Post cross signs...</a:t>
            </a:r>
          </a:p>
          <a:p>
            <a:pPr marL="532488" indent="-532488" eaLnBrk="1" hangingPunct="1">
              <a:buFontTx/>
              <a:buAutoNum type="arabicPeriod" startAt="8"/>
            </a:pPr>
            <a:r>
              <a:rPr lang="en-US" altLang="zh-CN" sz="2800">
                <a:solidFill>
                  <a:schemeClr val="bg1"/>
                </a:solidFill>
                <a:effectLst/>
                <a:latin typeface="Arial" charset="0"/>
                <a:ea typeface="宋体" charset="0"/>
                <a:cs typeface="宋体" charset="0"/>
              </a:rPr>
              <a:t>Resurrection of Christ (John 20)</a:t>
            </a:r>
            <a:br>
              <a:rPr lang="en-US" altLang="zh-CN" sz="2800">
                <a:solidFill>
                  <a:schemeClr val="bg1"/>
                </a:solidFill>
                <a:effectLst/>
                <a:latin typeface="Arial" charset="0"/>
                <a:ea typeface="宋体" charset="0"/>
                <a:cs typeface="宋体" charset="0"/>
              </a:rPr>
            </a:br>
            <a:r>
              <a:rPr lang="en-US" altLang="zh-CN" sz="2800" i="1">
                <a:solidFill>
                  <a:srgbClr val="FFFF66"/>
                </a:solidFill>
                <a:effectLst/>
                <a:latin typeface="Arial" charset="0"/>
                <a:ea typeface="宋体" charset="0"/>
                <a:cs typeface="宋体" charset="0"/>
              </a:rPr>
              <a:t>Victory over own death</a:t>
            </a:r>
            <a:br>
              <a:rPr lang="en-US" altLang="zh-CN" sz="2800" i="1">
                <a:solidFill>
                  <a:schemeClr val="bg1"/>
                </a:solidFill>
                <a:effectLst/>
                <a:latin typeface="Arial" charset="0"/>
                <a:ea typeface="宋体" charset="0"/>
                <a:cs typeface="宋体" charset="0"/>
              </a:rPr>
            </a:br>
            <a:r>
              <a:rPr lang="en-US" altLang="zh-CN" sz="2800" i="1">
                <a:solidFill>
                  <a:schemeClr val="bg1"/>
                </a:solidFill>
                <a:effectLst/>
                <a:latin typeface="Arial" charset="0"/>
                <a:ea typeface="宋体" charset="0"/>
                <a:cs typeface="宋体" charset="0"/>
              </a:rPr>
              <a:t>Jesus will give me a glorified body</a:t>
            </a:r>
            <a:endParaRPr lang="en-US" altLang="zh-CN" sz="2800" i="1">
              <a:solidFill>
                <a:srgbClr val="FFFF66"/>
              </a:solidFill>
              <a:effectLst/>
              <a:latin typeface="Arial" charset="0"/>
              <a:ea typeface="宋体" charset="0"/>
              <a:cs typeface="宋体" charset="0"/>
            </a:endParaRPr>
          </a:p>
          <a:p>
            <a:pPr marL="532488" indent="-532488" eaLnBrk="1" hangingPunct="1">
              <a:buFontTx/>
              <a:buAutoNum type="arabicPeriod" startAt="8"/>
            </a:pPr>
            <a:endParaRPr lang="en-US" altLang="zh-CN" sz="1800">
              <a:solidFill>
                <a:schemeClr val="bg1"/>
              </a:solidFill>
              <a:effectLst/>
              <a:latin typeface="Arial" charset="0"/>
              <a:ea typeface="宋体" charset="0"/>
              <a:cs typeface="宋体" charset="0"/>
            </a:endParaRPr>
          </a:p>
          <a:p>
            <a:pPr marL="532488" indent="-532488" eaLnBrk="1" hangingPunct="1">
              <a:buNone/>
            </a:pPr>
            <a:r>
              <a:rPr lang="en-US" altLang="zh-CN" sz="2800">
                <a:solidFill>
                  <a:schemeClr val="bg1"/>
                </a:solidFill>
                <a:effectLst/>
                <a:latin typeface="Arial" charset="0"/>
                <a:ea typeface="宋体" charset="0"/>
                <a:cs typeface="宋体" charset="0"/>
              </a:rPr>
              <a:t>9.	Miraculous fish catch at Sea of Galilee (21:1-13)</a:t>
            </a:r>
            <a:br>
              <a:rPr lang="en-US" altLang="zh-CN" sz="2800">
                <a:solidFill>
                  <a:schemeClr val="bg1"/>
                </a:solidFill>
                <a:effectLst/>
                <a:latin typeface="Arial" charset="0"/>
                <a:ea typeface="宋体" charset="0"/>
                <a:cs typeface="宋体" charset="0"/>
              </a:rPr>
            </a:br>
            <a:r>
              <a:rPr lang="en-US" altLang="zh-CN" sz="2800" i="1">
                <a:solidFill>
                  <a:srgbClr val="FFFF00"/>
                </a:solidFill>
                <a:effectLst/>
                <a:latin typeface="Arial" charset="0"/>
                <a:ea typeface="宋体" charset="0"/>
                <a:cs typeface="宋体" charset="0"/>
              </a:rPr>
              <a:t>Adequacy for every need</a:t>
            </a:r>
            <a:br>
              <a:rPr lang="en-US" altLang="zh-CN" sz="2800" i="1">
                <a:effectLst/>
                <a:latin typeface="Arial" charset="0"/>
                <a:ea typeface="宋体" charset="0"/>
                <a:cs typeface="宋体" charset="0"/>
              </a:rPr>
            </a:br>
            <a:r>
              <a:rPr lang="en-US" altLang="zh-CN" sz="2800" i="1">
                <a:effectLst/>
                <a:latin typeface="Arial" charset="0"/>
                <a:ea typeface="宋体" charset="0"/>
                <a:cs typeface="宋体" charset="0"/>
              </a:rPr>
              <a:t>Jesus is sufficient for me in all of life</a:t>
            </a:r>
            <a:endParaRPr lang="en-US" altLang="zh-CN" i="1">
              <a:solidFill>
                <a:srgbClr val="FFFF00"/>
              </a:solidFill>
              <a:effectLst/>
              <a:latin typeface="Comic Sans MS" charset="0"/>
              <a:ea typeface="宋体" charset="0"/>
              <a:cs typeface="宋体" charset="0"/>
            </a:endParaRPr>
          </a:p>
          <a:p>
            <a:pPr marL="532488" indent="-532488" eaLnBrk="1" hangingPunct="1"/>
            <a:endParaRPr lang="en-US" altLang="zh-CN" sz="2800" i="1">
              <a:solidFill>
                <a:schemeClr val="bg1"/>
              </a:solidFill>
              <a:effectLst/>
              <a:latin typeface="Arial" charset="0"/>
              <a:ea typeface="宋体" charset="0"/>
              <a:cs typeface="宋体"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71011">
                                            <p:txEl>
                                              <p:pRg st="0" end="0"/>
                                            </p:txEl>
                                          </p:spTgt>
                                        </p:tgtEl>
                                        <p:attrNameLst>
                                          <p:attrName>style.visibility</p:attrName>
                                        </p:attrNameLst>
                                      </p:cBhvr>
                                      <p:to>
                                        <p:strVal val="visible"/>
                                      </p:to>
                                    </p:set>
                                    <p:animEffect transition="in" filter="slide(fromTop)">
                                      <p:cBhvr>
                                        <p:cTn id="7" dur="500"/>
                                        <p:tgtEl>
                                          <p:spTgt spid="1710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71011">
                                            <p:txEl>
                                              <p:pRg st="1" end="1"/>
                                            </p:txEl>
                                          </p:spTgt>
                                        </p:tgtEl>
                                        <p:attrNameLst>
                                          <p:attrName>style.visibility</p:attrName>
                                        </p:attrNameLst>
                                      </p:cBhvr>
                                      <p:to>
                                        <p:strVal val="visible"/>
                                      </p:to>
                                    </p:set>
                                    <p:animEffect transition="in" filter="slide(fromTop)">
                                      <p:cBhvr>
                                        <p:cTn id="12" dur="500"/>
                                        <p:tgtEl>
                                          <p:spTgt spid="1710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171011">
                                            <p:txEl>
                                              <p:pRg st="2" end="2"/>
                                            </p:txEl>
                                          </p:spTgt>
                                        </p:tgtEl>
                                        <p:attrNameLst>
                                          <p:attrName>style.visibility</p:attrName>
                                        </p:attrNameLst>
                                      </p:cBhvr>
                                      <p:to>
                                        <p:strVal val="visible"/>
                                      </p:to>
                                    </p:set>
                                    <p:animEffect transition="in" filter="slide(fromTop)">
                                      <p:cBhvr>
                                        <p:cTn id="17" dur="500"/>
                                        <p:tgtEl>
                                          <p:spTgt spid="1710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171011">
                                            <p:txEl>
                                              <p:pRg st="4" end="4"/>
                                            </p:txEl>
                                          </p:spTgt>
                                        </p:tgtEl>
                                        <p:attrNameLst>
                                          <p:attrName>style.visibility</p:attrName>
                                        </p:attrNameLst>
                                      </p:cBhvr>
                                      <p:to>
                                        <p:strVal val="visible"/>
                                      </p:to>
                                    </p:set>
                                    <p:animEffect transition="in" filter="slide(fromTop)">
                                      <p:cBhvr>
                                        <p:cTn id="22" dur="500"/>
                                        <p:tgtEl>
                                          <p:spTgt spid="171011">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171011">
                                            <p:txEl>
                                              <p:pRg st="5" end="5"/>
                                            </p:txEl>
                                          </p:spTgt>
                                        </p:tgtEl>
                                        <p:attrNameLst>
                                          <p:attrName>style.visibility</p:attrName>
                                        </p:attrNameLst>
                                      </p:cBhvr>
                                      <p:to>
                                        <p:strVal val="visible"/>
                                      </p:to>
                                    </p:set>
                                    <p:animEffect transition="in" filter="slide(fromTop)">
                                      <p:cBhvr>
                                        <p:cTn id="27" dur="500"/>
                                        <p:tgtEl>
                                          <p:spTgt spid="171011">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1" fill="hold" grpId="0" nodeType="clickEffect">
                                  <p:stCondLst>
                                    <p:cond delay="0"/>
                                  </p:stCondLst>
                                  <p:childTnLst>
                                    <p:set>
                                      <p:cBhvr>
                                        <p:cTn id="31" dur="1" fill="hold">
                                          <p:stCondLst>
                                            <p:cond delay="0"/>
                                          </p:stCondLst>
                                        </p:cTn>
                                        <p:tgtEl>
                                          <p:spTgt spid="171011">
                                            <p:txEl>
                                              <p:pRg st="7" end="7"/>
                                            </p:txEl>
                                          </p:spTgt>
                                        </p:tgtEl>
                                        <p:attrNameLst>
                                          <p:attrName>style.visibility</p:attrName>
                                        </p:attrNameLst>
                                      </p:cBhvr>
                                      <p:to>
                                        <p:strVal val="visible"/>
                                      </p:to>
                                    </p:set>
                                    <p:animEffect transition="in" filter="slide(fromTop)">
                                      <p:cBhvr>
                                        <p:cTn id="32" dur="500"/>
                                        <p:tgtEl>
                                          <p:spTgt spid="1710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1" grpId="0" build="p" autoUpdateAnimBg="0"/>
    </p:bldLst>
  </p:timing>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J0177806"/>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768975" y="4626010"/>
            <a:ext cx="3348038" cy="2232025"/>
          </a:xfrm>
          <a:prstGeom prst="rect">
            <a:avLst/>
          </a:prstGeom>
          <a:noFill/>
          <a:ln w="9525">
            <a:solidFill>
              <a:schemeClr val="bg1"/>
            </a:solidFill>
            <a:miter lim="800000"/>
            <a:headEnd/>
            <a:tailEnd/>
          </a:ln>
          <a:extLst>
            <a:ext uri="{909E8E84-426E-40dd-AFC4-6F175D3DCCD1}">
              <a14:hiddenFill xmlns:a14="http://schemas.microsoft.com/office/drawing/2010/main" xmlns="">
                <a:solidFill>
                  <a:srgbClr val="FFFFFF"/>
                </a:solidFill>
              </a14:hiddenFill>
            </a:ext>
          </a:extLst>
        </p:spPr>
      </p:pic>
      <p:sp>
        <p:nvSpPr>
          <p:cNvPr id="121859" name="Rectangle 3"/>
          <p:cNvSpPr>
            <a:spLocks noGrp="1" noChangeArrowheads="1"/>
          </p:cNvSpPr>
          <p:nvPr>
            <p:ph type="subTitle" idx="1"/>
          </p:nvPr>
        </p:nvSpPr>
        <p:spPr>
          <a:xfrm>
            <a:off x="403226" y="168275"/>
            <a:ext cx="7772400" cy="4953000"/>
          </a:xfrm>
        </p:spPr>
        <p:txBody>
          <a:bodyPr/>
          <a:lstStyle/>
          <a:p>
            <a:pPr algn="l" eaLnBrk="1" hangingPunct="1"/>
            <a:r>
              <a:rPr lang="en-US" altLang="zh-CN" i="1">
                <a:solidFill>
                  <a:srgbClr val="00FF00"/>
                </a:solidFill>
                <a:effectLst/>
                <a:latin typeface="Arial" charset="0"/>
                <a:ea typeface="宋体" charset="0"/>
                <a:cs typeface="宋体" charset="0"/>
              </a:rPr>
              <a:t>If John</a:t>
            </a:r>
            <a:r>
              <a:rPr lang="mr-IN" altLang="zh-CN" i="1">
                <a:solidFill>
                  <a:srgbClr val="00FF00"/>
                </a:solidFill>
                <a:effectLst/>
                <a:latin typeface="Arial" charset="0"/>
                <a:ea typeface="宋体" charset="0"/>
                <a:cs typeface="宋体" charset="0"/>
              </a:rPr>
              <a:t>'</a:t>
            </a:r>
            <a:r>
              <a:rPr lang="en-US" altLang="zh-CN" i="1">
                <a:solidFill>
                  <a:srgbClr val="00FF00"/>
                </a:solidFill>
                <a:effectLst/>
                <a:latin typeface="Arial" charset="0"/>
                <a:ea typeface="宋体" charset="0"/>
                <a:cs typeface="宋体" charset="0"/>
              </a:rPr>
              <a:t>s goal is for evangelism, then reading the God-inspired Gospel should give us the sense of God</a:t>
            </a:r>
            <a:r>
              <a:rPr lang="mr-IN" altLang="zh-CN" i="1">
                <a:solidFill>
                  <a:srgbClr val="00FF00"/>
                </a:solidFill>
                <a:effectLst/>
                <a:latin typeface="Arial" charset="0"/>
                <a:ea typeface="宋体" charset="0"/>
                <a:cs typeface="宋体" charset="0"/>
              </a:rPr>
              <a:t>'</a:t>
            </a:r>
            <a:r>
              <a:rPr lang="en-US" altLang="zh-CN" i="1">
                <a:solidFill>
                  <a:srgbClr val="00FF00"/>
                </a:solidFill>
                <a:effectLst/>
                <a:latin typeface="Arial" charset="0"/>
                <a:ea typeface="宋体" charset="0"/>
                <a:cs typeface="宋体" charset="0"/>
              </a:rPr>
              <a:t>s call to witness for Him</a:t>
            </a:r>
            <a:r>
              <a:rPr lang="en-US" altLang="zh-CN">
                <a:solidFill>
                  <a:srgbClr val="00FF00"/>
                </a:solidFill>
                <a:effectLst/>
                <a:latin typeface="Arial" charset="0"/>
                <a:ea typeface="宋体" charset="0"/>
                <a:cs typeface="宋体" charset="0"/>
              </a:rPr>
              <a:t> </a:t>
            </a:r>
          </a:p>
          <a:p>
            <a:pPr algn="l" eaLnBrk="1" hangingPunct="1"/>
            <a:r>
              <a:rPr lang="en-US">
                <a:solidFill>
                  <a:srgbClr val="FFFF66"/>
                </a:solidFill>
                <a:effectLst/>
                <a:latin typeface="Arial" charset="0"/>
              </a:rPr>
              <a:t>The Creator-God is waiting for the harvest, which is plenteous but laborers are few. God</a:t>
            </a:r>
            <a:r>
              <a:rPr lang="mr-IN" altLang="ja-JP">
                <a:solidFill>
                  <a:srgbClr val="FFFF66"/>
                </a:solidFill>
                <a:effectLst/>
                <a:latin typeface="Arial" charset="0"/>
              </a:rPr>
              <a:t>'</a:t>
            </a:r>
            <a:r>
              <a:rPr lang="en-US">
                <a:solidFill>
                  <a:srgbClr val="FFFF66"/>
                </a:solidFill>
                <a:effectLst/>
                <a:latin typeface="Arial" charset="0"/>
              </a:rPr>
              <a:t>s consuming passion is the salvation of His people.</a:t>
            </a:r>
          </a:p>
          <a:p>
            <a:pPr algn="l" eaLnBrk="1" hangingPunct="1"/>
            <a:r>
              <a:rPr lang="en-US">
                <a:solidFill>
                  <a:srgbClr val="00FF00"/>
                </a:solidFill>
                <a:effectLst/>
                <a:latin typeface="Arial" charset="0"/>
              </a:rPr>
              <a:t>But who would go for Him?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anim calcmode="lin" valueType="num">
                                      <p:cBhvr>
                                        <p:cTn id="7" dur="500" fill="hold"/>
                                        <p:tgtEl>
                                          <p:spTgt spid="12185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1859">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21859">
                                            <p:txEl>
                                              <p:pRg st="1" end="1"/>
                                            </p:txEl>
                                          </p:spTgt>
                                        </p:tgtEl>
                                        <p:attrNameLst>
                                          <p:attrName>style.visibility</p:attrName>
                                        </p:attrNameLst>
                                      </p:cBhvr>
                                      <p:to>
                                        <p:strVal val="visible"/>
                                      </p:to>
                                    </p:set>
                                    <p:anim calcmode="lin" valueType="num">
                                      <p:cBhvr>
                                        <p:cTn id="13" dur="500" fill="hold"/>
                                        <p:tgtEl>
                                          <p:spTgt spid="121859">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21859">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21859">
                                            <p:txEl>
                                              <p:pRg st="2" end="2"/>
                                            </p:txEl>
                                          </p:spTgt>
                                        </p:tgtEl>
                                        <p:attrNameLst>
                                          <p:attrName>style.visibility</p:attrName>
                                        </p:attrNameLst>
                                      </p:cBhvr>
                                      <p:to>
                                        <p:strVal val="visible"/>
                                      </p:to>
                                    </p:set>
                                    <p:anim calcmode="lin" valueType="num">
                                      <p:cBhvr>
                                        <p:cTn id="19" dur="500" fill="hold"/>
                                        <p:tgtEl>
                                          <p:spTgt spid="121859">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21859">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mph" presetSubtype="0" nodeType="clickEffect">
                                  <p:stCondLst>
                                    <p:cond delay="0"/>
                                  </p:stCondLst>
                                  <p:childTnLst>
                                    <p:set>
                                      <p:cBhvr rctx="PPT">
                                        <p:cTn id="24" dur="indefinite"/>
                                        <p:tgtEl>
                                          <p:spTgt spid="121858"/>
                                        </p:tgtEl>
                                        <p:attrNameLst>
                                          <p:attrName>style.opacity</p:attrName>
                                        </p:attrNameLst>
                                      </p:cBhvr>
                                      <p:to>
                                        <p:strVal val="0.25"/>
                                      </p:to>
                                    </p:set>
                                    <p:animEffect filter="image" prLst="opacity: 0.25">
                                      <p:cBhvr rctx="IE">
                                        <p:cTn id="25" dur="indefinite"/>
                                        <p:tgtEl>
                                          <p:spTgt spid="1218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autoUpdateAnimBg="0"/>
    </p:bldLst>
  </p:timing>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ChangeArrowheads="1"/>
          </p:cNvSpPr>
          <p:nvPr>
            <p:ph type="title"/>
          </p:nvPr>
        </p:nvSpPr>
        <p:spPr>
          <a:xfrm>
            <a:off x="603250" y="3175"/>
            <a:ext cx="7772400" cy="762000"/>
          </a:xfrm>
        </p:spPr>
        <p:txBody>
          <a:bodyPr/>
          <a:lstStyle/>
          <a:p>
            <a:pPr eaLnBrk="1" hangingPunct="1"/>
            <a:r>
              <a:rPr lang="en-US" altLang="zh-CN" u="sng">
                <a:solidFill>
                  <a:srgbClr val="00FF00"/>
                </a:solidFill>
                <a:effectLst/>
                <a:latin typeface="Georgia" charset="0"/>
                <a:ea typeface="宋体" charset="0"/>
                <a:cs typeface="宋体" charset="0"/>
              </a:rPr>
              <a:t>Here I Am, Lord</a:t>
            </a:r>
            <a:endParaRPr lang="en-US" u="sng">
              <a:solidFill>
                <a:srgbClr val="00FF00"/>
              </a:solidFill>
              <a:effectLst/>
              <a:latin typeface="Georgia" charset="0"/>
            </a:endParaRPr>
          </a:p>
        </p:txBody>
      </p:sp>
      <p:sp>
        <p:nvSpPr>
          <p:cNvPr id="616450" name="Rectangle 3"/>
          <p:cNvSpPr>
            <a:spLocks noGrp="1" noChangeArrowheads="1"/>
          </p:cNvSpPr>
          <p:nvPr>
            <p:ph type="body" idx="1"/>
          </p:nvPr>
        </p:nvSpPr>
        <p:spPr>
          <a:xfrm>
            <a:off x="1905000" y="914400"/>
            <a:ext cx="5791200" cy="5943600"/>
          </a:xfrm>
        </p:spPr>
        <p:txBody>
          <a:bodyPr/>
          <a:lstStyle/>
          <a:p>
            <a:pPr eaLnBrk="1" hangingPunct="1">
              <a:buFontTx/>
              <a:buNone/>
            </a:pPr>
            <a:r>
              <a:rPr lang="en-US" altLang="zh-CN" sz="2800">
                <a:solidFill>
                  <a:srgbClr val="FFFF00"/>
                </a:solidFill>
                <a:effectLst/>
                <a:latin typeface="Arial" charset="0"/>
                <a:ea typeface="宋体" charset="0"/>
                <a:cs typeface="宋体" charset="0"/>
              </a:rPr>
              <a:t>I, the Lord of sea and sky, </a:t>
            </a:r>
          </a:p>
          <a:p>
            <a:pPr eaLnBrk="1" hangingPunct="1">
              <a:buFontTx/>
              <a:buNone/>
            </a:pPr>
            <a:r>
              <a:rPr lang="en-US" altLang="zh-CN" sz="2800">
                <a:solidFill>
                  <a:srgbClr val="FFFF00"/>
                </a:solidFill>
                <a:effectLst/>
                <a:latin typeface="Arial" charset="0"/>
                <a:ea typeface="宋体" charset="0"/>
                <a:cs typeface="宋体" charset="0"/>
              </a:rPr>
              <a:t>I have heard my people cry.</a:t>
            </a:r>
          </a:p>
          <a:p>
            <a:pPr eaLnBrk="1" hangingPunct="1">
              <a:buFontTx/>
              <a:buNone/>
            </a:pPr>
            <a:r>
              <a:rPr lang="en-US" altLang="zh-CN" sz="2800">
                <a:solidFill>
                  <a:srgbClr val="FFFF00"/>
                </a:solidFill>
                <a:effectLst/>
                <a:latin typeface="Arial" charset="0"/>
                <a:ea typeface="宋体" charset="0"/>
                <a:cs typeface="宋体" charset="0"/>
              </a:rPr>
              <a:t>All who dwell in deepest sin,</a:t>
            </a:r>
          </a:p>
          <a:p>
            <a:pPr eaLnBrk="1" hangingPunct="1">
              <a:buFontTx/>
              <a:buNone/>
            </a:pPr>
            <a:r>
              <a:rPr lang="en-US" altLang="zh-CN" sz="2800">
                <a:solidFill>
                  <a:srgbClr val="FFFF00"/>
                </a:solidFill>
                <a:effectLst/>
                <a:latin typeface="Arial" charset="0"/>
                <a:ea typeface="宋体" charset="0"/>
                <a:cs typeface="宋体" charset="0"/>
              </a:rPr>
              <a:t>My hand will save.</a:t>
            </a:r>
          </a:p>
          <a:p>
            <a:pPr eaLnBrk="1" hangingPunct="1">
              <a:buFontTx/>
              <a:buNone/>
            </a:pPr>
            <a:endParaRPr lang="en-US" altLang="zh-CN" sz="2800">
              <a:solidFill>
                <a:srgbClr val="FFFF00"/>
              </a:solidFill>
              <a:effectLst/>
              <a:latin typeface="Arial" charset="0"/>
              <a:ea typeface="宋体" charset="0"/>
              <a:cs typeface="宋体" charset="0"/>
            </a:endParaRPr>
          </a:p>
          <a:p>
            <a:pPr eaLnBrk="1" hangingPunct="1">
              <a:buFontTx/>
              <a:buNone/>
            </a:pPr>
            <a:r>
              <a:rPr lang="en-US" altLang="zh-CN" sz="2800">
                <a:solidFill>
                  <a:schemeClr val="bg1"/>
                </a:solidFill>
                <a:effectLst/>
                <a:latin typeface="Arial" charset="0"/>
                <a:ea typeface="宋体" charset="0"/>
                <a:cs typeface="宋体" charset="0"/>
              </a:rPr>
              <a:t>I who made the stars of night, </a:t>
            </a:r>
          </a:p>
          <a:p>
            <a:pPr eaLnBrk="1" hangingPunct="1">
              <a:buFontTx/>
              <a:buNone/>
            </a:pPr>
            <a:r>
              <a:rPr lang="en-US" altLang="zh-CN" sz="2800">
                <a:solidFill>
                  <a:schemeClr val="bg1"/>
                </a:solidFill>
                <a:effectLst/>
                <a:latin typeface="Arial" charset="0"/>
                <a:ea typeface="宋体" charset="0"/>
                <a:cs typeface="宋体" charset="0"/>
              </a:rPr>
              <a:t>I will make their darkness bright.</a:t>
            </a:r>
          </a:p>
          <a:p>
            <a:pPr eaLnBrk="1" hangingPunct="1">
              <a:buFontTx/>
              <a:buNone/>
            </a:pPr>
            <a:r>
              <a:rPr lang="en-US" altLang="zh-CN" sz="2800">
                <a:solidFill>
                  <a:schemeClr val="bg1"/>
                </a:solidFill>
                <a:effectLst/>
                <a:latin typeface="Arial" charset="0"/>
                <a:ea typeface="宋体" charset="0"/>
                <a:cs typeface="宋体" charset="0"/>
              </a:rPr>
              <a:t>Who will bear My light to them? </a:t>
            </a:r>
          </a:p>
          <a:p>
            <a:pPr eaLnBrk="1" hangingPunct="1">
              <a:buFontTx/>
              <a:buNone/>
            </a:pPr>
            <a:r>
              <a:rPr lang="en-US" altLang="zh-CN" sz="2800">
                <a:solidFill>
                  <a:schemeClr val="bg1"/>
                </a:solidFill>
                <a:effectLst/>
                <a:latin typeface="Arial" charset="0"/>
                <a:ea typeface="宋体" charset="0"/>
                <a:cs typeface="宋体" charset="0"/>
              </a:rPr>
              <a:t>Whom shall I send?</a:t>
            </a:r>
            <a:endParaRPr lang="en-US" altLang="zh-CN">
              <a:solidFill>
                <a:schemeClr val="bg1"/>
              </a:solidFill>
              <a:effectLst/>
              <a:latin typeface="Comic Sans MS" charset="0"/>
              <a:ea typeface="宋体" charset="0"/>
              <a:cs typeface="宋体" charset="0"/>
            </a:endParaRPr>
          </a:p>
        </p:txBody>
      </p:sp>
    </p:spTree>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3" name="Rectangle 2"/>
          <p:cNvSpPr>
            <a:spLocks noGrp="1" noChangeArrowheads="1"/>
          </p:cNvSpPr>
          <p:nvPr>
            <p:ph type="title"/>
          </p:nvPr>
        </p:nvSpPr>
        <p:spPr>
          <a:xfrm>
            <a:off x="685800" y="3175"/>
            <a:ext cx="7772400" cy="762000"/>
          </a:xfrm>
        </p:spPr>
        <p:txBody>
          <a:bodyPr/>
          <a:lstStyle/>
          <a:p>
            <a:pPr eaLnBrk="1" hangingPunct="1"/>
            <a:r>
              <a:rPr lang="en-US" altLang="zh-CN" u="sng">
                <a:solidFill>
                  <a:srgbClr val="00FF00"/>
                </a:solidFill>
                <a:effectLst/>
                <a:latin typeface="Georgia" charset="0"/>
                <a:ea typeface="宋体" charset="0"/>
                <a:cs typeface="宋体" charset="0"/>
              </a:rPr>
              <a:t>Here I Am, Lord</a:t>
            </a:r>
            <a:endParaRPr lang="en-US" u="sng">
              <a:solidFill>
                <a:srgbClr val="00FF00"/>
              </a:solidFill>
              <a:effectLst/>
              <a:latin typeface="Georgia" charset="0"/>
            </a:endParaRPr>
          </a:p>
        </p:txBody>
      </p:sp>
      <p:sp>
        <p:nvSpPr>
          <p:cNvPr id="617474" name="Rectangle 3"/>
          <p:cNvSpPr>
            <a:spLocks noGrp="1" noChangeArrowheads="1"/>
          </p:cNvSpPr>
          <p:nvPr>
            <p:ph type="body" idx="1"/>
          </p:nvPr>
        </p:nvSpPr>
        <p:spPr>
          <a:xfrm>
            <a:off x="990600" y="914400"/>
            <a:ext cx="7467600" cy="5943600"/>
          </a:xfrm>
        </p:spPr>
        <p:txBody>
          <a:bodyPr/>
          <a:lstStyle/>
          <a:p>
            <a:pPr eaLnBrk="1" hangingPunct="1">
              <a:buFontTx/>
              <a:buNone/>
            </a:pPr>
            <a:r>
              <a:rPr lang="en-US" altLang="zh-CN">
                <a:solidFill>
                  <a:schemeClr val="bg1"/>
                </a:solidFill>
                <a:effectLst/>
                <a:latin typeface="Arial" charset="0"/>
                <a:ea typeface="宋体" charset="0"/>
                <a:cs typeface="宋体" charset="0"/>
              </a:rPr>
              <a:t>Chorus: </a:t>
            </a:r>
          </a:p>
          <a:p>
            <a:pPr eaLnBrk="1" hangingPunct="1">
              <a:buFontTx/>
              <a:buNone/>
            </a:pPr>
            <a:r>
              <a:rPr lang="en-US" altLang="zh-CN">
                <a:solidFill>
                  <a:srgbClr val="FFFF00"/>
                </a:solidFill>
                <a:effectLst/>
                <a:latin typeface="Arial" charset="0"/>
                <a:ea typeface="宋体" charset="0"/>
                <a:cs typeface="宋体" charset="0"/>
              </a:rPr>
              <a:t>Here I am, Lord.  Is it I, Lord? </a:t>
            </a:r>
          </a:p>
          <a:p>
            <a:pPr eaLnBrk="1" hangingPunct="1">
              <a:buFontTx/>
              <a:buNone/>
            </a:pPr>
            <a:r>
              <a:rPr lang="en-US" altLang="zh-CN">
                <a:solidFill>
                  <a:schemeClr val="bg1"/>
                </a:solidFill>
                <a:effectLst/>
                <a:latin typeface="Arial" charset="0"/>
                <a:ea typeface="宋体" charset="0"/>
                <a:cs typeface="宋体" charset="0"/>
              </a:rPr>
              <a:t>I have heard You calling in the night.</a:t>
            </a:r>
          </a:p>
          <a:p>
            <a:pPr eaLnBrk="1" hangingPunct="1">
              <a:buFontTx/>
              <a:buNone/>
            </a:pPr>
            <a:r>
              <a:rPr lang="en-US" altLang="zh-CN">
                <a:solidFill>
                  <a:srgbClr val="FFFF00"/>
                </a:solidFill>
                <a:effectLst/>
                <a:latin typeface="Arial" charset="0"/>
                <a:ea typeface="宋体" charset="0"/>
                <a:cs typeface="宋体" charset="0"/>
              </a:rPr>
              <a:t>I will go, Lord, if You lead me.</a:t>
            </a:r>
          </a:p>
          <a:p>
            <a:pPr eaLnBrk="1" hangingPunct="1">
              <a:buFontTx/>
              <a:buNone/>
            </a:pPr>
            <a:r>
              <a:rPr lang="en-US" altLang="zh-CN">
                <a:solidFill>
                  <a:schemeClr val="bg1"/>
                </a:solidFill>
                <a:effectLst/>
                <a:latin typeface="Arial" charset="0"/>
                <a:ea typeface="宋体" charset="0"/>
                <a:cs typeface="宋体" charset="0"/>
              </a:rPr>
              <a:t>I will hold Your people in my heart.,</a:t>
            </a:r>
            <a:r>
              <a:rPr lang="en-US" altLang="zh-CN">
                <a:solidFill>
                  <a:srgbClr val="FFFF00"/>
                </a:solidFill>
                <a:effectLst/>
                <a:latin typeface="Arial" charset="0"/>
                <a:ea typeface="宋体" charset="0"/>
                <a:cs typeface="宋体" charset="0"/>
              </a:rPr>
              <a:t> </a:t>
            </a:r>
            <a:endParaRPr lang="en-US" altLang="zh-CN">
              <a:solidFill>
                <a:schemeClr val="bg1"/>
              </a:solidFill>
              <a:effectLst/>
              <a:latin typeface="Arial" charset="0"/>
              <a:ea typeface="宋体" charset="0"/>
              <a:cs typeface="宋体" charset="0"/>
            </a:endParaRPr>
          </a:p>
        </p:txBody>
      </p:sp>
    </p:spTree>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7" name="Rectangle 2"/>
          <p:cNvSpPr>
            <a:spLocks noGrp="1" noChangeArrowheads="1"/>
          </p:cNvSpPr>
          <p:nvPr>
            <p:ph type="title"/>
          </p:nvPr>
        </p:nvSpPr>
        <p:spPr>
          <a:xfrm>
            <a:off x="685800" y="50800"/>
            <a:ext cx="7772400" cy="762000"/>
          </a:xfrm>
        </p:spPr>
        <p:txBody>
          <a:bodyPr/>
          <a:lstStyle/>
          <a:p>
            <a:pPr eaLnBrk="1" hangingPunct="1"/>
            <a:r>
              <a:rPr lang="en-US" altLang="zh-CN" u="sng">
                <a:solidFill>
                  <a:srgbClr val="00FF00"/>
                </a:solidFill>
                <a:effectLst/>
                <a:latin typeface="Georgia" charset="0"/>
                <a:ea typeface="宋体" charset="0"/>
                <a:cs typeface="宋体" charset="0"/>
              </a:rPr>
              <a:t>Here I Am, Lord</a:t>
            </a:r>
            <a:endParaRPr lang="en-US" u="sng">
              <a:solidFill>
                <a:srgbClr val="00FF00"/>
              </a:solidFill>
              <a:effectLst/>
              <a:latin typeface="Georgia" charset="0"/>
            </a:endParaRPr>
          </a:p>
        </p:txBody>
      </p:sp>
      <p:sp>
        <p:nvSpPr>
          <p:cNvPr id="618498" name="Rectangle 3"/>
          <p:cNvSpPr>
            <a:spLocks noGrp="1" noChangeArrowheads="1"/>
          </p:cNvSpPr>
          <p:nvPr>
            <p:ph type="body" idx="1"/>
          </p:nvPr>
        </p:nvSpPr>
        <p:spPr>
          <a:xfrm>
            <a:off x="990600" y="914400"/>
            <a:ext cx="7162800" cy="5943600"/>
          </a:xfrm>
        </p:spPr>
        <p:txBody>
          <a:bodyPr/>
          <a:lstStyle/>
          <a:p>
            <a:pPr eaLnBrk="1" hangingPunct="1">
              <a:lnSpc>
                <a:spcPct val="90000"/>
              </a:lnSpc>
              <a:buFontTx/>
              <a:buNone/>
            </a:pPr>
            <a:r>
              <a:rPr lang="en-US" altLang="zh-CN">
                <a:solidFill>
                  <a:srgbClr val="FFFF00"/>
                </a:solidFill>
                <a:effectLst/>
                <a:latin typeface="Arial" charset="0"/>
                <a:ea typeface="宋体" charset="0"/>
                <a:cs typeface="宋体" charset="0"/>
              </a:rPr>
              <a:t>I, the Lord of snow and rain, </a:t>
            </a:r>
          </a:p>
          <a:p>
            <a:pPr eaLnBrk="1" hangingPunct="1">
              <a:lnSpc>
                <a:spcPct val="90000"/>
              </a:lnSpc>
              <a:buFontTx/>
              <a:buNone/>
            </a:pPr>
            <a:r>
              <a:rPr lang="en-US" altLang="zh-CN">
                <a:solidFill>
                  <a:srgbClr val="FFFF00"/>
                </a:solidFill>
                <a:effectLst/>
                <a:latin typeface="Arial" charset="0"/>
                <a:ea typeface="宋体" charset="0"/>
                <a:cs typeface="宋体" charset="0"/>
              </a:rPr>
              <a:t>I have borne My people</a:t>
            </a:r>
            <a:r>
              <a:rPr lang="mr-IN" altLang="zh-CN">
                <a:solidFill>
                  <a:srgbClr val="FFFF00"/>
                </a:solidFill>
                <a:effectLst/>
                <a:latin typeface="Arial" charset="0"/>
                <a:ea typeface="宋体" charset="0"/>
                <a:cs typeface="宋体" charset="0"/>
              </a:rPr>
              <a:t>'</a:t>
            </a:r>
            <a:r>
              <a:rPr lang="en-US" altLang="zh-CN">
                <a:solidFill>
                  <a:srgbClr val="FFFF00"/>
                </a:solidFill>
                <a:effectLst/>
                <a:latin typeface="Arial" charset="0"/>
                <a:ea typeface="宋体" charset="0"/>
                <a:cs typeface="宋体" charset="0"/>
              </a:rPr>
              <a:t>s pain.</a:t>
            </a:r>
          </a:p>
          <a:p>
            <a:pPr eaLnBrk="1" hangingPunct="1">
              <a:lnSpc>
                <a:spcPct val="90000"/>
              </a:lnSpc>
              <a:buFontTx/>
              <a:buNone/>
            </a:pPr>
            <a:r>
              <a:rPr lang="en-US" altLang="zh-CN">
                <a:solidFill>
                  <a:srgbClr val="FFFF00"/>
                </a:solidFill>
                <a:effectLst/>
                <a:latin typeface="Arial" charset="0"/>
                <a:ea typeface="宋体" charset="0"/>
                <a:cs typeface="宋体" charset="0"/>
              </a:rPr>
              <a:t>I have wept for love of them, </a:t>
            </a:r>
          </a:p>
          <a:p>
            <a:pPr eaLnBrk="1" hangingPunct="1">
              <a:lnSpc>
                <a:spcPct val="90000"/>
              </a:lnSpc>
              <a:buFontTx/>
              <a:buNone/>
            </a:pPr>
            <a:r>
              <a:rPr lang="en-US" altLang="zh-CN">
                <a:solidFill>
                  <a:srgbClr val="FFFF00"/>
                </a:solidFill>
                <a:effectLst/>
                <a:latin typeface="Arial" charset="0"/>
                <a:ea typeface="宋体" charset="0"/>
                <a:cs typeface="宋体" charset="0"/>
              </a:rPr>
              <a:t>they turn away.</a:t>
            </a:r>
          </a:p>
          <a:p>
            <a:pPr eaLnBrk="1" hangingPunct="1">
              <a:lnSpc>
                <a:spcPct val="90000"/>
              </a:lnSpc>
              <a:buFontTx/>
              <a:buNone/>
            </a:pPr>
            <a:endParaRPr lang="en-US" altLang="zh-CN">
              <a:solidFill>
                <a:srgbClr val="FFFF00"/>
              </a:solidFill>
              <a:effectLst/>
              <a:latin typeface="Arial" charset="0"/>
              <a:ea typeface="宋体" charset="0"/>
              <a:cs typeface="宋体" charset="0"/>
            </a:endParaRPr>
          </a:p>
          <a:p>
            <a:pPr eaLnBrk="1" hangingPunct="1">
              <a:lnSpc>
                <a:spcPct val="90000"/>
              </a:lnSpc>
              <a:buFontTx/>
              <a:buNone/>
            </a:pPr>
            <a:r>
              <a:rPr lang="en-US" altLang="zh-CN">
                <a:solidFill>
                  <a:schemeClr val="bg1"/>
                </a:solidFill>
                <a:effectLst/>
                <a:latin typeface="Arial" charset="0"/>
                <a:ea typeface="宋体" charset="0"/>
                <a:cs typeface="宋体" charset="0"/>
              </a:rPr>
              <a:t>I will break their hearts of stone,</a:t>
            </a:r>
          </a:p>
          <a:p>
            <a:pPr eaLnBrk="1" hangingPunct="1">
              <a:lnSpc>
                <a:spcPct val="90000"/>
              </a:lnSpc>
              <a:buFontTx/>
              <a:buNone/>
            </a:pPr>
            <a:r>
              <a:rPr lang="en-US" altLang="zh-CN">
                <a:solidFill>
                  <a:schemeClr val="bg1"/>
                </a:solidFill>
                <a:effectLst/>
                <a:latin typeface="Arial" charset="0"/>
                <a:ea typeface="宋体" charset="0"/>
                <a:cs typeface="宋体" charset="0"/>
              </a:rPr>
              <a:t>give them hearts for love alone.</a:t>
            </a:r>
          </a:p>
          <a:p>
            <a:pPr eaLnBrk="1" hangingPunct="1">
              <a:lnSpc>
                <a:spcPct val="90000"/>
              </a:lnSpc>
              <a:buFontTx/>
              <a:buNone/>
            </a:pPr>
            <a:r>
              <a:rPr lang="en-US" altLang="zh-CN">
                <a:solidFill>
                  <a:schemeClr val="bg1"/>
                </a:solidFill>
                <a:effectLst/>
                <a:latin typeface="Arial" charset="0"/>
                <a:ea typeface="宋体" charset="0"/>
                <a:cs typeface="宋体" charset="0"/>
              </a:rPr>
              <a:t>I will speak My word to them, </a:t>
            </a:r>
          </a:p>
          <a:p>
            <a:pPr eaLnBrk="1" hangingPunct="1">
              <a:lnSpc>
                <a:spcPct val="90000"/>
              </a:lnSpc>
              <a:buFontTx/>
              <a:buNone/>
            </a:pPr>
            <a:r>
              <a:rPr lang="en-US" altLang="zh-CN">
                <a:solidFill>
                  <a:schemeClr val="bg1"/>
                </a:solidFill>
                <a:effectLst/>
                <a:latin typeface="Arial" charset="0"/>
                <a:ea typeface="宋体" charset="0"/>
                <a:cs typeface="宋体" charset="0"/>
              </a:rPr>
              <a:t>whom shall I send?</a:t>
            </a:r>
          </a:p>
        </p:txBody>
      </p:sp>
    </p:spTree>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35" y="1417638"/>
            <a:ext cx="2678113" cy="2522537"/>
          </a:xfrm>
        </p:spPr>
        <p:txBody>
          <a:bodyPr/>
          <a:lstStyle/>
          <a:p>
            <a:pPr algn="r">
              <a:defRPr/>
            </a:pPr>
            <a:r>
              <a:rPr lang="en-US" dirty="0"/>
              <a:t>Black</a:t>
            </a:r>
          </a:p>
        </p:txBody>
      </p:sp>
    </p:spTree>
  </p:cSld>
  <p:clrMapOvr>
    <a:masterClrMapping/>
  </p:clrMapOvr>
  <p:transition/>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3200" dirty="0">
                <a:latin typeface="Arial" charset="0"/>
              </a:rPr>
              <a:t>NT Survey link at </a:t>
            </a:r>
            <a:r>
              <a:rPr lang="en-US" sz="3200" dirty="0" err="1">
                <a:latin typeface="Arial" charset="0"/>
              </a:rPr>
              <a:t>biblestudydownloads.org</a:t>
            </a:r>
            <a:endParaRPr lang="en-US" sz="1100" dirty="0">
              <a:latin typeface="Arial"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1275" tIns="45638" rIns="91275" bIns="45638"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2825" eaLnBrk="1" hangingPunct="1"/>
            <a:r>
              <a:rPr lang="en-US" sz="4000" b="1">
                <a:solidFill>
                  <a:srgbClr val="FFFFFF"/>
                </a:solidFill>
                <a:latin typeface="Arial" charset="0"/>
                <a:cs typeface="Arial" charset="0"/>
              </a:rPr>
              <a:t>Get this presentation for free!</a:t>
            </a:r>
            <a:endParaRPr lang="en-US" sz="1400" b="1">
              <a:solidFill>
                <a:srgbClr val="FFFFFF"/>
              </a:solidFill>
              <a:latin typeface="Arial" charset="0"/>
              <a:cs typeface="Arial" charset="0"/>
            </a:endParaRPr>
          </a:p>
        </p:txBody>
      </p:sp>
      <p:grpSp>
        <p:nvGrpSpPr>
          <p:cNvPr id="5" name="Group 4"/>
          <p:cNvGrpSpPr/>
          <p:nvPr/>
        </p:nvGrpSpPr>
        <p:grpSpPr>
          <a:xfrm>
            <a:off x="-19573" y="692696"/>
            <a:ext cx="9146817" cy="5530880"/>
            <a:chOff x="-19608" y="692696"/>
            <a:chExt cx="9146817" cy="5530880"/>
          </a:xfrm>
        </p:grpSpPr>
        <p:pic>
          <p:nvPicPr>
            <p:cNvPr id="6" name="Picture 5" descr="Screen Shot 2015-12-12 at 9.41.12 PM.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791" y="1197992"/>
              <a:ext cx="9144000" cy="5025584"/>
            </a:xfrm>
            <a:prstGeom prst="rect">
              <a:avLst/>
            </a:prstGeom>
          </p:spPr>
        </p:pic>
        <p:pic>
          <p:nvPicPr>
            <p:cNvPr id="7" name="Picture 6" descr="Screen Shot 2015-12-12 at 9.41.12 PM.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608" y="692696"/>
              <a:ext cx="9144000" cy="837953"/>
            </a:xfrm>
            <a:prstGeom prst="rect">
              <a:avLst/>
            </a:prstGeom>
          </p:spPr>
        </p:pic>
      </p:grpSp>
    </p:spTree>
    <p:extLst>
      <p:ext uri="{BB962C8B-B14F-4D97-AF65-F5344CB8AC3E}">
        <p14:creationId xmlns:p14="http://schemas.microsoft.com/office/powerpoint/2010/main" val="41896166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a:extLst>
              <a:ext uri="{FF2B5EF4-FFF2-40B4-BE49-F238E27FC236}">
                <a16:creationId xmlns:a16="http://schemas.microsoft.com/office/drawing/2014/main" id="{2664648F-A613-15DB-A6C0-19E8E4BA8841}"/>
              </a:ext>
            </a:extLst>
          </p:cNvPr>
          <p:cNvSpPr txBox="1"/>
          <p:nvPr/>
        </p:nvSpPr>
        <p:spPr>
          <a:xfrm>
            <a:off x="89756" y="3841935"/>
            <a:ext cx="8964488" cy="3016065"/>
          </a:xfrm>
          <a:prstGeom prst="rect">
            <a:avLst/>
          </a:prstGeom>
          <a:noFill/>
        </p:spPr>
        <p:txBody>
          <a:bodyPr wrap="square" lIns="91294" tIns="45648" rIns="91294" bIns="45648">
            <a:spAutoFit/>
          </a:bodyPr>
          <a:lstStyle/>
          <a:p>
            <a:pPr marL="0" marR="0" lvl="0" indent="0" algn="l"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They will crush you into the ground, and your children with you. Your enemies will not leave a single stone in place, because you did not recognize it when God visited you.”</a:t>
            </a:r>
          </a:p>
        </p:txBody>
      </p:sp>
      <p:sp>
        <p:nvSpPr>
          <p:cNvPr id="4" name="TextBox 3">
            <a:extLst>
              <a:ext uri="{FF2B5EF4-FFF2-40B4-BE49-F238E27FC236}">
                <a16:creationId xmlns:a16="http://schemas.microsoft.com/office/drawing/2014/main" id="{AA7E04E5-B7DB-8FDC-2CC5-367C8FDB753A}"/>
              </a:ext>
            </a:extLst>
          </p:cNvPr>
          <p:cNvSpPr txBox="1"/>
          <p:nvPr/>
        </p:nvSpPr>
        <p:spPr>
          <a:xfrm>
            <a:off x="3563888" y="196911"/>
            <a:ext cx="5400600" cy="676963"/>
          </a:xfrm>
          <a:prstGeom prst="rect">
            <a:avLst/>
          </a:prstGeom>
          <a:noFill/>
        </p:spPr>
        <p:txBody>
          <a:bodyPr wrap="square" lIns="91294" tIns="45648" rIns="91294" bIns="45648">
            <a:spAutoFit/>
          </a:bodyPr>
          <a:lstStyle/>
          <a:p>
            <a:pPr marL="0" marR="0" lvl="0" indent="0" algn="r" defTabSz="91341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19:44</a:t>
            </a:r>
          </a:p>
        </p:txBody>
      </p:sp>
    </p:spTree>
    <p:extLst>
      <p:ext uri="{BB962C8B-B14F-4D97-AF65-F5344CB8AC3E}">
        <p14:creationId xmlns:p14="http://schemas.microsoft.com/office/powerpoint/2010/main" val="222928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8338092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ft Arrow Callout 1">
            <a:extLst>
              <a:ext uri="{FF2B5EF4-FFF2-40B4-BE49-F238E27FC236}">
                <a16:creationId xmlns:a16="http://schemas.microsoft.com/office/drawing/2014/main" id="{323627F5-88BA-4C49-965F-CDB27A6BFB39}"/>
              </a:ext>
            </a:extLst>
          </p:cNvPr>
          <p:cNvSpPr/>
          <p:nvPr/>
        </p:nvSpPr>
        <p:spPr bwMode="auto">
          <a:xfrm>
            <a:off x="3040913" y="6722"/>
            <a:ext cx="6092456" cy="6307537"/>
          </a:xfrm>
          <a:prstGeom prst="leftArrowCallout">
            <a:avLst>
              <a:gd name="adj1" fmla="val 25000"/>
              <a:gd name="adj2" fmla="val 25000"/>
              <a:gd name="adj3" fmla="val 20462"/>
              <a:gd name="adj4" fmla="val 73179"/>
            </a:avLst>
          </a:prstGeom>
          <a:blipFill>
            <a:blip r:embed="rId3"/>
            <a:tile tx="0" ty="0" sx="100000" sy="100000" flip="none" algn="tl"/>
          </a:blipFill>
          <a:ln w="28575" cap="flat" cmpd="sng" algn="ctr">
            <a:solidFill>
              <a:schemeClr val="bg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mn-ea"/>
              <a:cs typeface="+mn-cs"/>
            </a:endParaRPr>
          </a:p>
        </p:txBody>
      </p:sp>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4731495" y="29468"/>
            <a:ext cx="4334933" cy="6307537"/>
          </a:xfrm>
          <a:effectLst>
            <a:outerShdw blurRad="63500" dist="35921" dir="2700000" algn="ctr" rotWithShape="0">
              <a:schemeClr val="tx2">
                <a:alpha val="74998"/>
              </a:schemeClr>
            </a:outerShdw>
          </a:effectLst>
        </p:spPr>
        <p:txBody>
          <a:bodyPr anchor="ctr"/>
          <a:lstStyle/>
          <a:p>
            <a:r>
              <a:rPr lang="ru-RU" sz="3200" b="1" dirty="0">
                <a:effectLst>
                  <a:glow rad="127000">
                    <a:schemeClr val="tx1"/>
                  </a:glow>
                </a:effectLst>
                <a:latin typeface="Arial" charset="0"/>
                <a:ea typeface="ＭＳ Ｐゴシック" charset="0"/>
              </a:rPr>
              <a:t>"</a:t>
            </a:r>
            <a:r>
              <a:rPr lang="en-US" sz="3200" b="1" dirty="0">
                <a:effectLst>
                  <a:glow rad="127000">
                    <a:schemeClr val="tx1"/>
                  </a:glow>
                </a:effectLst>
                <a:latin typeface="Arial" charset="0"/>
                <a:ea typeface="ＭＳ Ｐゴシック" charset="0"/>
              </a:rPr>
              <a:t>But despite all the miraculous signs Jesus had done, most of the people still did not believe in him. </a:t>
            </a:r>
            <a:r>
              <a:rPr lang="en-US" sz="3200" b="1" baseline="30000" dirty="0">
                <a:effectLst>
                  <a:glow rad="127000">
                    <a:schemeClr val="tx1"/>
                  </a:glow>
                </a:effectLst>
                <a:latin typeface="Arial" charset="0"/>
                <a:ea typeface="ＭＳ Ｐゴシック" charset="0"/>
              </a:rPr>
              <a:t>38</a:t>
            </a:r>
            <a:r>
              <a:rPr lang="en-US" sz="3200" b="1" dirty="0">
                <a:effectLst>
                  <a:glow rad="127000">
                    <a:schemeClr val="tx1"/>
                  </a:glow>
                </a:effectLst>
                <a:latin typeface="Arial" charset="0"/>
                <a:ea typeface="ＭＳ Ｐゴシック" charset="0"/>
              </a:rPr>
              <a:t>This is exactly what </a:t>
            </a:r>
            <a:r>
              <a:rPr lang="en-US" sz="3200" b="1" dirty="0">
                <a:solidFill>
                  <a:srgbClr val="FFFF00"/>
                </a:solidFill>
                <a:effectLst>
                  <a:glow rad="127000">
                    <a:schemeClr val="tx1"/>
                  </a:glow>
                </a:effectLst>
                <a:latin typeface="Arial" charset="0"/>
                <a:ea typeface="ＭＳ Ｐゴシック" charset="0"/>
              </a:rPr>
              <a:t>Isaiah</a:t>
            </a:r>
            <a:r>
              <a:rPr lang="en-US" sz="3200" b="1" dirty="0">
                <a:effectLst>
                  <a:glow rad="127000">
                    <a:schemeClr val="tx1"/>
                  </a:glow>
                </a:effectLst>
                <a:latin typeface="Arial" charset="0"/>
                <a:ea typeface="ＭＳ Ｐゴシック" charset="0"/>
              </a:rPr>
              <a:t> the prophet had predicted…</a:t>
            </a:r>
            <a:r>
              <a:rPr lang="ru-RU" sz="3200" b="1" dirty="0">
                <a:effectLst>
                  <a:glow rad="127000">
                    <a:schemeClr val="tx1"/>
                  </a:glow>
                </a:effectLst>
                <a:latin typeface="Arial" charset="0"/>
                <a:ea typeface="ＭＳ Ｐゴシック" charset="0"/>
              </a:rPr>
              <a:t>"</a:t>
            </a:r>
            <a:r>
              <a:rPr lang="en-US" sz="3200" b="1" dirty="0">
                <a:effectLst>
                  <a:glow rad="127000">
                    <a:schemeClr val="tx1"/>
                  </a:glow>
                </a:effectLst>
                <a:latin typeface="Arial" charset="0"/>
                <a:ea typeface="ＭＳ Ｐゴシック" charset="0"/>
              </a:rPr>
              <a:t> </a:t>
            </a:r>
            <a:br>
              <a:rPr lang="en-US" sz="3200" b="1" dirty="0">
                <a:effectLst>
                  <a:glow rad="127000">
                    <a:schemeClr val="tx1"/>
                  </a:glow>
                </a:effectLst>
                <a:latin typeface="Arial" charset="0"/>
                <a:ea typeface="ＭＳ Ｐゴシック" charset="0"/>
              </a:rPr>
            </a:br>
            <a:r>
              <a:rPr lang="en-US" sz="3200" b="1" dirty="0">
                <a:effectLst>
                  <a:glow rad="127000">
                    <a:schemeClr val="tx1"/>
                  </a:glow>
                </a:effectLst>
                <a:latin typeface="Arial" charset="0"/>
                <a:ea typeface="ＭＳ Ｐゴシック" charset="0"/>
                <a:cs typeface="ＭＳ Ｐゴシック" charset="0"/>
              </a:rPr>
              <a:t>(John 12:37-38a </a:t>
            </a:r>
            <a:r>
              <a:rPr lang="en-US" sz="2800" b="1" dirty="0">
                <a:effectLst>
                  <a:glow rad="127000">
                    <a:schemeClr val="tx1"/>
                  </a:glow>
                </a:effectLst>
                <a:latin typeface="Arial" charset="0"/>
                <a:ea typeface="ＭＳ Ｐゴシック" charset="0"/>
                <a:cs typeface="ＭＳ Ｐゴシック" charset="0"/>
              </a:rPr>
              <a:t>NLT</a:t>
            </a:r>
            <a:r>
              <a:rPr lang="en-US" sz="3200" b="1" dirty="0">
                <a:effectLst>
                  <a:glow rad="127000">
                    <a:schemeClr val="tx1"/>
                  </a:glow>
                </a:effectLst>
                <a:latin typeface="Arial" charset="0"/>
                <a:ea typeface="ＭＳ Ｐゴシック" charset="0"/>
                <a:cs typeface="ＭＳ Ｐゴシック" charset="0"/>
              </a:rPr>
              <a:t>).</a:t>
            </a:r>
          </a:p>
        </p:txBody>
      </p:sp>
      <p:sp>
        <p:nvSpPr>
          <p:cNvPr id="4" name="Rectangle 2">
            <a:extLst>
              <a:ext uri="{FF2B5EF4-FFF2-40B4-BE49-F238E27FC236}">
                <a16:creationId xmlns:a16="http://schemas.microsoft.com/office/drawing/2014/main" id="{0D31BF03-13D7-F44E-8FB8-C13ECD469EC8}"/>
              </a:ext>
            </a:extLst>
          </p:cNvPr>
          <p:cNvSpPr txBox="1">
            <a:spLocks noChangeArrowheads="1"/>
          </p:cNvSpPr>
          <p:nvPr/>
        </p:nvSpPr>
        <p:spPr bwMode="auto">
          <a:xfrm>
            <a:off x="74434" y="29468"/>
            <a:ext cx="3444943" cy="6438007"/>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L</a:t>
            </a:r>
            <a:r>
              <a:rPr kumimoji="0" lang="en-US" sz="2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ORD</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 who has believed our message?</a:t>
            </a:r>
            <a:b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b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To whom has the L</a:t>
            </a:r>
            <a:r>
              <a:rPr kumimoji="0" lang="en-US" sz="2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ORD</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 revealed his powerful arm?</a:t>
            </a:r>
            <a:r>
              <a:rPr kumimoji="0" lang="ru-RU"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 </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2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John 12:37-38b; cf. </a:t>
            </a:r>
            <a:r>
              <a:rPr kumimoji="0" lang="en-US" sz="3200" b="1" i="0" u="none" strike="noStrike" kern="0" cap="none" spc="0" normalizeH="0" baseline="0" noProof="0" dirty="0">
                <a:ln>
                  <a:noFill/>
                </a:ln>
                <a:solidFill>
                  <a:srgbClr val="FFFF00"/>
                </a:solidFill>
                <a:effectLst>
                  <a:glow rad="127000">
                    <a:srgbClr val="000000"/>
                  </a:glow>
                </a:effectLst>
                <a:uLnTx/>
                <a:uFillTx/>
                <a:latin typeface="Arial" charset="0"/>
                <a:ea typeface="ＭＳ Ｐゴシック" charset="0"/>
                <a:cs typeface="ＭＳ Ｐゴシック" charset="0"/>
              </a:rPr>
              <a:t>Isaiah</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53:1 </a:t>
            </a:r>
            <a:r>
              <a:rPr kumimoji="0" lang="en-US" sz="2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NLT</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p>
        </p:txBody>
      </p:sp>
    </p:spTree>
    <p:extLst>
      <p:ext uri="{BB962C8B-B14F-4D97-AF65-F5344CB8AC3E}">
        <p14:creationId xmlns:p14="http://schemas.microsoft.com/office/powerpoint/2010/main" val="21861527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righ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ft Arrow Callout 1">
            <a:extLst>
              <a:ext uri="{FF2B5EF4-FFF2-40B4-BE49-F238E27FC236}">
                <a16:creationId xmlns:a16="http://schemas.microsoft.com/office/drawing/2014/main" id="{323627F5-88BA-4C49-965F-CDB27A6BFB39}"/>
              </a:ext>
            </a:extLst>
          </p:cNvPr>
          <p:cNvSpPr/>
          <p:nvPr/>
        </p:nvSpPr>
        <p:spPr bwMode="auto">
          <a:xfrm>
            <a:off x="3040913" y="6722"/>
            <a:ext cx="6092456" cy="6307537"/>
          </a:xfrm>
          <a:prstGeom prst="leftArrowCallout">
            <a:avLst>
              <a:gd name="adj1" fmla="val 25000"/>
              <a:gd name="adj2" fmla="val 25000"/>
              <a:gd name="adj3" fmla="val 20462"/>
              <a:gd name="adj4" fmla="val 73179"/>
            </a:avLst>
          </a:prstGeom>
          <a:blipFill>
            <a:blip r:embed="rId3"/>
            <a:tile tx="0" ty="0" sx="100000" sy="100000" flip="none" algn="tl"/>
          </a:blipFill>
          <a:ln w="28575" cap="flat" cmpd="sng" algn="ctr">
            <a:solidFill>
              <a:schemeClr val="bg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mn-ea"/>
              <a:cs typeface="+mn-cs"/>
            </a:endParaRPr>
          </a:p>
        </p:txBody>
      </p:sp>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4731495" y="29468"/>
            <a:ext cx="4334933" cy="6438007"/>
          </a:xfrm>
          <a:effectLst>
            <a:outerShdw blurRad="63500" dist="35921" dir="2700000" algn="ctr" rotWithShape="0">
              <a:schemeClr val="tx2">
                <a:alpha val="74998"/>
              </a:schemeClr>
            </a:outerShdw>
          </a:effectLst>
        </p:spPr>
        <p:txBody>
          <a:bodyPr anchor="ctr"/>
          <a:lstStyle/>
          <a:p>
            <a:r>
              <a:rPr lang="ru-RU" sz="3200" b="1" dirty="0">
                <a:effectLst>
                  <a:glow rad="127000">
                    <a:schemeClr val="tx1"/>
                  </a:glow>
                </a:effectLst>
                <a:latin typeface="Arial" charset="0"/>
                <a:ea typeface="ＭＳ Ｐゴシック" charset="0"/>
              </a:rPr>
              <a:t>"</a:t>
            </a:r>
            <a:r>
              <a:rPr lang="en-US" sz="3200" b="1" dirty="0">
                <a:effectLst>
                  <a:glow rad="127000">
                    <a:schemeClr val="tx1"/>
                  </a:glow>
                </a:effectLst>
                <a:latin typeface="Arial" charset="0"/>
                <a:ea typeface="ＭＳ Ｐゴシック" charset="0"/>
              </a:rPr>
              <a:t>But the people couldn’t believe, for as </a:t>
            </a:r>
            <a:r>
              <a:rPr lang="en-US" sz="3200" b="1" dirty="0">
                <a:solidFill>
                  <a:srgbClr val="FFFF00"/>
                </a:solidFill>
                <a:effectLst>
                  <a:glow rad="127000">
                    <a:schemeClr val="tx1"/>
                  </a:glow>
                </a:effectLst>
                <a:latin typeface="Arial" charset="0"/>
                <a:ea typeface="ＭＳ Ｐゴシック" charset="0"/>
              </a:rPr>
              <a:t>Isaiah</a:t>
            </a:r>
            <a:r>
              <a:rPr lang="en-US" sz="3200" b="1" dirty="0">
                <a:effectLst>
                  <a:glow rad="127000">
                    <a:schemeClr val="tx1"/>
                  </a:glow>
                </a:effectLst>
                <a:latin typeface="Arial" charset="0"/>
                <a:ea typeface="ＭＳ Ｐゴシック" charset="0"/>
              </a:rPr>
              <a:t> also said…</a:t>
            </a:r>
            <a:r>
              <a:rPr lang="ru-RU" sz="3200" b="1" dirty="0">
                <a:effectLst>
                  <a:glow rad="127000">
                    <a:schemeClr val="tx1"/>
                  </a:glow>
                </a:effectLst>
                <a:latin typeface="Arial" charset="0"/>
                <a:ea typeface="ＭＳ Ｐゴシック" charset="0"/>
              </a:rPr>
              <a:t>"</a:t>
            </a:r>
            <a:r>
              <a:rPr lang="en-US" sz="3200" b="1" dirty="0">
                <a:effectLst>
                  <a:glow rad="127000">
                    <a:schemeClr val="tx1"/>
                  </a:glow>
                </a:effectLst>
                <a:latin typeface="Arial" charset="0"/>
                <a:ea typeface="ＭＳ Ｐゴシック" charset="0"/>
              </a:rPr>
              <a:t> </a:t>
            </a:r>
            <a:br>
              <a:rPr lang="en-US" sz="3200" b="1" dirty="0">
                <a:effectLst>
                  <a:glow rad="127000">
                    <a:schemeClr val="tx1"/>
                  </a:glow>
                </a:effectLst>
                <a:latin typeface="Arial" charset="0"/>
                <a:ea typeface="ＭＳ Ｐゴシック" charset="0"/>
              </a:rPr>
            </a:br>
            <a:r>
              <a:rPr lang="en-US" sz="3200" b="1" dirty="0">
                <a:effectLst>
                  <a:glow rad="127000">
                    <a:schemeClr val="tx1"/>
                  </a:glow>
                </a:effectLst>
                <a:latin typeface="Arial" charset="0"/>
                <a:ea typeface="ＭＳ Ｐゴシック" charset="0"/>
                <a:cs typeface="ＭＳ Ｐゴシック" charset="0"/>
              </a:rPr>
              <a:t>(John 12:39 </a:t>
            </a:r>
            <a:r>
              <a:rPr lang="en-US" sz="2800" b="1" dirty="0">
                <a:effectLst>
                  <a:glow rad="127000">
                    <a:schemeClr val="tx1"/>
                  </a:glow>
                </a:effectLst>
                <a:latin typeface="Arial" charset="0"/>
                <a:ea typeface="ＭＳ Ｐゴシック" charset="0"/>
                <a:cs typeface="ＭＳ Ｐゴシック" charset="0"/>
              </a:rPr>
              <a:t>NLT</a:t>
            </a:r>
            <a:r>
              <a:rPr lang="en-US" sz="3200" b="1" dirty="0">
                <a:effectLst>
                  <a:glow rad="127000">
                    <a:schemeClr val="tx1"/>
                  </a:glow>
                </a:effectLst>
                <a:latin typeface="Arial" charset="0"/>
                <a:ea typeface="ＭＳ Ｐゴシック" charset="0"/>
                <a:cs typeface="ＭＳ Ｐゴシック" charset="0"/>
              </a:rPr>
              <a:t>).</a:t>
            </a:r>
          </a:p>
        </p:txBody>
      </p:sp>
      <p:sp>
        <p:nvSpPr>
          <p:cNvPr id="4" name="Rectangle 2">
            <a:extLst>
              <a:ext uri="{FF2B5EF4-FFF2-40B4-BE49-F238E27FC236}">
                <a16:creationId xmlns:a16="http://schemas.microsoft.com/office/drawing/2014/main" id="{0D31BF03-13D7-F44E-8FB8-C13ECD469EC8}"/>
              </a:ext>
            </a:extLst>
          </p:cNvPr>
          <p:cNvSpPr txBox="1">
            <a:spLocks noChangeArrowheads="1"/>
          </p:cNvSpPr>
          <p:nvPr/>
        </p:nvSpPr>
        <p:spPr bwMode="auto">
          <a:xfrm>
            <a:off x="74434" y="29468"/>
            <a:ext cx="4082903" cy="682853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The Lord has blinded their eyes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and hardened their hearts—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so that their eyes cannot see,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and their hearts cannot understand,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and they cannot turn to 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and have me heal them</a:t>
            </a:r>
            <a:r>
              <a:rPr kumimoji="0" lang="ru-RU"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 </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2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John 12:40; cf. </a:t>
            </a:r>
            <a:r>
              <a:rPr kumimoji="0" lang="en-US" sz="3200" b="1" i="0" u="none" strike="noStrike" kern="0" cap="none" spc="0" normalizeH="0" baseline="0" noProof="0" dirty="0">
                <a:ln>
                  <a:noFill/>
                </a:ln>
                <a:solidFill>
                  <a:srgbClr val="FFFF00"/>
                </a:solidFill>
                <a:effectLst>
                  <a:glow rad="127000">
                    <a:srgbClr val="000000"/>
                  </a:glow>
                </a:effectLst>
                <a:uLnTx/>
                <a:uFillTx/>
                <a:latin typeface="Arial" charset="0"/>
                <a:ea typeface="ＭＳ Ｐゴシック" charset="0"/>
                <a:cs typeface="ＭＳ Ｐゴシック" charset="0"/>
              </a:rPr>
              <a:t>Isaiah</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6:10 </a:t>
            </a:r>
            <a:r>
              <a:rPr kumimoji="0" lang="en-US" sz="2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NLT</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p>
        </p:txBody>
      </p:sp>
    </p:spTree>
    <p:extLst>
      <p:ext uri="{BB962C8B-B14F-4D97-AF65-F5344CB8AC3E}">
        <p14:creationId xmlns:p14="http://schemas.microsoft.com/office/powerpoint/2010/main" val="31711102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righ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5793" name="Picture 3" descr="sf_triumphant_03.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2468563"/>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45794" name="Title 1"/>
          <p:cNvSpPr>
            <a:spLocks noGrp="1"/>
          </p:cNvSpPr>
          <p:nvPr>
            <p:ph type="ctrTitle"/>
          </p:nvPr>
        </p:nvSpPr>
        <p:spPr>
          <a:xfrm>
            <a:off x="671513" y="-1924015"/>
            <a:ext cx="7772400" cy="1000125"/>
          </a:xfrm>
          <a:solidFill>
            <a:srgbClr val="800000"/>
          </a:solidFill>
        </p:spPr>
        <p:txBody>
          <a:bodyPr/>
          <a:lstStyle/>
          <a:p>
            <a:pPr eaLnBrk="1" hangingPunct="1"/>
            <a:r>
              <a:rPr lang="en-US">
                <a:solidFill>
                  <a:schemeClr val="bg1"/>
                </a:solidFill>
                <a:latin typeface="Capitals" charset="0"/>
                <a:cs typeface="Capitals" charset="0"/>
              </a:rPr>
              <a:t>Triumphant Entry</a:t>
            </a:r>
          </a:p>
        </p:txBody>
      </p:sp>
      <p:pic>
        <p:nvPicPr>
          <p:cNvPr id="545795" name="Picture 2" descr="sf_triumphant_01.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45796" name="Title 1"/>
          <p:cNvSpPr txBox="1">
            <a:spLocks/>
          </p:cNvSpPr>
          <p:nvPr/>
        </p:nvSpPr>
        <p:spPr bwMode="auto">
          <a:xfrm>
            <a:off x="671513" y="-961990"/>
            <a:ext cx="7772400"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1275" tIns="45638" rIns="91275" bIns="45638" anchor="ctr"/>
          <a:lstStyle>
            <a:lvl1pPr defTabSz="457200" eaLnBrk="0" hangingPunct="0">
              <a:defRPr sz="2400">
                <a:solidFill>
                  <a:schemeClr val="tx1"/>
                </a:solidFill>
                <a:latin typeface="Times New Roman" charset="0"/>
                <a:ea typeface="ＭＳ Ｐゴシック" charset="0"/>
                <a:cs typeface="ＭＳ Ｐゴシック" charset="0"/>
              </a:defRPr>
            </a:lvl1pPr>
            <a:lvl2pPr marL="742950" indent="-285750" defTabSz="457200" eaLnBrk="0" hangingPunct="0">
              <a:defRPr sz="2400">
                <a:solidFill>
                  <a:schemeClr val="tx1"/>
                </a:solidFill>
                <a:latin typeface="Times New Roman" charset="0"/>
                <a:ea typeface="ＭＳ Ｐゴシック" charset="0"/>
              </a:defRPr>
            </a:lvl2pPr>
            <a:lvl3pPr marL="1143000" indent="-228600" defTabSz="457200" eaLnBrk="0" hangingPunct="0">
              <a:defRPr sz="2400">
                <a:solidFill>
                  <a:schemeClr val="tx1"/>
                </a:solidFill>
                <a:latin typeface="Times New Roman" charset="0"/>
                <a:ea typeface="ＭＳ Ｐゴシック" charset="0"/>
              </a:defRPr>
            </a:lvl3pPr>
            <a:lvl4pPr marL="1600200" indent="-228600" defTabSz="457200" eaLnBrk="0" hangingPunct="0">
              <a:defRPr sz="2400">
                <a:solidFill>
                  <a:schemeClr val="tx1"/>
                </a:solidFill>
                <a:latin typeface="Times New Roman" charset="0"/>
                <a:ea typeface="ＭＳ Ｐゴシック" charset="0"/>
              </a:defRPr>
            </a:lvl4pPr>
            <a:lvl5pPr marL="2057400" indent="-228600" defTabSz="4572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400">
                <a:solidFill>
                  <a:srgbClr val="800000"/>
                </a:solidFill>
                <a:latin typeface="Capitals" charset="0"/>
                <a:cs typeface="Capitals" charset="0"/>
              </a:rPr>
              <a:t>Matthew 21:9</a:t>
            </a:r>
          </a:p>
        </p:txBody>
      </p:sp>
    </p:spTree>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724435"/>
            <a:ext cx="9144000" cy="2016125"/>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Triumphal Entry</a:t>
            </a:r>
          </a:p>
        </p:txBody>
      </p:sp>
      <p:pic>
        <p:nvPicPr>
          <p:cNvPr id="547842" name="Pictur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9689" y="35"/>
            <a:ext cx="9172575" cy="4608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9889" name="Picture 6" descr="sf_triumphant_08.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49890" name="Title 1"/>
          <p:cNvSpPr>
            <a:spLocks noGrp="1"/>
          </p:cNvSpPr>
          <p:nvPr>
            <p:ph type="ctrTitle"/>
          </p:nvPr>
        </p:nvSpPr>
        <p:spPr>
          <a:xfrm>
            <a:off x="755576" y="5877272"/>
            <a:ext cx="7772400" cy="648072"/>
          </a:xfrm>
          <a:solidFill>
            <a:srgbClr val="800000"/>
          </a:solidFill>
        </p:spPr>
        <p:txBody>
          <a:bodyPr/>
          <a:lstStyle/>
          <a:p>
            <a:pPr eaLnBrk="1" hangingPunct="1"/>
            <a:r>
              <a:rPr lang="en-US" sz="3600" dirty="0">
                <a:solidFill>
                  <a:schemeClr val="bg1"/>
                </a:solidFill>
                <a:latin typeface="Capitals" charset="0"/>
                <a:cs typeface="Capitals" charset="0"/>
              </a:rPr>
              <a:t>Triumphal Entry</a:t>
            </a:r>
          </a:p>
        </p:txBody>
      </p:sp>
      <p:sp>
        <p:nvSpPr>
          <p:cNvPr id="549891" name="Title 1"/>
          <p:cNvSpPr txBox="1">
            <a:spLocks/>
          </p:cNvSpPr>
          <p:nvPr/>
        </p:nvSpPr>
        <p:spPr bwMode="auto">
          <a:xfrm>
            <a:off x="767982" y="4573823"/>
            <a:ext cx="7772400"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1275" tIns="45638" rIns="91275" bIns="45638" anchor="ctr"/>
          <a:lstStyle>
            <a:lvl1pPr defTabSz="457200" eaLnBrk="0" hangingPunct="0">
              <a:defRPr sz="2400">
                <a:solidFill>
                  <a:schemeClr val="tx1"/>
                </a:solidFill>
                <a:latin typeface="Times New Roman" charset="0"/>
                <a:ea typeface="ＭＳ Ｐゴシック" charset="0"/>
                <a:cs typeface="ＭＳ Ｐゴシック" charset="0"/>
              </a:defRPr>
            </a:lvl1pPr>
            <a:lvl2pPr marL="742950" indent="-285750" defTabSz="457200" eaLnBrk="0" hangingPunct="0">
              <a:defRPr sz="2400">
                <a:solidFill>
                  <a:schemeClr val="tx1"/>
                </a:solidFill>
                <a:latin typeface="Times New Roman" charset="0"/>
                <a:ea typeface="ＭＳ Ｐゴシック" charset="0"/>
              </a:defRPr>
            </a:lvl2pPr>
            <a:lvl3pPr marL="1143000" indent="-228600" defTabSz="457200" eaLnBrk="0" hangingPunct="0">
              <a:defRPr sz="2400">
                <a:solidFill>
                  <a:schemeClr val="tx1"/>
                </a:solidFill>
                <a:latin typeface="Times New Roman" charset="0"/>
                <a:ea typeface="ＭＳ Ｐゴシック" charset="0"/>
              </a:defRPr>
            </a:lvl3pPr>
            <a:lvl4pPr marL="1600200" indent="-228600" defTabSz="457200" eaLnBrk="0" hangingPunct="0">
              <a:defRPr sz="2400">
                <a:solidFill>
                  <a:schemeClr val="tx1"/>
                </a:solidFill>
                <a:latin typeface="Times New Roman" charset="0"/>
                <a:ea typeface="ＭＳ Ｐゴシック" charset="0"/>
              </a:defRPr>
            </a:lvl4pPr>
            <a:lvl5pPr marL="2057400" indent="-228600" defTabSz="4572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800000"/>
                </a:solidFill>
                <a:effectLst/>
                <a:uLnTx/>
                <a:uFillTx/>
                <a:latin typeface="Capitals" charset="0"/>
                <a:ea typeface="ＭＳ Ｐゴシック" charset="0"/>
                <a:cs typeface="Capitals" charset="0"/>
              </a:rPr>
              <a:t>Matthew 21:9</a:t>
            </a:r>
          </a:p>
        </p:txBody>
      </p:sp>
      <p:pic>
        <p:nvPicPr>
          <p:cNvPr id="549892" name="Picture 4" descr="sf_triumphant_07.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925252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itle 1">
            <a:extLst>
              <a:ext uri="{FF2B5EF4-FFF2-40B4-BE49-F238E27FC236}">
                <a16:creationId xmlns:a16="http://schemas.microsoft.com/office/drawing/2014/main" id="{C83953C3-92BB-884A-BD60-4909CF231F05}"/>
              </a:ext>
            </a:extLst>
          </p:cNvPr>
          <p:cNvSpPr txBox="1">
            <a:spLocks/>
          </p:cNvSpPr>
          <p:nvPr/>
        </p:nvSpPr>
        <p:spPr bwMode="auto">
          <a:xfrm>
            <a:off x="644352" y="1707456"/>
            <a:ext cx="7772400" cy="3089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1275" tIns="45638" rIns="91275" bIns="45638" anchor="ctr"/>
          <a:lstStyle>
            <a:lvl1pPr defTabSz="457200" eaLnBrk="0" hangingPunct="0">
              <a:defRPr sz="2400">
                <a:solidFill>
                  <a:schemeClr val="tx1"/>
                </a:solidFill>
                <a:latin typeface="Times New Roman" charset="0"/>
                <a:ea typeface="ＭＳ Ｐゴシック" charset="0"/>
                <a:cs typeface="ＭＳ Ｐゴシック" charset="0"/>
              </a:defRPr>
            </a:lvl1pPr>
            <a:lvl2pPr marL="742950" indent="-285750" defTabSz="457200" eaLnBrk="0" hangingPunct="0">
              <a:defRPr sz="2400">
                <a:solidFill>
                  <a:schemeClr val="tx1"/>
                </a:solidFill>
                <a:latin typeface="Times New Roman" charset="0"/>
                <a:ea typeface="ＭＳ Ｐゴシック" charset="0"/>
              </a:defRPr>
            </a:lvl2pPr>
            <a:lvl3pPr marL="1143000" indent="-228600" defTabSz="457200" eaLnBrk="0" hangingPunct="0">
              <a:defRPr sz="2400">
                <a:solidFill>
                  <a:schemeClr val="tx1"/>
                </a:solidFill>
                <a:latin typeface="Times New Roman" charset="0"/>
                <a:ea typeface="ＭＳ Ｐゴシック" charset="0"/>
              </a:defRPr>
            </a:lvl3pPr>
            <a:lvl4pPr marL="1600200" indent="-228600" defTabSz="457200" eaLnBrk="0" hangingPunct="0">
              <a:defRPr sz="2400">
                <a:solidFill>
                  <a:schemeClr val="tx1"/>
                </a:solidFill>
                <a:latin typeface="Times New Roman" charset="0"/>
                <a:ea typeface="ＭＳ Ｐゴシック" charset="0"/>
              </a:defRPr>
            </a:lvl4pPr>
            <a:lvl5pPr marL="2057400" indent="-228600" defTabSz="4572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0000"/>
                </a:solidFill>
                <a:effectLst/>
                <a:uLnTx/>
                <a:uFillTx/>
                <a:latin typeface="Capitals" charset="0"/>
                <a:ea typeface="ＭＳ Ｐゴシック" charset="0"/>
                <a:cs typeface="Capitals" charset="0"/>
              </a:rPr>
              <a:t>Jesus was in the center of the procession, and the people all around him were shouting,</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0000"/>
                </a:solidFill>
                <a:effectLst/>
                <a:uLnTx/>
                <a:uFillTx/>
                <a:latin typeface="Capitals" charset="0"/>
                <a:ea typeface="ＭＳ Ｐゴシック" charset="0"/>
                <a:cs typeface="Capitals" charset="0"/>
              </a:rPr>
              <a:t>  “Praise God for the Son of David!</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0000"/>
                </a:solidFill>
                <a:effectLst/>
                <a:uLnTx/>
                <a:uFillTx/>
                <a:latin typeface="Capitals" charset="0"/>
                <a:ea typeface="ＭＳ Ｐゴシック" charset="0"/>
                <a:cs typeface="Capitals" charset="0"/>
              </a:rPr>
              <a:t>Blessings on the one who comes in the name of the LORD!</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0000"/>
                </a:solidFill>
                <a:effectLst/>
                <a:uLnTx/>
                <a:uFillTx/>
                <a:latin typeface="Capitals" charset="0"/>
                <a:ea typeface="ＭＳ Ｐゴシック" charset="0"/>
                <a:cs typeface="Capitals" charset="0"/>
              </a:rPr>
              <a:t>Praise God in highest heaven!”</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01_Jesus_Anointed_1024.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6972158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EAE12-4BD6-5955-4C27-0F3E3A908A1D}"/>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E3FEE4E3-453C-C210-AEEF-EC437606AEB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788108C4-6FA9-200E-3751-61EDA964D33F}"/>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5466F4F3-55E1-76E3-1624-6C2236FDC6E0}"/>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grpSp>
        <p:nvGrpSpPr>
          <p:cNvPr id="3" name="Group 18">
            <a:extLst>
              <a:ext uri="{FF2B5EF4-FFF2-40B4-BE49-F238E27FC236}">
                <a16:creationId xmlns:a16="http://schemas.microsoft.com/office/drawing/2014/main" id="{64BC38C1-DD03-0C20-905B-09AE24D1CC90}"/>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85C71F24-31D0-95ED-9320-CA40A909CC4E}"/>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44005B85-1071-DF59-D56A-D1E49CB7838B}"/>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a:extLst>
              <a:ext uri="{FF2B5EF4-FFF2-40B4-BE49-F238E27FC236}">
                <a16:creationId xmlns:a16="http://schemas.microsoft.com/office/drawing/2014/main" id="{ECFE8A2D-ED95-32AF-731D-C502E62899EB}"/>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ABDF8080-C733-0CE1-ADA6-CAD73DE57F2D}"/>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1070333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2B48E-A18B-4BE8-2DC9-8A73A9F80006}"/>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91F30940-DD32-A331-ECA2-19E7D9E3527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FF17E7E4-FA15-0237-374F-9DB27A62EE50}"/>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9BC2D3E8-C6F6-0F5A-B934-396E1E199E26}"/>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8" name="AutoShape 10">
            <a:extLst>
              <a:ext uri="{FF2B5EF4-FFF2-40B4-BE49-F238E27FC236}">
                <a16:creationId xmlns:a16="http://schemas.microsoft.com/office/drawing/2014/main" id="{9A085E58-36B3-94FF-5EA8-00222DA4FA4D}"/>
              </a:ext>
            </a:extLst>
          </p:cNvPr>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grpSp>
        <p:nvGrpSpPr>
          <p:cNvPr id="2" name="Group 13">
            <a:extLst>
              <a:ext uri="{FF2B5EF4-FFF2-40B4-BE49-F238E27FC236}">
                <a16:creationId xmlns:a16="http://schemas.microsoft.com/office/drawing/2014/main" id="{C83E79BD-8EA0-2026-A350-431C0421444D}"/>
              </a:ext>
            </a:extLst>
          </p:cNvPr>
          <p:cNvGrpSpPr>
            <a:grpSpLocks/>
          </p:cNvGrpSpPr>
          <p:nvPr/>
        </p:nvGrpSpPr>
        <p:grpSpPr bwMode="auto">
          <a:xfrm>
            <a:off x="2057400" y="0"/>
            <a:ext cx="1835150" cy="4038600"/>
            <a:chOff x="2302" y="1440"/>
            <a:chExt cx="1156" cy="2544"/>
          </a:xfrm>
        </p:grpSpPr>
        <p:pic>
          <p:nvPicPr>
            <p:cNvPr id="162846" name="Picture 14" descr="j0182550">
              <a:extLst>
                <a:ext uri="{FF2B5EF4-FFF2-40B4-BE49-F238E27FC236}">
                  <a16:creationId xmlns:a16="http://schemas.microsoft.com/office/drawing/2014/main" id="{8867299D-291C-34D0-2BE6-C2ACA171E0E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2847" name="Picture 15" descr="j0285300">
              <a:extLst>
                <a:ext uri="{FF2B5EF4-FFF2-40B4-BE49-F238E27FC236}">
                  <a16:creationId xmlns:a16="http://schemas.microsoft.com/office/drawing/2014/main" id="{862333D0-1E5F-CE27-13E0-5F8A90B4840F}"/>
                </a:ext>
              </a:extLst>
            </p:cNvPr>
            <p:cNvPicPr>
              <a:picLocks noChangeAspect="1" noChangeArrowheads="1" noCrop="1"/>
            </p:cNvPicPr>
            <p:nvPr/>
          </p:nvPicPr>
          <p:blipFill>
            <a:blip r:embed="rId5">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8">
            <a:extLst>
              <a:ext uri="{FF2B5EF4-FFF2-40B4-BE49-F238E27FC236}">
                <a16:creationId xmlns:a16="http://schemas.microsoft.com/office/drawing/2014/main" id="{E87D2CEA-D6FF-D8C2-38EA-E65592898416}"/>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6084EF38-FDC5-E308-10FD-2AE0A45C31F9}"/>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D9BBF368-F5C9-45D8-424B-7763BE782845}"/>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a:extLst>
              <a:ext uri="{FF2B5EF4-FFF2-40B4-BE49-F238E27FC236}">
                <a16:creationId xmlns:a16="http://schemas.microsoft.com/office/drawing/2014/main" id="{0D74EB85-7138-CCF3-EA08-1F4D899837D1}"/>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A69C48D9-B812-DE37-DD18-02D66C294DBC}"/>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560268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8" name="AutoShape 10"/>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pic>
        <p:nvPicPr>
          <p:cNvPr id="217099" name="Picture 11" descr="j0178460"/>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53000" y="2133600"/>
            <a:ext cx="31242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13"/>
          <p:cNvGrpSpPr>
            <a:grpSpLocks/>
          </p:cNvGrpSpPr>
          <p:nvPr/>
        </p:nvGrpSpPr>
        <p:grpSpPr bwMode="auto">
          <a:xfrm>
            <a:off x="2057400" y="0"/>
            <a:ext cx="1835150" cy="4038600"/>
            <a:chOff x="2302" y="1440"/>
            <a:chExt cx="1156" cy="2544"/>
          </a:xfrm>
        </p:grpSpPr>
        <p:pic>
          <p:nvPicPr>
            <p:cNvPr id="162846" name="Picture 14" descr="j0182550"/>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2847" name="Picture 15" descr="j0285300"/>
            <p:cNvPicPr>
              <a:picLocks noChangeAspect="1" noChangeArrowheads="1" noCrop="1"/>
            </p:cNvPicPr>
            <p:nvPr/>
          </p:nvPicPr>
          <p:blipFill>
            <a:blip r:embed="rId6">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8395137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nodeType="afterEffect">
                                  <p:stCondLst>
                                    <p:cond delay="0"/>
                                  </p:stCondLst>
                                  <p:childTnLst>
                                    <p:set>
                                      <p:cBhvr>
                                        <p:cTn id="6" dur="1" fill="hold">
                                          <p:stCondLst>
                                            <p:cond delay="0"/>
                                          </p:stCondLst>
                                        </p:cTn>
                                        <p:tgtEl>
                                          <p:spTgt spid="217099"/>
                                        </p:tgtEl>
                                        <p:attrNameLst>
                                          <p:attrName>style.visibility</p:attrName>
                                        </p:attrNameLst>
                                      </p:cBhvr>
                                      <p:to>
                                        <p:strVal val="visible"/>
                                      </p:to>
                                    </p:set>
                                    <p:animEffect transition="in" filter="dissolve">
                                      <p:cBhvr>
                                        <p:cTn id="7" dur="500"/>
                                        <p:tgtEl>
                                          <p:spTgt spid="217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099"/>
                                        </p:tgtEl>
                                      </p:cBhvr>
                                    </p:animEffect>
                                    <p:set>
                                      <p:cBhvr>
                                        <p:cTn id="12" dur="1" fill="hold">
                                          <p:stCondLst>
                                            <p:cond delay="499"/>
                                          </p:stCondLst>
                                        </p:cTn>
                                        <p:tgtEl>
                                          <p:spTgt spid="2170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4" name="AutoShape 6"/>
          <p:cNvSpPr>
            <a:spLocks noChangeArrowheads="1"/>
          </p:cNvSpPr>
          <p:nvPr/>
        </p:nvSpPr>
        <p:spPr bwMode="auto">
          <a:xfrm rot="-6964770">
            <a:off x="6629400" y="5105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095" name="AutoShape 7"/>
          <p:cNvSpPr>
            <a:spLocks noChangeArrowheads="1"/>
          </p:cNvSpPr>
          <p:nvPr/>
        </p:nvSpPr>
        <p:spPr bwMode="auto">
          <a:xfrm rot="-6964770">
            <a:off x="6324600" y="42672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096" name="AutoShape 8"/>
          <p:cNvSpPr>
            <a:spLocks noChangeArrowheads="1"/>
          </p:cNvSpPr>
          <p:nvPr/>
        </p:nvSpPr>
        <p:spPr bwMode="auto">
          <a:xfrm rot="-8570306">
            <a:off x="4114800" y="25908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pic>
        <p:nvPicPr>
          <p:cNvPr id="217097" name="Picture 9" descr="j023794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10200" y="3200400"/>
            <a:ext cx="1716088" cy="121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p:cNvGrpSpPr>
            <a:grpSpLocks/>
          </p:cNvGrpSpPr>
          <p:nvPr/>
        </p:nvGrpSpPr>
        <p:grpSpPr bwMode="auto">
          <a:xfrm>
            <a:off x="76200" y="4953000"/>
            <a:ext cx="4084638" cy="838200"/>
            <a:chOff x="48" y="3120"/>
            <a:chExt cx="2573" cy="528"/>
          </a:xfrm>
        </p:grpSpPr>
        <p:sp>
          <p:nvSpPr>
            <p:cNvPr id="140314" name="AutoShape 22"/>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p:cNvSpPr txBox="1">
              <a:spLocks noChangeArrowheads="1"/>
            </p:cNvSpPr>
            <p:nvPr/>
          </p:nvSpPr>
          <p:spPr bwMode="auto">
            <a:xfrm>
              <a:off x="576" y="3268"/>
              <a:ext cx="204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pic>
        <p:nvPicPr>
          <p:cNvPr id="217116" name="Picture 28" descr="j021278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62000" y="914400"/>
            <a:ext cx="1933575" cy="163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7117" name="Picture 29" descr="j0195630"/>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195736" y="152400"/>
            <a:ext cx="1355725" cy="1827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23235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17094"/>
                                        </p:tgtEl>
                                        <p:attrNameLst>
                                          <p:attrName>style.visibility</p:attrName>
                                        </p:attrNameLst>
                                      </p:cBhvr>
                                      <p:to>
                                        <p:strVal val="visible"/>
                                      </p:to>
                                    </p:set>
                                    <p:animEffect transition="in" filter="wipe(down)">
                                      <p:cBhvr>
                                        <p:cTn id="7" dur="500"/>
                                        <p:tgtEl>
                                          <p:spTgt spid="2170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094"/>
                                        </p:tgtEl>
                                      </p:cBhvr>
                                    </p:animEffect>
                                    <p:set>
                                      <p:cBhvr>
                                        <p:cTn id="12" dur="1" fill="hold">
                                          <p:stCondLst>
                                            <p:cond delay="499"/>
                                          </p:stCondLst>
                                        </p:cTn>
                                        <p:tgtEl>
                                          <p:spTgt spid="217094"/>
                                        </p:tgtEl>
                                        <p:attrNameLst>
                                          <p:attrName>style.visibility</p:attrName>
                                        </p:attrNameLst>
                                      </p:cBhvr>
                                      <p:to>
                                        <p:strVal val="hidden"/>
                                      </p:to>
                                    </p:set>
                                  </p:childTnLst>
                                </p:cTn>
                              </p:par>
                            </p:childTnLst>
                          </p:cTn>
                        </p:par>
                        <p:par>
                          <p:cTn id="13" fill="hold" nodeType="afterGroup">
                            <p:stCondLst>
                              <p:cond delay="500"/>
                            </p:stCondLst>
                            <p:childTnLst>
                              <p:par>
                                <p:cTn id="14" presetID="22" presetClass="entr" presetSubtype="4" fill="hold" nodeType="afterEffect">
                                  <p:stCondLst>
                                    <p:cond delay="0"/>
                                  </p:stCondLst>
                                  <p:childTnLst>
                                    <p:set>
                                      <p:cBhvr>
                                        <p:cTn id="15" dur="1" fill="hold">
                                          <p:stCondLst>
                                            <p:cond delay="0"/>
                                          </p:stCondLst>
                                        </p:cTn>
                                        <p:tgtEl>
                                          <p:spTgt spid="217095"/>
                                        </p:tgtEl>
                                        <p:attrNameLst>
                                          <p:attrName>style.visibility</p:attrName>
                                        </p:attrNameLst>
                                      </p:cBhvr>
                                      <p:to>
                                        <p:strVal val="visible"/>
                                      </p:to>
                                    </p:set>
                                    <p:animEffect transition="in" filter="wipe(down)">
                                      <p:cBhvr>
                                        <p:cTn id="16" dur="500"/>
                                        <p:tgtEl>
                                          <p:spTgt spid="21709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nodeType="clickEffect">
                                  <p:stCondLst>
                                    <p:cond delay="0"/>
                                  </p:stCondLst>
                                  <p:childTnLst>
                                    <p:animEffect transition="out" filter="fade">
                                      <p:cBhvr>
                                        <p:cTn id="20" dur="500"/>
                                        <p:tgtEl>
                                          <p:spTgt spid="217095"/>
                                        </p:tgtEl>
                                      </p:cBhvr>
                                    </p:animEffect>
                                    <p:set>
                                      <p:cBhvr>
                                        <p:cTn id="21" dur="1" fill="hold">
                                          <p:stCondLst>
                                            <p:cond delay="499"/>
                                          </p:stCondLst>
                                        </p:cTn>
                                        <p:tgtEl>
                                          <p:spTgt spid="217095"/>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499"/>
                                          </p:stCondLst>
                                        </p:cTn>
                                        <p:tgtEl>
                                          <p:spTgt spid="21709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xit" presetSubtype="0" fill="hold" nodeType="clickEffect">
                                  <p:stCondLst>
                                    <p:cond delay="0"/>
                                  </p:stCondLst>
                                  <p:childTnLst>
                                    <p:animEffect transition="out" filter="fade">
                                      <p:cBhvr>
                                        <p:cTn id="29" dur="500"/>
                                        <p:tgtEl>
                                          <p:spTgt spid="217097"/>
                                        </p:tgtEl>
                                      </p:cBhvr>
                                    </p:animEffect>
                                    <p:set>
                                      <p:cBhvr>
                                        <p:cTn id="30" dur="1" fill="hold">
                                          <p:stCondLst>
                                            <p:cond delay="499"/>
                                          </p:stCondLst>
                                        </p:cTn>
                                        <p:tgtEl>
                                          <p:spTgt spid="217097"/>
                                        </p:tgtEl>
                                        <p:attrNameLst>
                                          <p:attrName>style.visibility</p:attrName>
                                        </p:attrNameLst>
                                      </p:cBhvr>
                                      <p:to>
                                        <p:strVal val="hidden"/>
                                      </p:to>
                                    </p:set>
                                  </p:childTnLst>
                                </p:cTn>
                              </p:par>
                            </p:childTnLst>
                          </p:cTn>
                        </p:par>
                        <p:par>
                          <p:cTn id="31" fill="hold" nodeType="afterGroup">
                            <p:stCondLst>
                              <p:cond delay="500"/>
                            </p:stCondLst>
                            <p:childTnLst>
                              <p:par>
                                <p:cTn id="32" presetID="22" presetClass="entr" presetSubtype="2" fill="hold" nodeType="afterEffect">
                                  <p:stCondLst>
                                    <p:cond delay="0"/>
                                  </p:stCondLst>
                                  <p:childTnLst>
                                    <p:set>
                                      <p:cBhvr>
                                        <p:cTn id="33" dur="1" fill="hold">
                                          <p:stCondLst>
                                            <p:cond delay="0"/>
                                          </p:stCondLst>
                                        </p:cTn>
                                        <p:tgtEl>
                                          <p:spTgt spid="217096"/>
                                        </p:tgtEl>
                                        <p:attrNameLst>
                                          <p:attrName>style.visibility</p:attrName>
                                        </p:attrNameLst>
                                      </p:cBhvr>
                                      <p:to>
                                        <p:strVal val="visible"/>
                                      </p:to>
                                    </p:set>
                                    <p:animEffect transition="in" filter="wipe(right)">
                                      <p:cBhvr>
                                        <p:cTn id="34" dur="500"/>
                                        <p:tgtEl>
                                          <p:spTgt spid="21709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xit" presetSubtype="0" fill="hold" nodeType="clickEffect">
                                  <p:stCondLst>
                                    <p:cond delay="0"/>
                                  </p:stCondLst>
                                  <p:childTnLst>
                                    <p:animEffect transition="out" filter="fade">
                                      <p:cBhvr>
                                        <p:cTn id="38" dur="500"/>
                                        <p:tgtEl>
                                          <p:spTgt spid="217096"/>
                                        </p:tgtEl>
                                      </p:cBhvr>
                                    </p:animEffect>
                                    <p:set>
                                      <p:cBhvr>
                                        <p:cTn id="39" dur="1" fill="hold">
                                          <p:stCondLst>
                                            <p:cond delay="499"/>
                                          </p:stCondLst>
                                        </p:cTn>
                                        <p:tgtEl>
                                          <p:spTgt spid="217096"/>
                                        </p:tgtEl>
                                        <p:attrNameLst>
                                          <p:attrName>style.visibility</p:attrName>
                                        </p:attrNameLst>
                                      </p:cBhvr>
                                      <p:to>
                                        <p:strVal val="hidden"/>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217116"/>
                                        </p:tgtEl>
                                        <p:attrNameLst>
                                          <p:attrName>style.visibility</p:attrName>
                                        </p:attrNameLst>
                                      </p:cBhvr>
                                      <p:to>
                                        <p:strVal val="visible"/>
                                      </p:to>
                                    </p:set>
                                    <p:animEffect transition="in" filter="dissolve">
                                      <p:cBhvr>
                                        <p:cTn id="44" dur="500"/>
                                        <p:tgtEl>
                                          <p:spTgt spid="21711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xit" presetSubtype="0" fill="hold" nodeType="clickEffect">
                                  <p:stCondLst>
                                    <p:cond delay="0"/>
                                  </p:stCondLst>
                                  <p:childTnLst>
                                    <p:animEffect transition="out" filter="fade">
                                      <p:cBhvr>
                                        <p:cTn id="48" dur="500"/>
                                        <p:tgtEl>
                                          <p:spTgt spid="217116"/>
                                        </p:tgtEl>
                                      </p:cBhvr>
                                    </p:animEffect>
                                    <p:set>
                                      <p:cBhvr>
                                        <p:cTn id="49" dur="1" fill="hold">
                                          <p:stCondLst>
                                            <p:cond delay="499"/>
                                          </p:stCondLst>
                                        </p:cTn>
                                        <p:tgtEl>
                                          <p:spTgt spid="217116"/>
                                        </p:tgtEl>
                                        <p:attrNameLst>
                                          <p:attrName>style.visibility</p:attrName>
                                        </p:attrNameLst>
                                      </p:cBhvr>
                                      <p:to>
                                        <p:strVal val="hidden"/>
                                      </p:to>
                                    </p:set>
                                  </p:childTnLst>
                                </p:cTn>
                              </p:par>
                            </p:childTnLst>
                          </p:cTn>
                        </p:par>
                        <p:par>
                          <p:cTn id="50" fill="hold" nodeType="afterGroup">
                            <p:stCondLst>
                              <p:cond delay="500"/>
                            </p:stCondLst>
                            <p:childTnLst>
                              <p:par>
                                <p:cTn id="51" presetID="9" presetClass="entr" presetSubtype="0" fill="hold" nodeType="afterEffect">
                                  <p:stCondLst>
                                    <p:cond delay="0"/>
                                  </p:stCondLst>
                                  <p:childTnLst>
                                    <p:set>
                                      <p:cBhvr>
                                        <p:cTn id="52" dur="1" fill="hold">
                                          <p:stCondLst>
                                            <p:cond delay="0"/>
                                          </p:stCondLst>
                                        </p:cTn>
                                        <p:tgtEl>
                                          <p:spTgt spid="217117"/>
                                        </p:tgtEl>
                                        <p:attrNameLst>
                                          <p:attrName>style.visibility</p:attrName>
                                        </p:attrNameLst>
                                      </p:cBhvr>
                                      <p:to>
                                        <p:strVal val="visible"/>
                                      </p:to>
                                    </p:set>
                                    <p:animEffect transition="in" filter="dissolve">
                                      <p:cBhvr>
                                        <p:cTn id="53" dur="500"/>
                                        <p:tgtEl>
                                          <p:spTgt spid="217117"/>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xit" presetSubtype="0" fill="hold" nodeType="clickEffect">
                                  <p:stCondLst>
                                    <p:cond delay="0"/>
                                  </p:stCondLst>
                                  <p:childTnLst>
                                    <p:animEffect transition="out" filter="fade">
                                      <p:cBhvr>
                                        <p:cTn id="57" dur="500"/>
                                        <p:tgtEl>
                                          <p:spTgt spid="217117"/>
                                        </p:tgtEl>
                                      </p:cBhvr>
                                    </p:animEffect>
                                    <p:set>
                                      <p:cBhvr>
                                        <p:cTn id="58" dur="1" fill="hold">
                                          <p:stCondLst>
                                            <p:cond delay="499"/>
                                          </p:stCondLst>
                                        </p:cTn>
                                        <p:tgtEl>
                                          <p:spTgt spid="2171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991B6-ED5A-000D-4DE7-277C948BEF9B}"/>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45731492-0BCD-D5BD-56B2-864F716AD77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7091" name="Picture 3" descr="Ascension">
            <a:extLst>
              <a:ext uri="{FF2B5EF4-FFF2-40B4-BE49-F238E27FC236}">
                <a16:creationId xmlns:a16="http://schemas.microsoft.com/office/drawing/2014/main" id="{4FB4F0EA-FBCE-7143-D2A6-0E468A0CA89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92713" y="0"/>
            <a:ext cx="3951287" cy="533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14C482D2-397C-3B1F-0985-64ED228F5C5A}"/>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F4CB0744-87E6-CD9D-D694-5D1CDF344B14}"/>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pic>
        <p:nvPicPr>
          <p:cNvPr id="217100" name="Picture 12" descr="j0202092">
            <a:extLst>
              <a:ext uri="{FF2B5EF4-FFF2-40B4-BE49-F238E27FC236}">
                <a16:creationId xmlns:a16="http://schemas.microsoft.com/office/drawing/2014/main" id="{5A19AE25-E57A-841B-103B-4266CD5B786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34000" y="152400"/>
            <a:ext cx="1855788"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7104" name="AutoShape 16">
            <a:extLst>
              <a:ext uri="{FF2B5EF4-FFF2-40B4-BE49-F238E27FC236}">
                <a16:creationId xmlns:a16="http://schemas.microsoft.com/office/drawing/2014/main" id="{6BF71CA4-21ED-976A-14E7-8D7FE297826B}"/>
              </a:ext>
            </a:extLst>
          </p:cNvPr>
          <p:cNvSpPr>
            <a:spLocks noChangeArrowheads="1"/>
          </p:cNvSpPr>
          <p:nvPr/>
        </p:nvSpPr>
        <p:spPr bwMode="auto">
          <a:xfrm rot="-5400000">
            <a:off x="5867400" y="2895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grpSp>
        <p:nvGrpSpPr>
          <p:cNvPr id="3" name="Group 18">
            <a:extLst>
              <a:ext uri="{FF2B5EF4-FFF2-40B4-BE49-F238E27FC236}">
                <a16:creationId xmlns:a16="http://schemas.microsoft.com/office/drawing/2014/main" id="{FD96D860-7A43-103F-CB69-2E63017DDE5A}"/>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48C6E642-8196-76A8-943E-591B5A1188F9}"/>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5AF56449-DDF1-5BDA-51A4-BD6BA31E30FF}"/>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a:extLst>
              <a:ext uri="{FF2B5EF4-FFF2-40B4-BE49-F238E27FC236}">
                <a16:creationId xmlns:a16="http://schemas.microsoft.com/office/drawing/2014/main" id="{B12F494D-C17F-01AD-6E01-091C35933622}"/>
              </a:ext>
            </a:extLst>
          </p:cNvPr>
          <p:cNvGrpSpPr>
            <a:grpSpLocks/>
          </p:cNvGrpSpPr>
          <p:nvPr/>
        </p:nvGrpSpPr>
        <p:grpSpPr bwMode="auto">
          <a:xfrm>
            <a:off x="76200" y="4953000"/>
            <a:ext cx="4084638" cy="838200"/>
            <a:chOff x="48" y="3120"/>
            <a:chExt cx="2573" cy="528"/>
          </a:xfrm>
        </p:grpSpPr>
        <p:sp>
          <p:nvSpPr>
            <p:cNvPr id="140314" name="AutoShape 22">
              <a:extLst>
                <a:ext uri="{FF2B5EF4-FFF2-40B4-BE49-F238E27FC236}">
                  <a16:creationId xmlns:a16="http://schemas.microsoft.com/office/drawing/2014/main" id="{5550F26F-B0A9-1D34-1153-16D786E0B308}"/>
                </a:ext>
              </a:extLst>
            </p:cNvPr>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a:extLst>
                <a:ext uri="{FF2B5EF4-FFF2-40B4-BE49-F238E27FC236}">
                  <a16:creationId xmlns:a16="http://schemas.microsoft.com/office/drawing/2014/main" id="{80149681-6BDA-16D7-6E48-2FDEB816B38C}"/>
                </a:ext>
              </a:extLst>
            </p:cNvPr>
            <p:cNvSpPr txBox="1">
              <a:spLocks noChangeArrowheads="1"/>
            </p:cNvSpPr>
            <p:nvPr/>
          </p:nvSpPr>
          <p:spPr bwMode="auto">
            <a:xfrm>
              <a:off x="576" y="3268"/>
              <a:ext cx="204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sp>
        <p:nvSpPr>
          <p:cNvPr id="217118" name="AutoShape 30">
            <a:extLst>
              <a:ext uri="{FF2B5EF4-FFF2-40B4-BE49-F238E27FC236}">
                <a16:creationId xmlns:a16="http://schemas.microsoft.com/office/drawing/2014/main" id="{8ED8D6A3-C2DA-5885-49C9-6F13B3571158}"/>
              </a:ext>
            </a:extLst>
          </p:cNvPr>
          <p:cNvSpPr>
            <a:spLocks noChangeArrowheads="1"/>
          </p:cNvSpPr>
          <p:nvPr/>
        </p:nvSpPr>
        <p:spPr bwMode="auto">
          <a:xfrm rot="1578731">
            <a:off x="4191000" y="2514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58743" name="Rectangle 32">
            <a:extLst>
              <a:ext uri="{FF2B5EF4-FFF2-40B4-BE49-F238E27FC236}">
                <a16:creationId xmlns:a16="http://schemas.microsoft.com/office/drawing/2014/main" id="{B94CF48B-43C7-8826-96D0-D6227414A44C}"/>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F79BF1E9-878F-5377-0F61-D90841694947}"/>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40615260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17118"/>
                                        </p:tgtEl>
                                        <p:attrNameLst>
                                          <p:attrName>style.visibility</p:attrName>
                                        </p:attrNameLst>
                                      </p:cBhvr>
                                      <p:to>
                                        <p:strVal val="visible"/>
                                      </p:to>
                                    </p:set>
                                    <p:animEffect transition="in" filter="wipe(down)">
                                      <p:cBhvr>
                                        <p:cTn id="7" dur="500"/>
                                        <p:tgtEl>
                                          <p:spTgt spid="2171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118"/>
                                        </p:tgtEl>
                                      </p:cBhvr>
                                    </p:animEffect>
                                    <p:set>
                                      <p:cBhvr>
                                        <p:cTn id="12" dur="1" fill="hold">
                                          <p:stCondLst>
                                            <p:cond delay="499"/>
                                          </p:stCondLst>
                                        </p:cTn>
                                        <p:tgtEl>
                                          <p:spTgt spid="217118"/>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nodeType="clickEffect">
                                  <p:stCondLst>
                                    <p:cond delay="0"/>
                                  </p:stCondLst>
                                  <p:childTnLst>
                                    <p:set>
                                      <p:cBhvr>
                                        <p:cTn id="16" dur="1" fill="hold">
                                          <p:stCondLst>
                                            <p:cond delay="0"/>
                                          </p:stCondLst>
                                        </p:cTn>
                                        <p:tgtEl>
                                          <p:spTgt spid="217091"/>
                                        </p:tgtEl>
                                        <p:attrNameLst>
                                          <p:attrName>style.visibility</p:attrName>
                                        </p:attrNameLst>
                                      </p:cBhvr>
                                      <p:to>
                                        <p:strVal val="visible"/>
                                      </p:to>
                                    </p:set>
                                    <p:animEffect transition="in" filter="checkerboard(down)">
                                      <p:cBhvr>
                                        <p:cTn id="17" dur="500"/>
                                        <p:tgtEl>
                                          <p:spTgt spid="21709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xit" presetSubtype="0" fill="hold" nodeType="clickEffect">
                                  <p:stCondLst>
                                    <p:cond delay="0"/>
                                  </p:stCondLst>
                                  <p:childTnLst>
                                    <p:set>
                                      <p:cBhvr>
                                        <p:cTn id="21" dur="1" fill="hold">
                                          <p:stCondLst>
                                            <p:cond delay="499"/>
                                          </p:stCondLst>
                                        </p:cTn>
                                        <p:tgtEl>
                                          <p:spTgt spid="217091"/>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217104"/>
                                        </p:tgtEl>
                                        <p:attrNameLst>
                                          <p:attrName>style.visibility</p:attrName>
                                        </p:attrNameLst>
                                      </p:cBhvr>
                                      <p:to>
                                        <p:strVal val="visible"/>
                                      </p:to>
                                    </p:set>
                                    <p:animEffect transition="in" filter="wipe(down)">
                                      <p:cBhvr>
                                        <p:cTn id="26" dur="500"/>
                                        <p:tgtEl>
                                          <p:spTgt spid="21710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xit" presetSubtype="0" fill="hold" nodeType="clickEffect">
                                  <p:stCondLst>
                                    <p:cond delay="0"/>
                                  </p:stCondLst>
                                  <p:childTnLst>
                                    <p:animEffect transition="out" filter="fade">
                                      <p:cBhvr>
                                        <p:cTn id="30" dur="500"/>
                                        <p:tgtEl>
                                          <p:spTgt spid="217104"/>
                                        </p:tgtEl>
                                      </p:cBhvr>
                                    </p:animEffect>
                                    <p:set>
                                      <p:cBhvr>
                                        <p:cTn id="31" dur="1" fill="hold">
                                          <p:stCondLst>
                                            <p:cond delay="499"/>
                                          </p:stCondLst>
                                        </p:cTn>
                                        <p:tgtEl>
                                          <p:spTgt spid="217104"/>
                                        </p:tgtEl>
                                        <p:attrNameLst>
                                          <p:attrName>style.visibility</p:attrName>
                                        </p:attrNameLst>
                                      </p:cBhvr>
                                      <p:to>
                                        <p:strVal val="hidden"/>
                                      </p:to>
                                    </p:set>
                                  </p:childTnLst>
                                </p:cTn>
                              </p:par>
                            </p:childTnLst>
                          </p:cTn>
                        </p:par>
                        <p:par>
                          <p:cTn id="32" fill="hold" nodeType="afterGroup">
                            <p:stCondLst>
                              <p:cond delay="500"/>
                            </p:stCondLst>
                            <p:childTnLst>
                              <p:par>
                                <p:cTn id="33" presetID="9" presetClass="entr" presetSubtype="0" fill="hold" nodeType="afterEffect">
                                  <p:stCondLst>
                                    <p:cond delay="0"/>
                                  </p:stCondLst>
                                  <p:childTnLst>
                                    <p:set>
                                      <p:cBhvr>
                                        <p:cTn id="34" dur="1" fill="hold">
                                          <p:stCondLst>
                                            <p:cond delay="0"/>
                                          </p:stCondLst>
                                        </p:cTn>
                                        <p:tgtEl>
                                          <p:spTgt spid="217100"/>
                                        </p:tgtEl>
                                        <p:attrNameLst>
                                          <p:attrName>style.visibility</p:attrName>
                                        </p:attrNameLst>
                                      </p:cBhvr>
                                      <p:to>
                                        <p:strVal val="visible"/>
                                      </p:to>
                                    </p:set>
                                    <p:animEffect transition="in" filter="dissolve">
                                      <p:cBhvr>
                                        <p:cTn id="35" dur="500"/>
                                        <p:tgtEl>
                                          <p:spTgt spid="21710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xit" presetSubtype="0" fill="hold" nodeType="clickEffect">
                                  <p:stCondLst>
                                    <p:cond delay="0"/>
                                  </p:stCondLst>
                                  <p:childTnLst>
                                    <p:animEffect transition="out" filter="fade">
                                      <p:cBhvr>
                                        <p:cTn id="39" dur="500"/>
                                        <p:tgtEl>
                                          <p:spTgt spid="217100"/>
                                        </p:tgtEl>
                                      </p:cBhvr>
                                    </p:animEffect>
                                    <p:set>
                                      <p:cBhvr>
                                        <p:cTn id="40" dur="1" fill="hold">
                                          <p:stCondLst>
                                            <p:cond delay="499"/>
                                          </p:stCondLst>
                                        </p:cTn>
                                        <p:tgtEl>
                                          <p:spTgt spid="217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105" name="AutoShape 17"/>
          <p:cNvSpPr>
            <a:spLocks noChangeArrowheads="1"/>
          </p:cNvSpPr>
          <p:nvPr/>
        </p:nvSpPr>
        <p:spPr bwMode="auto">
          <a:xfrm rot="1101064">
            <a:off x="5029200" y="3657600"/>
            <a:ext cx="1905000" cy="685800"/>
          </a:xfrm>
          <a:prstGeom prst="leftRightArrow">
            <a:avLst>
              <a:gd name="adj1" fmla="val 50000"/>
              <a:gd name="adj2" fmla="val 55556"/>
            </a:avLst>
          </a:prstGeom>
          <a:solidFill>
            <a:srgbClr val="FF6600"/>
          </a:solidFill>
          <a:ln w="12700" cap="sq">
            <a:solidFill>
              <a:schemeClr val="tx1"/>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p:cNvGrpSpPr>
            <a:grpSpLocks/>
          </p:cNvGrpSpPr>
          <p:nvPr/>
        </p:nvGrpSpPr>
        <p:grpSpPr bwMode="auto">
          <a:xfrm>
            <a:off x="76200" y="4953000"/>
            <a:ext cx="4084638" cy="838200"/>
            <a:chOff x="48" y="3120"/>
            <a:chExt cx="2573" cy="528"/>
          </a:xfrm>
        </p:grpSpPr>
        <p:sp>
          <p:nvSpPr>
            <p:cNvPr id="140314" name="AutoShape 22"/>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p:cNvSpPr txBox="1">
              <a:spLocks noChangeArrowheads="1"/>
            </p:cNvSpPr>
            <p:nvPr/>
          </p:nvSpPr>
          <p:spPr bwMode="auto">
            <a:xfrm>
              <a:off x="576" y="3268"/>
              <a:ext cx="204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grpSp>
        <p:nvGrpSpPr>
          <p:cNvPr id="5" name="Group 24"/>
          <p:cNvGrpSpPr>
            <a:grpSpLocks/>
          </p:cNvGrpSpPr>
          <p:nvPr/>
        </p:nvGrpSpPr>
        <p:grpSpPr bwMode="auto">
          <a:xfrm>
            <a:off x="76200" y="5867400"/>
            <a:ext cx="4745038" cy="838200"/>
            <a:chOff x="48" y="3696"/>
            <a:chExt cx="2989" cy="528"/>
          </a:xfrm>
        </p:grpSpPr>
        <p:sp>
          <p:nvSpPr>
            <p:cNvPr id="140312" name="AutoShape 25"/>
            <p:cNvSpPr>
              <a:spLocks noChangeArrowheads="1"/>
            </p:cNvSpPr>
            <p:nvPr/>
          </p:nvSpPr>
          <p:spPr bwMode="auto">
            <a:xfrm>
              <a:off x="48" y="3696"/>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1" name="Text Box 26"/>
            <p:cNvSpPr txBox="1">
              <a:spLocks noChangeArrowheads="1"/>
            </p:cNvSpPr>
            <p:nvPr/>
          </p:nvSpPr>
          <p:spPr bwMode="auto">
            <a:xfrm>
              <a:off x="576" y="3844"/>
              <a:ext cx="2461"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Acts 1:11; Zech. 14:4; Ezek. 43:1-5</a:t>
              </a:r>
            </a:p>
          </p:txBody>
        </p:sp>
      </p:grpSp>
      <p:sp>
        <p:nvSpPr>
          <p:cNvPr id="217115" name="AutoShape 27"/>
          <p:cNvSpPr>
            <a:spLocks noChangeArrowheads="1"/>
          </p:cNvSpPr>
          <p:nvPr/>
        </p:nvSpPr>
        <p:spPr bwMode="auto">
          <a:xfrm rot="-8655613">
            <a:off x="4191000" y="2819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119" name="AutoShape 31"/>
          <p:cNvSpPr>
            <a:spLocks noChangeArrowheads="1"/>
          </p:cNvSpPr>
          <p:nvPr/>
        </p:nvSpPr>
        <p:spPr bwMode="auto">
          <a:xfrm rot="5357320">
            <a:off x="5486400" y="26670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7382696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17119"/>
                                        </p:tgtEl>
                                        <p:attrNameLst>
                                          <p:attrName>style.visibility</p:attrName>
                                        </p:attrNameLst>
                                      </p:cBhvr>
                                      <p:to>
                                        <p:strVal val="visible"/>
                                      </p:to>
                                    </p:set>
                                    <p:animEffect transition="in" filter="wipe(up)">
                                      <p:cBhvr>
                                        <p:cTn id="7" dur="500"/>
                                        <p:tgtEl>
                                          <p:spTgt spid="2171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xit" presetSubtype="0" fill="hold" nodeType="clickEffect">
                                  <p:stCondLst>
                                    <p:cond delay="0"/>
                                  </p:stCondLst>
                                  <p:childTnLst>
                                    <p:set>
                                      <p:cBhvr>
                                        <p:cTn id="11" dur="1" fill="hold">
                                          <p:stCondLst>
                                            <p:cond delay="499"/>
                                          </p:stCondLst>
                                        </p:cTn>
                                        <p:tgtEl>
                                          <p:spTgt spid="217119"/>
                                        </p:tgtEl>
                                        <p:attrNameLst>
                                          <p:attrName>style.visibility</p:attrName>
                                        </p:attrNameLst>
                                      </p:cBhvr>
                                      <p:to>
                                        <p:strVal val="hidden"/>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0" presetClass="entr" presetSubtype="0" fill="hold" grpId="0" nodeType="clickEffect">
                                  <p:stCondLst>
                                    <p:cond delay="0"/>
                                  </p:stCondLst>
                                  <p:childTnLst>
                                    <p:set>
                                      <p:cBhvr>
                                        <p:cTn id="15" dur="1" fill="hold">
                                          <p:stCondLst>
                                            <p:cond delay="0"/>
                                          </p:stCondLst>
                                        </p:cTn>
                                        <p:tgtEl>
                                          <p:spTgt spid="217105"/>
                                        </p:tgtEl>
                                        <p:attrNameLst>
                                          <p:attrName>style.visibility</p:attrName>
                                        </p:attrNameLst>
                                      </p:cBhvr>
                                      <p:to>
                                        <p:strVal val="visible"/>
                                      </p:to>
                                    </p:set>
                                    <p:animEffect transition="in" filter="wedge">
                                      <p:cBhvr>
                                        <p:cTn id="16" dur="500"/>
                                        <p:tgtEl>
                                          <p:spTgt spid="21710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grpId="1" nodeType="clickEffect">
                                  <p:stCondLst>
                                    <p:cond delay="0"/>
                                  </p:stCondLst>
                                  <p:childTnLst>
                                    <p:animEffect transition="out" filter="fade">
                                      <p:cBhvr>
                                        <p:cTn id="20" dur="500"/>
                                        <p:tgtEl>
                                          <p:spTgt spid="217105"/>
                                        </p:tgtEl>
                                      </p:cBhvr>
                                    </p:animEffect>
                                    <p:set>
                                      <p:cBhvr>
                                        <p:cTn id="21" dur="1" fill="hold">
                                          <p:stCondLst>
                                            <p:cond delay="499"/>
                                          </p:stCondLst>
                                        </p:cTn>
                                        <p:tgtEl>
                                          <p:spTgt spid="217105"/>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217115"/>
                                        </p:tgtEl>
                                        <p:attrNameLst>
                                          <p:attrName>style.visibility</p:attrName>
                                        </p:attrNameLst>
                                      </p:cBhvr>
                                      <p:to>
                                        <p:strVal val="visible"/>
                                      </p:to>
                                    </p:set>
                                    <p:animEffect transition="in" filter="wipe(down)">
                                      <p:cBhvr>
                                        <p:cTn id="26" dur="500"/>
                                        <p:tgtEl>
                                          <p:spTgt spid="21711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nodeType="clickEffect">
                                  <p:stCondLst>
                                    <p:cond delay="0"/>
                                  </p:stCondLst>
                                  <p:childTnLst>
                                    <p:set>
                                      <p:cBhvr>
                                        <p:cTn id="30" dur="1" fill="hold">
                                          <p:stCondLst>
                                            <p:cond delay="499"/>
                                          </p:stCondLst>
                                        </p:cTn>
                                        <p:tgtEl>
                                          <p:spTgt spid="2171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5" grpId="0" animBg="1"/>
      <p:bldP spid="217105"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1937" name="Picture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00098" name="Rectangle 2"/>
          <p:cNvSpPr>
            <a:spLocks noGrp="1" noChangeArrowheads="1"/>
          </p:cNvSpPr>
          <p:nvPr>
            <p:ph type="ctrTitle"/>
          </p:nvPr>
        </p:nvSpPr>
        <p:spPr>
          <a:xfrm>
            <a:off x="0" y="4724435"/>
            <a:ext cx="9144000" cy="2016125"/>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Palms to Palms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985" name="Picture 5"/>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0638" y="15910"/>
            <a:ext cx="9123362" cy="6842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pPr eaLnBrk="1" fontAlgn="auto" hangingPunct="1">
              <a:spcAft>
                <a:spcPts val="0"/>
              </a:spcAft>
              <a:defRPr/>
            </a:pPr>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latin typeface="Arial"/>
                <a:ea typeface="+mn-ea"/>
                <a:cs typeface="+mn-cs"/>
              </a:rPr>
              <a:t>What</a:t>
            </a:r>
            <a:r>
              <a:rPr lang="mr-IN" sz="6600" dirty="0">
                <a:solidFill>
                  <a:srgbClr val="FFFFFF"/>
                </a:solidFill>
                <a:effectLst>
                  <a:glow rad="190500">
                    <a:srgbClr val="000000">
                      <a:alpha val="75000"/>
                    </a:srgbClr>
                  </a:glow>
                  <a:outerShdw blurRad="50800" dist="38100" dir="2700000" algn="tl" rotWithShape="0">
                    <a:srgbClr val="000000">
                      <a:alpha val="43000"/>
                    </a:srgbClr>
                  </a:outerShdw>
                </a:effectLst>
                <a:latin typeface="Arial"/>
                <a:ea typeface="+mn-ea"/>
                <a:cs typeface="+mn-cs"/>
              </a:rPr>
              <a:t>'</a:t>
            </a:r>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latin typeface="Arial"/>
                <a:ea typeface="+mn-ea"/>
                <a:cs typeface="+mn-cs"/>
              </a:rPr>
              <a:t>s so good about Good Friday?</a:t>
            </a:r>
            <a:endParaRPr lang="en-US" dirty="0">
              <a:ea typeface="+mj-ea"/>
              <a:cs typeface="+mj-c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6033" name="Picture 2"/>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0" y="3560763"/>
            <a:ext cx="9144000" cy="2989262"/>
          </a:xfrm>
        </p:spPr>
        <p:txBody>
          <a:bodyPr>
            <a:normAutofit fontScale="90000"/>
          </a:bodyPr>
          <a:lstStyle/>
          <a:p>
            <a:pPr eaLnBrk="1" fontAlgn="auto" hangingPunct="1">
              <a:spcAft>
                <a:spcPts val="0"/>
              </a:spcAft>
              <a:defRPr/>
            </a:pPr>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How is Christ</a:t>
            </a:r>
            <a:r>
              <a:rPr lang="mr-IN"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a:t>
            </a:r>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s death better than any </a:t>
            </a:r>
            <a:r>
              <a:rPr lang="en-US" sz="6600" dirty="0">
                <a:solidFill>
                  <a:srgbClr val="FFFF00"/>
                </a:solidFill>
                <a:effectLst>
                  <a:glow rad="190500">
                    <a:srgbClr val="000000">
                      <a:alpha val="75000"/>
                    </a:srgbClr>
                  </a:glow>
                  <a:outerShdw blurRad="50800" dist="38100" dir="2700000" algn="tl" rotWithShape="0">
                    <a:srgbClr val="000000">
                      <a:alpha val="43000"/>
                    </a:srgbClr>
                  </a:outerShdw>
                </a:effectLst>
                <a:ea typeface="+mn-ea"/>
                <a:cs typeface="+mn-cs"/>
              </a:rPr>
              <a:t>sacrifice</a:t>
            </a:r>
            <a:r>
              <a:rPr lang="en-US" sz="6600" dirty="0">
                <a:solidFill>
                  <a:srgbClr val="FFFFFF"/>
                </a:solidFill>
                <a:effectLst>
                  <a:glow rad="190500">
                    <a:srgbClr val="000000">
                      <a:alpha val="75000"/>
                    </a:srgbClr>
                  </a:glow>
                  <a:outerShdw blurRad="50800" dist="38100" dir="2700000" algn="tl" rotWithShape="0">
                    <a:srgbClr val="000000">
                      <a:alpha val="43000"/>
                    </a:srgbClr>
                  </a:outerShdw>
                </a:effectLst>
                <a:ea typeface="+mn-ea"/>
                <a:cs typeface="+mn-cs"/>
              </a:rPr>
              <a:t>? </a:t>
            </a:r>
            <a:endParaRPr lang="en-US" dirty="0">
              <a:ea typeface="+mj-ea"/>
              <a:cs typeface="+mj-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0" name="Rectangle 10"/>
          <p:cNvSpPr>
            <a:spLocks noChangeArrowheads="1"/>
          </p:cNvSpPr>
          <p:nvPr/>
        </p:nvSpPr>
        <p:spPr bwMode="auto">
          <a:xfrm>
            <a:off x="0" y="0"/>
            <a:ext cx="7848600" cy="6858000"/>
          </a:xfrm>
          <a:prstGeom prst="rect">
            <a:avLst/>
          </a:prstGeom>
          <a:gradFill rotWithShape="0">
            <a:gsLst>
              <a:gs pos="0">
                <a:schemeClr val="bg2">
                  <a:alpha val="58000"/>
                </a:schemeClr>
              </a:gs>
              <a:gs pos="100000">
                <a:schemeClr val="bg2">
                  <a:gamma/>
                  <a:shade val="46275"/>
                  <a:invGamma/>
                </a:schemeClr>
              </a:gs>
            </a:gsLst>
            <a:lin ang="5400000" scaled="1"/>
          </a:gradFill>
          <a:ln w="9525">
            <a:solidFill>
              <a:schemeClr val="tx1"/>
            </a:solidFill>
            <a:miter lim="800000"/>
            <a:headEnd/>
            <a:tailEnd/>
          </a:ln>
          <a:effectLst/>
        </p:spPr>
        <p:txBody>
          <a:bodyPr wrap="none" lIns="91275" tIns="45638" rIns="91275" bIns="45638" anchor="ctr"/>
          <a:lstStyle/>
          <a:p>
            <a:pPr eaLnBrk="0" hangingPunct="0">
              <a:defRPr/>
            </a:pPr>
            <a:endParaRPr lang="en-US" sz="1800">
              <a:solidFill>
                <a:srgbClr val="2F1311"/>
              </a:solidFill>
              <a:latin typeface="Tahoma" charset="-52"/>
              <a:ea typeface="ＭＳ Ｐゴシック" charset="-128"/>
              <a:cs typeface="ＭＳ Ｐゴシック" charset="-128"/>
            </a:endParaRPr>
          </a:p>
        </p:txBody>
      </p:sp>
      <p:sp>
        <p:nvSpPr>
          <p:cNvPr id="557058" name="Text Box 5"/>
          <p:cNvSpPr txBox="1">
            <a:spLocks noChangeArrowheads="1"/>
          </p:cNvSpPr>
          <p:nvPr/>
        </p:nvSpPr>
        <p:spPr bwMode="auto">
          <a:xfrm>
            <a:off x="8397876" y="82585"/>
            <a:ext cx="669925" cy="396875"/>
          </a:xfrm>
          <a:prstGeom prst="rect">
            <a:avLst/>
          </a:prstGeom>
          <a:solidFill>
            <a:schemeClr val="tx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b="1">
                <a:solidFill>
                  <a:srgbClr val="2F1311"/>
                </a:solidFill>
                <a:latin typeface="Tahoma" charset="0"/>
              </a:rPr>
              <a:t>145</a:t>
            </a:r>
          </a:p>
        </p:txBody>
      </p:sp>
      <p:pic>
        <p:nvPicPr>
          <p:cNvPr id="557059" name="Picture 6" descr="j028038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0" y="990600"/>
            <a:ext cx="30353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4091" name="Text Box 11"/>
          <p:cNvSpPr txBox="1">
            <a:spLocks noChangeArrowheads="1"/>
          </p:cNvSpPr>
          <p:nvPr/>
        </p:nvSpPr>
        <p:spPr bwMode="auto">
          <a:xfrm>
            <a:off x="-76200" y="1981201"/>
            <a:ext cx="3047538" cy="5901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b="1">
                <a:solidFill>
                  <a:srgbClr val="2F1311"/>
                </a:solidFill>
                <a:latin typeface="Tahoma" charset="0"/>
              </a:rPr>
              <a:t>Sanctification</a:t>
            </a:r>
            <a:endParaRPr lang="en-US" sz="1800">
              <a:solidFill>
                <a:srgbClr val="2F1311"/>
              </a:solidFill>
              <a:latin typeface="Tahoma" charset="0"/>
            </a:endParaRPr>
          </a:p>
        </p:txBody>
      </p:sp>
      <p:sp>
        <p:nvSpPr>
          <p:cNvPr id="174082" name="Rectangle 2"/>
          <p:cNvSpPr>
            <a:spLocks noGrp="1" noChangeArrowheads="1"/>
          </p:cNvSpPr>
          <p:nvPr>
            <p:ph type="title"/>
          </p:nvPr>
        </p:nvSpPr>
        <p:spPr>
          <a:xfrm>
            <a:off x="228601" y="0"/>
            <a:ext cx="7477125" cy="1143000"/>
          </a:xfrm>
          <a:solidFill>
            <a:schemeClr val="bg2"/>
          </a:solidFill>
          <a:effectLst>
            <a:outerShdw blurRad="63500" dist="38099" dir="2700000" algn="ctr" rotWithShape="0">
              <a:schemeClr val="bg2">
                <a:alpha val="74997"/>
              </a:schemeClr>
            </a:outerShdw>
          </a:effectLst>
        </p:spPr>
        <p:txBody>
          <a:bodyPr/>
          <a:lstStyle/>
          <a:p>
            <a:pPr eaLnBrk="1" hangingPunct="1">
              <a:defRPr/>
            </a:pPr>
            <a:r>
              <a:rPr lang="en-US">
                <a:ea typeface="+mj-ea"/>
                <a:cs typeface="+mj-cs"/>
              </a:rPr>
              <a:t>The Four Cups (Exod. 6:6-7)</a:t>
            </a:r>
          </a:p>
        </p:txBody>
      </p:sp>
      <p:sp>
        <p:nvSpPr>
          <p:cNvPr id="14" name="TextBox 13"/>
          <p:cNvSpPr txBox="1">
            <a:spLocks noChangeArrowheads="1"/>
          </p:cNvSpPr>
          <p:nvPr/>
        </p:nvSpPr>
        <p:spPr bwMode="auto">
          <a:xfrm>
            <a:off x="4724400" y="1295400"/>
            <a:ext cx="4419600" cy="1631950"/>
          </a:xfrm>
          <a:prstGeom prst="rect">
            <a:avLst/>
          </a:prstGeom>
          <a:solidFill>
            <a:srgbClr val="66006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75" tIns="45638" rIns="91275" bIns="4563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mr-IN" altLang="ja-JP" sz="2000">
                <a:solidFill>
                  <a:srgbClr val="FFFFFF"/>
                </a:solidFill>
                <a:latin typeface="Tahoma" charset="0"/>
              </a:rPr>
              <a:t>"</a:t>
            </a:r>
            <a:r>
              <a:rPr lang="en-US" altLang="ja-JP" sz="2000">
                <a:solidFill>
                  <a:srgbClr val="FFFFFF"/>
                </a:solidFill>
                <a:latin typeface="Tahoma" charset="0"/>
              </a:rPr>
              <a:t>Therefore, say to the Israelites: </a:t>
            </a:r>
          </a:p>
          <a:p>
            <a:r>
              <a:rPr lang="mr-IN" altLang="ja-JP" sz="2000">
                <a:solidFill>
                  <a:srgbClr val="FFFFFF"/>
                </a:solidFill>
                <a:latin typeface="Tahoma" charset="0"/>
              </a:rPr>
              <a:t>'</a:t>
            </a:r>
            <a:r>
              <a:rPr lang="en-US" altLang="ja-JP" sz="2000">
                <a:solidFill>
                  <a:srgbClr val="FFFFFF"/>
                </a:solidFill>
                <a:latin typeface="Tahoma" charset="0"/>
              </a:rPr>
              <a:t>I am the Lord, and </a:t>
            </a:r>
            <a:r>
              <a:rPr lang="en-US" altLang="ja-JP" sz="2000" u="sng">
                <a:solidFill>
                  <a:srgbClr val="FFFF00"/>
                </a:solidFill>
                <a:latin typeface="Tahoma" charset="0"/>
              </a:rPr>
              <a:t>I will </a:t>
            </a:r>
            <a:r>
              <a:rPr lang="en-US" altLang="ja-JP" sz="2000">
                <a:solidFill>
                  <a:srgbClr val="FFFF00"/>
                </a:solidFill>
                <a:latin typeface="Tahoma" charset="0"/>
              </a:rPr>
              <a:t>bring you out </a:t>
            </a:r>
            <a:r>
              <a:rPr lang="en-US" altLang="ja-JP" sz="2000">
                <a:solidFill>
                  <a:srgbClr val="FFFFFF"/>
                </a:solidFill>
                <a:latin typeface="Tahoma" charset="0"/>
              </a:rPr>
              <a:t>from under the yoke of the Egyptians. </a:t>
            </a:r>
          </a:p>
          <a:p>
            <a:endParaRPr lang="en-US" sz="2000">
              <a:solidFill>
                <a:srgbClr val="FFFFFF"/>
              </a:solidFill>
              <a:latin typeface="Tahoma"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0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91" grpId="0"/>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descr="02_Jesus_Anointed_1024.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1471326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75" tIns="45638" rIns="91275" bIns="45638"/>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4"/>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John 13</a:t>
            </a:r>
          </a:p>
        </p:txBody>
      </p:sp>
    </p:spTree>
    <p:extLst>
      <p:ext uri="{BB962C8B-B14F-4D97-AF65-F5344CB8AC3E}">
        <p14:creationId xmlns:p14="http://schemas.microsoft.com/office/powerpoint/2010/main" val="3852655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9784"/>
            <a:ext cx="9144000" cy="5395440"/>
          </a:xfrm>
          <a:effectLst>
            <a:outerShdw blurRad="63500" dist="35921" dir="2700000" algn="ctr" rotWithShape="0">
              <a:schemeClr val="tx2">
                <a:alpha val="74998"/>
              </a:schemeClr>
            </a:outerShdw>
          </a:effectLst>
        </p:spPr>
        <p:txBody>
          <a:bodyPr anchor="ctr"/>
          <a:lstStyle/>
          <a:p>
            <a:pPr>
              <a:defRPr/>
            </a:pPr>
            <a:r>
              <a:rPr lang="en-US" sz="4800" b="1" dirty="0">
                <a:effectLst>
                  <a:glow rad="127000">
                    <a:schemeClr val="tx1"/>
                  </a:glow>
                </a:effectLst>
                <a:latin typeface="Arial" charset="0"/>
                <a:ea typeface="ＭＳ Ｐゴシック" charset="0"/>
                <a:cs typeface="ＭＳ Ｐゴシック" charset="0"/>
              </a:rPr>
              <a:t>Jesus prepared his disciples to depend on the Holy Spirit (John 13–17).</a:t>
            </a:r>
          </a:p>
        </p:txBody>
      </p:sp>
    </p:spTree>
    <p:extLst>
      <p:ext uri="{BB962C8B-B14F-4D97-AF65-F5344CB8AC3E}">
        <p14:creationId xmlns:p14="http://schemas.microsoft.com/office/powerpoint/2010/main" val="3472755353"/>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3444" name="Rectangle 52">
            <a:extLst>
              <a:ext uri="{FF2B5EF4-FFF2-40B4-BE49-F238E27FC236}">
                <a16:creationId xmlns:a16="http://schemas.microsoft.com/office/drawing/2014/main" id="{70B12ABD-EC7C-4E4A-B2CA-D3692EC4356A}"/>
              </a:ext>
            </a:extLst>
          </p:cNvPr>
          <p:cNvSpPr>
            <a:spLocks noGrp="1" noChangeArrowheads="1"/>
          </p:cNvSpPr>
          <p:nvPr>
            <p:ph type="title"/>
          </p:nvPr>
        </p:nvSpPr>
        <p:spPr>
          <a:xfrm>
            <a:off x="0" y="0"/>
            <a:ext cx="9144000" cy="762000"/>
          </a:xfrm>
          <a:effectLst>
            <a:outerShdw blurRad="63500" dist="35921" dir="2700000" algn="ctr" rotWithShape="0">
              <a:srgbClr val="000000">
                <a:alpha val="74997"/>
              </a:srgbClr>
            </a:outerShdw>
          </a:effectLst>
        </p:spPr>
        <p:txBody>
          <a:bodyPr/>
          <a:lstStyle/>
          <a:p>
            <a:pPr eaLnBrk="1" hangingPunct="1"/>
            <a:r>
              <a:rPr lang="en-US" altLang="en-US" sz="4000" b="1">
                <a:solidFill>
                  <a:schemeClr val="bg1"/>
                </a:solidFill>
              </a:rPr>
              <a:t>Jerusalem from the East, AD 33</a:t>
            </a:r>
            <a:endParaRPr lang="en-US" altLang="en-US" b="1">
              <a:solidFill>
                <a:schemeClr val="bg1"/>
              </a:solidFill>
            </a:endParaRPr>
          </a:p>
        </p:txBody>
      </p:sp>
      <p:pic>
        <p:nvPicPr>
          <p:cNvPr id="117762" name="Picture 1" descr="Jerusalem map from east.jpg">
            <a:extLst>
              <a:ext uri="{FF2B5EF4-FFF2-40B4-BE49-F238E27FC236}">
                <a16:creationId xmlns:a16="http://schemas.microsoft.com/office/drawing/2014/main" id="{CAAA5C4B-501B-4FD4-AF63-A3071A02D67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92100" y="44450"/>
            <a:ext cx="8383588" cy="668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3438" name="Text Box 46">
            <a:extLst>
              <a:ext uri="{FF2B5EF4-FFF2-40B4-BE49-F238E27FC236}">
                <a16:creationId xmlns:a16="http://schemas.microsoft.com/office/drawing/2014/main" id="{C289F2FA-8D8A-4FBD-9E27-5E41CF1D016A}"/>
              </a:ext>
            </a:extLst>
          </p:cNvPr>
          <p:cNvSpPr txBox="1">
            <a:spLocks noChangeArrowheads="1"/>
          </p:cNvSpPr>
          <p:nvPr/>
        </p:nvSpPr>
        <p:spPr bwMode="auto">
          <a:xfrm>
            <a:off x="484188" y="1412875"/>
            <a:ext cx="3987800" cy="830263"/>
          </a:xfrm>
          <a:prstGeom prst="rect">
            <a:avLst/>
          </a:prstGeom>
          <a:solidFill>
            <a:schemeClr val="tx1"/>
          </a:solidFill>
          <a:ln>
            <a:noFill/>
          </a:ln>
          <a:effectLst>
            <a:outerShdw dist="35921" dir="2700000" algn="ctr" rotWithShape="0">
              <a:srgbClr val="808080">
                <a:alpha val="74997"/>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John 13–14</a:t>
            </a:r>
            <a:b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br>
            <a:r>
              <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MS PGothic" panose="020B0600070205080204" pitchFamily="34" charset="-128"/>
              </a:rPr>
              <a:t>Passover at Mark’s House</a:t>
            </a:r>
          </a:p>
        </p:txBody>
      </p:sp>
      <p:sp>
        <p:nvSpPr>
          <p:cNvPr id="7" name="Down Arrow 6">
            <a:extLst>
              <a:ext uri="{FF2B5EF4-FFF2-40B4-BE49-F238E27FC236}">
                <a16:creationId xmlns:a16="http://schemas.microsoft.com/office/drawing/2014/main" id="{25BA290E-36E9-466C-A008-0DC211B690A3}"/>
              </a:ext>
            </a:extLst>
          </p:cNvPr>
          <p:cNvSpPr>
            <a:spLocks noChangeArrowheads="1"/>
          </p:cNvSpPr>
          <p:nvPr/>
        </p:nvSpPr>
        <p:spPr bwMode="auto">
          <a:xfrm>
            <a:off x="1187450" y="2420938"/>
            <a:ext cx="647700" cy="1223962"/>
          </a:xfrm>
          <a:prstGeom prst="downArrow">
            <a:avLst>
              <a:gd name="adj1" fmla="val 50000"/>
              <a:gd name="adj2" fmla="val 50025"/>
            </a:avLst>
          </a:prstGeom>
          <a:solidFill>
            <a:srgbClr val="0000FF"/>
          </a:solidFill>
          <a:ln w="9525">
            <a:solidFill>
              <a:schemeClr val="tx1"/>
            </a:solidFill>
            <a:round/>
            <a:headEnd/>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7235574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7234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3438" grpId="0" animBg="1" autoUpdateAnimBg="0"/>
      <p:bldP spid="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16100" y="4188707"/>
            <a:ext cx="9027900" cy="1758319"/>
          </a:xfrm>
          <a:prstGeom prst="rect">
            <a:avLst/>
          </a:prstGeom>
          <a:noFill/>
        </p:spPr>
        <p:txBody>
          <a:bodyPr lIns="91294" tIns="45648" rIns="91294" bIns="45648">
            <a:spAutoFit/>
          </a:bodyPr>
          <a:lstStyle/>
          <a:p>
            <a:pPr defTabSz="913410">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WASHES THE DISCIPLES</a:t>
            </a:r>
            <a:r>
              <a:rPr lang="mr-IN"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a:t>
            </a: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 FEET</a:t>
            </a:r>
          </a:p>
        </p:txBody>
      </p:sp>
      <p:pic>
        <p:nvPicPr>
          <p:cNvPr id="3075" name="Picture 2" descr="FB_00_Prodigal Son_1024.jpg                                    008FF0F0Drive A                        7C2684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6064246"/>
            <a:ext cx="9181956" cy="866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217689" y="137318"/>
            <a:ext cx="5284787" cy="676534"/>
          </a:xfrm>
          <a:prstGeom prst="rect">
            <a:avLst/>
          </a:prstGeom>
          <a:noFill/>
        </p:spPr>
        <p:txBody>
          <a:bodyPr lIns="91294" tIns="45648" rIns="91294" bIns="45648">
            <a:spAutoFit/>
          </a:bodyPr>
          <a:lstStyle/>
          <a:p>
            <a:pPr defTabSz="913410">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13:1-17</a:t>
            </a:r>
          </a:p>
        </p:txBody>
      </p:sp>
      <p:sp>
        <p:nvSpPr>
          <p:cNvPr id="9" name="TextBox 8"/>
          <p:cNvSpPr txBox="1"/>
          <p:nvPr/>
        </p:nvSpPr>
        <p:spPr>
          <a:xfrm>
            <a:off x="217690" y="3833693"/>
            <a:ext cx="3091165" cy="419764"/>
          </a:xfrm>
          <a:prstGeom prst="rect">
            <a:avLst/>
          </a:prstGeom>
          <a:noFill/>
        </p:spPr>
        <p:txBody>
          <a:bodyPr wrap="none" lIns="64212" tIns="32103" rIns="64212" bIns="32103">
            <a:spAutoFit/>
          </a:bodyPr>
          <a:lstStyle/>
          <a:p>
            <a:pPr defTabSz="321247">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cs typeface="DejaVu Sans" charset="0"/>
              </a:rPr>
              <a:t>THE EASTER STORY</a:t>
            </a:r>
          </a:p>
        </p:txBody>
      </p:sp>
      <p:grpSp>
        <p:nvGrpSpPr>
          <p:cNvPr id="8" name="Group 7"/>
          <p:cNvGrpSpPr/>
          <p:nvPr/>
        </p:nvGrpSpPr>
        <p:grpSpPr>
          <a:xfrm>
            <a:off x="6371688" y="116632"/>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38167976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327711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914351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9335708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396236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314563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78827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descr="03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0"/>
            <a:ext cx="2895600" cy="5638799"/>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ormAutofit/>
          </a:bodyPr>
          <a:lstStyle/>
          <a:p>
            <a:pPr defTabSz="457200" eaLnBrk="0" fontAlgn="base" hangingPunct="0">
              <a:spcAft>
                <a:spcPct val="0"/>
              </a:spcAft>
            </a:pPr>
            <a:r>
              <a:rPr lang="en-US" b="1" dirty="0">
                <a:solidFill>
                  <a:schemeClr val="bg1"/>
                </a:solidFill>
                <a:effectLst>
                  <a:glow rad="127000">
                    <a:schemeClr val="tx1"/>
                  </a:glow>
                </a:effectLst>
                <a:latin typeface="Arial"/>
                <a:ea typeface="ＭＳ Ｐゴシック" charset="0"/>
                <a:cs typeface="Arial"/>
              </a:rPr>
              <a:t>One day a plain village woman,</a:t>
            </a:r>
            <a:br>
              <a:rPr lang="en-US" b="1" dirty="0">
                <a:solidFill>
                  <a:schemeClr val="bg1"/>
                </a:solidFill>
                <a:effectLst>
                  <a:glow rad="127000">
                    <a:schemeClr val="tx1"/>
                  </a:glow>
                </a:effectLst>
                <a:latin typeface="Arial"/>
                <a:ea typeface="ＭＳ Ｐゴシック" charset="0"/>
                <a:cs typeface="Arial"/>
              </a:rPr>
            </a:br>
            <a:r>
              <a:rPr lang="en-US" b="1" dirty="0">
                <a:solidFill>
                  <a:schemeClr val="bg1"/>
                </a:solidFill>
                <a:effectLst>
                  <a:glow rad="127000">
                    <a:schemeClr val="tx1"/>
                  </a:glow>
                </a:effectLst>
                <a:latin typeface="Arial"/>
                <a:ea typeface="ＭＳ Ｐゴシック" charset="0"/>
                <a:cs typeface="Arial"/>
              </a:rPr>
              <a:t>driven by love for her Lord</a:t>
            </a:r>
          </a:p>
        </p:txBody>
      </p:sp>
    </p:spTree>
    <p:extLst>
      <p:ext uri="{BB962C8B-B14F-4D97-AF65-F5344CB8AC3E}">
        <p14:creationId xmlns:p14="http://schemas.microsoft.com/office/powerpoint/2010/main" val="4831198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300748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052392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813150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1709549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956475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5001808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27296749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15962" y="4188583"/>
            <a:ext cx="4861133" cy="1758799"/>
          </a:xfrm>
          <a:prstGeom prst="rect">
            <a:avLst/>
          </a:prstGeom>
          <a:noFill/>
        </p:spPr>
        <p:txBody>
          <a:bodyPr wrap="square" lIns="91299" tIns="45650" rIns="91299" bIns="45650">
            <a:spAutoFit/>
          </a:bodyPr>
          <a:lstStyle/>
          <a:p>
            <a:pPr defTabSz="913455">
              <a:defRPr/>
            </a:pPr>
            <a:r>
              <a:rPr lang="en-US" sz="54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LAST SUPPER</a:t>
            </a:r>
          </a:p>
        </p:txBody>
      </p:sp>
      <p:pic>
        <p:nvPicPr>
          <p:cNvPr id="369668"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3761811" y="3531093"/>
            <a:ext cx="5284995" cy="2429851"/>
          </a:xfrm>
          <a:prstGeom prst="rect">
            <a:avLst/>
          </a:prstGeom>
          <a:noFill/>
        </p:spPr>
        <p:txBody>
          <a:bodyPr wrap="square" lIns="91299" tIns="45650" rIns="91299" bIns="45650">
            <a:spAutoFit/>
          </a:bodyPr>
          <a:lstStyle/>
          <a:p>
            <a:pPr algn="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26:17-35</a:t>
            </a:r>
          </a:p>
          <a:p>
            <a:pPr algn="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14:12-31</a:t>
            </a:r>
          </a:p>
          <a:p>
            <a:pPr algn="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22:7-38</a:t>
            </a:r>
          </a:p>
          <a:p>
            <a:pPr algn="r" defTabSz="913455">
              <a:defRPr/>
            </a:pPr>
            <a:r>
              <a:rPr lang="en-US" sz="38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13:18-38</a:t>
            </a:r>
          </a:p>
        </p:txBody>
      </p:sp>
      <p:sp>
        <p:nvSpPr>
          <p:cNvPr id="9" name="TextBox 8"/>
          <p:cNvSpPr txBox="1"/>
          <p:nvPr/>
        </p:nvSpPr>
        <p:spPr>
          <a:xfrm>
            <a:off x="217234" y="3834125"/>
            <a:ext cx="3092120" cy="418829"/>
          </a:xfrm>
          <a:prstGeom prst="rect">
            <a:avLst/>
          </a:prstGeom>
          <a:noFill/>
        </p:spPr>
        <p:txBody>
          <a:bodyPr wrap="none" lIns="64215" tIns="32105" rIns="64215" bIns="32105">
            <a:spAutoFit/>
          </a:bodyPr>
          <a:lstStyle/>
          <a:p>
            <a:pPr defTabSz="321263">
              <a:defRPr/>
            </a:pPr>
            <a:r>
              <a:rPr lang="en-US" sz="2300" b="1">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THE EASTER STORY</a:t>
            </a:r>
          </a:p>
        </p:txBody>
      </p:sp>
      <p:grpSp>
        <p:nvGrpSpPr>
          <p:cNvPr id="8" name="Group 7"/>
          <p:cNvGrpSpPr/>
          <p:nvPr/>
        </p:nvGrpSpPr>
        <p:grpSpPr>
          <a:xfrm>
            <a:off x="6228184" y="188641"/>
            <a:ext cx="3456896" cy="1440159"/>
            <a:chOff x="5508104" y="620689"/>
            <a:chExt cx="3456896" cy="1440159"/>
          </a:xfrm>
        </p:grpSpPr>
        <p:grpSp>
          <p:nvGrpSpPr>
            <p:cNvPr id="11" name="Group 10"/>
            <p:cNvGrpSpPr/>
            <p:nvPr/>
          </p:nvGrpSpPr>
          <p:grpSpPr>
            <a:xfrm>
              <a:off x="5508104" y="620689"/>
              <a:ext cx="2660102" cy="1394677"/>
              <a:chOff x="5508104" y="620689"/>
              <a:chExt cx="2660102" cy="1394677"/>
            </a:xfrm>
          </p:grpSpPr>
          <p:pic>
            <p:nvPicPr>
              <p:cNvPr id="13"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4" name="Rectangle 13"/>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2" name="TextBox 11"/>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40706419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63691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descr="04_Jesus_Anointed_1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0" y="22225"/>
            <a:ext cx="9144000" cy="1412875"/>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chor="ctr">
            <a:normAutofit fontScale="90000"/>
          </a:bodyPr>
          <a:lstStyle/>
          <a:p>
            <a:pPr defTabSz="457200" eaLnBrk="0" fontAlgn="base" hangingPunct="0">
              <a:spcAft>
                <a:spcPct val="0"/>
              </a:spcAft>
            </a:pPr>
            <a:r>
              <a:rPr lang="en-US" b="1" dirty="0">
                <a:solidFill>
                  <a:schemeClr val="bg1"/>
                </a:solidFill>
                <a:effectLst>
                  <a:glow rad="127000">
                    <a:schemeClr val="tx1"/>
                  </a:glow>
                </a:effectLst>
                <a:latin typeface="Arial"/>
                <a:ea typeface="ＭＳ Ｐゴシック" charset="0"/>
                <a:cs typeface="Arial"/>
              </a:rPr>
              <a:t>Recklessly poured out a valuable essence, disregarding the scorn </a:t>
            </a:r>
          </a:p>
        </p:txBody>
      </p:sp>
    </p:spTree>
    <p:extLst>
      <p:ext uri="{BB962C8B-B14F-4D97-AF65-F5344CB8AC3E}">
        <p14:creationId xmlns:p14="http://schemas.microsoft.com/office/powerpoint/2010/main" val="15367931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484651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9900958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898241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146421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144454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464662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505709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853952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906548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9153283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50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1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3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4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5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6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BONES" pitchFamily="-10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BONES" pitchFamily="-105" charset="0"/>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2.xml><?xml version="1.0" encoding="utf-8"?>
<a:theme xmlns:a="http://schemas.openxmlformats.org/drawingml/2006/main" name="1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7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_Gleam">
  <a:themeElements>
    <a:clrScheme name="Gleam 3">
      <a:dk1>
        <a:srgbClr val="808080"/>
      </a:dk1>
      <a:lt1>
        <a:srgbClr val="FFFFFF"/>
      </a:lt1>
      <a:dk2>
        <a:srgbClr val="111F41"/>
      </a:dk2>
      <a:lt2>
        <a:srgbClr val="FFFFFF"/>
      </a:lt2>
      <a:accent1>
        <a:srgbClr val="77A3CD"/>
      </a:accent1>
      <a:accent2>
        <a:srgbClr val="CCCCFF"/>
      </a:accent2>
      <a:accent3>
        <a:srgbClr val="AAABB0"/>
      </a:accent3>
      <a:accent4>
        <a:srgbClr val="DADADA"/>
      </a:accent4>
      <a:accent5>
        <a:srgbClr val="BDCEE3"/>
      </a:accent5>
      <a:accent6>
        <a:srgbClr val="B9B9E7"/>
      </a:accent6>
      <a:hlink>
        <a:srgbClr val="3333CC"/>
      </a:hlink>
      <a:folHlink>
        <a:srgbClr val="AF67FF"/>
      </a:folHlink>
    </a:clrScheme>
    <a:fontScheme name="Gleam">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Gleam 1">
        <a:dk1>
          <a:srgbClr val="003366"/>
        </a:dk1>
        <a:lt1>
          <a:srgbClr val="FFFFFF"/>
        </a:lt1>
        <a:dk2>
          <a:srgbClr val="111F41"/>
        </a:dk2>
        <a:lt2>
          <a:srgbClr val="FFFFFF"/>
        </a:lt2>
        <a:accent1>
          <a:srgbClr val="3366CC"/>
        </a:accent1>
        <a:accent2>
          <a:srgbClr val="00B000"/>
        </a:accent2>
        <a:accent3>
          <a:srgbClr val="AAABB0"/>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leam 2">
        <a:dk1>
          <a:srgbClr val="3E3E5C"/>
        </a:dk1>
        <a:lt1>
          <a:srgbClr val="FFFFFF"/>
        </a:lt1>
        <a:dk2>
          <a:srgbClr val="111F41"/>
        </a:dk2>
        <a:lt2>
          <a:srgbClr val="FFFFFF"/>
        </a:lt2>
        <a:accent1>
          <a:srgbClr val="60597B"/>
        </a:accent1>
        <a:accent2>
          <a:srgbClr val="6666FF"/>
        </a:accent2>
        <a:accent3>
          <a:srgbClr val="AAABB0"/>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leam 3">
        <a:dk1>
          <a:srgbClr val="808080"/>
        </a:dk1>
        <a:lt1>
          <a:srgbClr val="FFFFFF"/>
        </a:lt1>
        <a:dk2>
          <a:srgbClr val="111F41"/>
        </a:dk2>
        <a:lt2>
          <a:srgbClr val="FFFFFF"/>
        </a:lt2>
        <a:accent1>
          <a:srgbClr val="77A3CD"/>
        </a:accent1>
        <a:accent2>
          <a:srgbClr val="CCCCFF"/>
        </a:accent2>
        <a:accent3>
          <a:srgbClr val="AAABB0"/>
        </a:accent3>
        <a:accent4>
          <a:srgbClr val="DADADA"/>
        </a:accent4>
        <a:accent5>
          <a:srgbClr val="BDCEE3"/>
        </a:accent5>
        <a:accent6>
          <a:srgbClr val="B9B9E7"/>
        </a:accent6>
        <a:hlink>
          <a:srgbClr val="3333CC"/>
        </a:hlink>
        <a:folHlink>
          <a:srgbClr val="AF67FF"/>
        </a:folHlink>
      </a:clrScheme>
      <a:clrMap bg1="dk2" tx1="lt1" bg2="dk1" tx2="lt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2_Northern Lights">
  <a:themeElements>
    <a:clrScheme name="Northern Lights 1">
      <a:dk1>
        <a:srgbClr val="000000"/>
      </a:dk1>
      <a:lt1>
        <a:srgbClr val="FFFFFF"/>
      </a:lt1>
      <a:dk2>
        <a:srgbClr val="171FC4"/>
      </a:dk2>
      <a:lt2>
        <a:srgbClr val="FFD467"/>
      </a:lt2>
      <a:accent1>
        <a:srgbClr val="C88F00"/>
      </a:accent1>
      <a:accent2>
        <a:srgbClr val="FAB300"/>
      </a:accent2>
      <a:accent3>
        <a:srgbClr val="ABABDE"/>
      </a:accent3>
      <a:accent4>
        <a:srgbClr val="DADADA"/>
      </a:accent4>
      <a:accent5>
        <a:srgbClr val="E0C6AA"/>
      </a:accent5>
      <a:accent6>
        <a:srgbClr val="E3A200"/>
      </a:accent6>
      <a:hlink>
        <a:srgbClr val="644700"/>
      </a:hlink>
      <a:folHlink>
        <a:srgbClr val="FFDA91"/>
      </a:folHlink>
    </a:clrScheme>
    <a:fontScheme name="Northern Lights">
      <a:majorFont>
        <a:latin typeface="Times New Roman"/>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Northern Lights 1">
        <a:dk1>
          <a:srgbClr val="000000"/>
        </a:dk1>
        <a:lt1>
          <a:srgbClr val="FFFFFF"/>
        </a:lt1>
        <a:dk2>
          <a:srgbClr val="171FC4"/>
        </a:dk2>
        <a:lt2>
          <a:srgbClr val="FFD467"/>
        </a:lt2>
        <a:accent1>
          <a:srgbClr val="C88F00"/>
        </a:accent1>
        <a:accent2>
          <a:srgbClr val="FAB300"/>
        </a:accent2>
        <a:accent3>
          <a:srgbClr val="ABABDE"/>
        </a:accent3>
        <a:accent4>
          <a:srgbClr val="DADADA"/>
        </a:accent4>
        <a:accent5>
          <a:srgbClr val="E0C6AA"/>
        </a:accent5>
        <a:accent6>
          <a:srgbClr val="E3A200"/>
        </a:accent6>
        <a:hlink>
          <a:srgbClr val="644700"/>
        </a:hlink>
        <a:folHlink>
          <a:srgbClr val="FFDA91"/>
        </a:folHlink>
      </a:clrScheme>
      <a:clrMap bg1="dk2" tx1="lt1" bg2="dk1" tx2="lt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Schmooze">
  <a:themeElements>
    <a:clrScheme name="Schmooze 1">
      <a:dk1>
        <a:srgbClr val="3E3E5C"/>
      </a:dk1>
      <a:lt1>
        <a:srgbClr val="BBE0E3"/>
      </a:lt1>
      <a:dk2>
        <a:srgbClr val="21239A"/>
      </a:dk2>
      <a:lt2>
        <a:srgbClr val="FFFFFF"/>
      </a:lt2>
      <a:accent1>
        <a:srgbClr val="60597B"/>
      </a:accent1>
      <a:accent2>
        <a:srgbClr val="6666FF"/>
      </a:accent2>
      <a:accent3>
        <a:srgbClr val="ABACCA"/>
      </a:accent3>
      <a:accent4>
        <a:srgbClr val="9FBFC2"/>
      </a:accent4>
      <a:accent5>
        <a:srgbClr val="B6B5BF"/>
      </a:accent5>
      <a:accent6>
        <a:srgbClr val="5C5CE7"/>
      </a:accent6>
      <a:hlink>
        <a:srgbClr val="99CCFF"/>
      </a:hlink>
      <a:folHlink>
        <a:srgbClr val="FFFF99"/>
      </a:folHlink>
    </a:clrScheme>
    <a:fontScheme name="Schmooze">
      <a:majorFont>
        <a:latin typeface="Helvetica"/>
        <a:ea typeface="ＭＳ Ｐゴシック"/>
        <a:cs typeface="ＭＳ Ｐゴシック"/>
      </a:majorFont>
      <a:minorFont>
        <a:latin typeface="Helvetic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Schmooze 1">
        <a:dk1>
          <a:srgbClr val="3E3E5C"/>
        </a:dk1>
        <a:lt1>
          <a:srgbClr val="BBE0E3"/>
        </a:lt1>
        <a:dk2>
          <a:srgbClr val="21239A"/>
        </a:dk2>
        <a:lt2>
          <a:srgbClr val="FFFFFF"/>
        </a:lt2>
        <a:accent1>
          <a:srgbClr val="60597B"/>
        </a:accent1>
        <a:accent2>
          <a:srgbClr val="6666FF"/>
        </a:accent2>
        <a:accent3>
          <a:srgbClr val="ABACCA"/>
        </a:accent3>
        <a:accent4>
          <a:srgbClr val="9FBFC2"/>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chmooze 2">
        <a:dk1>
          <a:srgbClr val="808080"/>
        </a:dk1>
        <a:lt1>
          <a:srgbClr val="FFFFFF"/>
        </a:lt1>
        <a:dk2>
          <a:srgbClr val="21239A"/>
        </a:dk2>
        <a:lt2>
          <a:srgbClr val="FFFFFF"/>
        </a:lt2>
        <a:accent1>
          <a:srgbClr val="3366CC"/>
        </a:accent1>
        <a:accent2>
          <a:srgbClr val="CCCCFF"/>
        </a:accent2>
        <a:accent3>
          <a:srgbClr val="ABACCA"/>
        </a:accent3>
        <a:accent4>
          <a:srgbClr val="DADADA"/>
        </a:accent4>
        <a:accent5>
          <a:srgbClr val="ADB8E2"/>
        </a:accent5>
        <a:accent6>
          <a:srgbClr val="B9B9E7"/>
        </a:accent6>
        <a:hlink>
          <a:srgbClr val="3333CC"/>
        </a:hlink>
        <a:folHlink>
          <a:srgbClr val="AF67F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Blank Presentation">
  <a:themeElements>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Blank Presentation">
      <a:majorFont>
        <a:latin typeface="Arial Black"/>
        <a:ea typeface=""/>
        <a:cs typeface=""/>
      </a:majorFont>
      <a:minorFont>
        <a:latin typeface="Arial Blac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BONES" pitchFamily="-10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BONES" pitchFamily="-105"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1_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107" charset="-5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107" charset="-52"/>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Mimosa">
  <a:themeElements>
    <a:clrScheme name="Mimosa 1">
      <a:dk1>
        <a:srgbClr val="000000"/>
      </a:dk1>
      <a:lt1>
        <a:srgbClr val="E8C567"/>
      </a:lt1>
      <a:dk2>
        <a:srgbClr val="2A5401"/>
      </a:dk2>
      <a:lt2>
        <a:srgbClr val="969696"/>
      </a:lt2>
      <a:accent1>
        <a:srgbClr val="FBDF53"/>
      </a:accent1>
      <a:accent2>
        <a:srgbClr val="FF9966"/>
      </a:accent2>
      <a:accent3>
        <a:srgbClr val="F2DFB8"/>
      </a:accent3>
      <a:accent4>
        <a:srgbClr val="000000"/>
      </a:accent4>
      <a:accent5>
        <a:srgbClr val="FDECB3"/>
      </a:accent5>
      <a:accent6>
        <a:srgbClr val="E78A5C"/>
      </a:accent6>
      <a:hlink>
        <a:srgbClr val="CC3300"/>
      </a:hlink>
      <a:folHlink>
        <a:srgbClr val="996600"/>
      </a:folHlink>
    </a:clrScheme>
    <a:fontScheme name="Mimosa">
      <a:majorFont>
        <a:latin typeface="Futura"/>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Mimosa 1">
        <a:dk1>
          <a:srgbClr val="000000"/>
        </a:dk1>
        <a:lt1>
          <a:srgbClr val="E8C567"/>
        </a:lt1>
        <a:dk2>
          <a:srgbClr val="2A5401"/>
        </a:dk2>
        <a:lt2>
          <a:srgbClr val="969696"/>
        </a:lt2>
        <a:accent1>
          <a:srgbClr val="FBDF53"/>
        </a:accent1>
        <a:accent2>
          <a:srgbClr val="FF9966"/>
        </a:accent2>
        <a:accent3>
          <a:srgbClr val="F2DFB8"/>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imosa 2">
        <a:dk1>
          <a:srgbClr val="000000"/>
        </a:dk1>
        <a:lt1>
          <a:srgbClr val="E8C567"/>
        </a:lt1>
        <a:dk2>
          <a:srgbClr val="2B5502"/>
        </a:dk2>
        <a:lt2>
          <a:srgbClr val="777777"/>
        </a:lt2>
        <a:accent1>
          <a:srgbClr val="909082"/>
        </a:accent1>
        <a:accent2>
          <a:srgbClr val="809EA8"/>
        </a:accent2>
        <a:accent3>
          <a:srgbClr val="F2DFB8"/>
        </a:accent3>
        <a:accent4>
          <a:srgbClr val="000000"/>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2_Crumple">
  <a:themeElements>
    <a:clrScheme name="Crumple 1">
      <a:dk1>
        <a:srgbClr val="808080"/>
      </a:dk1>
      <a:lt1>
        <a:srgbClr val="FFFF66"/>
      </a:lt1>
      <a:dk2>
        <a:srgbClr val="A11F1C"/>
      </a:dk2>
      <a:lt2>
        <a:srgbClr val="FFFF66"/>
      </a:lt2>
      <a:accent1>
        <a:srgbClr val="004080"/>
      </a:accent1>
      <a:accent2>
        <a:srgbClr val="408000"/>
      </a:accent2>
      <a:accent3>
        <a:srgbClr val="CDABAB"/>
      </a:accent3>
      <a:accent4>
        <a:srgbClr val="DADA56"/>
      </a:accent4>
      <a:accent5>
        <a:srgbClr val="AAAFC0"/>
      </a:accent5>
      <a:accent6>
        <a:srgbClr val="397300"/>
      </a:accent6>
      <a:hlink>
        <a:srgbClr val="DC6E00"/>
      </a:hlink>
      <a:folHlink>
        <a:srgbClr val="800080"/>
      </a:folHlink>
    </a:clrScheme>
    <a:fontScheme name="Crumple">
      <a:majorFont>
        <a:latin typeface="Trebuchet MS"/>
        <a:ea typeface="Osaka"/>
        <a:cs typeface="Osaka"/>
      </a:majorFont>
      <a:minorFont>
        <a:latin typeface="Trebuchet MS"/>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imes New Roman"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imes New Roman" pitchFamily="-112" charset="0"/>
          </a:defRPr>
        </a:defPPr>
      </a:lstStyle>
    </a:lnDef>
  </a:objectDefaults>
  <a:extraClrSchemeLst>
    <a:extraClrScheme>
      <a:clrScheme name="Crumple 1">
        <a:dk1>
          <a:srgbClr val="808080"/>
        </a:dk1>
        <a:lt1>
          <a:srgbClr val="FFFF66"/>
        </a:lt1>
        <a:dk2>
          <a:srgbClr val="A11F1C"/>
        </a:dk2>
        <a:lt2>
          <a:srgbClr val="FFFF66"/>
        </a:lt2>
        <a:accent1>
          <a:srgbClr val="004080"/>
        </a:accent1>
        <a:accent2>
          <a:srgbClr val="408000"/>
        </a:accent2>
        <a:accent3>
          <a:srgbClr val="CDABAB"/>
        </a:accent3>
        <a:accent4>
          <a:srgbClr val="DADA56"/>
        </a:accent4>
        <a:accent5>
          <a:srgbClr val="AAAFC0"/>
        </a:accent5>
        <a:accent6>
          <a:srgbClr val="397300"/>
        </a:accent6>
        <a:hlink>
          <a:srgbClr val="DC6E00"/>
        </a:hlink>
        <a:folHlink>
          <a:srgbClr val="800080"/>
        </a:folHlink>
      </a:clrScheme>
      <a:clrMap bg1="dk2" tx1="lt1" bg2="dk1" tx2="lt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_Euro Soccer">
  <a:themeElements>
    <a:clrScheme name="Euro Soccer 2">
      <a:dk1>
        <a:srgbClr val="003300"/>
      </a:dk1>
      <a:lt1>
        <a:srgbClr val="659337"/>
      </a:lt1>
      <a:dk2>
        <a:srgbClr val="F8F8F8"/>
      </a:dk2>
      <a:lt2>
        <a:srgbClr val="000000"/>
      </a:lt2>
      <a:accent1>
        <a:srgbClr val="462DFF"/>
      </a:accent1>
      <a:accent2>
        <a:srgbClr val="4C92AE"/>
      </a:accent2>
      <a:accent3>
        <a:srgbClr val="B8C8AE"/>
      </a:accent3>
      <a:accent4>
        <a:srgbClr val="002A00"/>
      </a:accent4>
      <a:accent5>
        <a:srgbClr val="B0ADFF"/>
      </a:accent5>
      <a:accent6>
        <a:srgbClr val="44849D"/>
      </a:accent6>
      <a:hlink>
        <a:srgbClr val="91C5FF"/>
      </a:hlink>
      <a:folHlink>
        <a:srgbClr val="9E91FF"/>
      </a:folHlink>
    </a:clrScheme>
    <a:fontScheme name="Euro Soccer">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Euro Soccer 1">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Euro Soccer 2">
        <a:dk1>
          <a:srgbClr val="003300"/>
        </a:dk1>
        <a:lt1>
          <a:srgbClr val="659337"/>
        </a:lt1>
        <a:dk2>
          <a:srgbClr val="F8F8F8"/>
        </a:dk2>
        <a:lt2>
          <a:srgbClr val="000000"/>
        </a:lt2>
        <a:accent1>
          <a:srgbClr val="462DFF"/>
        </a:accent1>
        <a:accent2>
          <a:srgbClr val="4C92AE"/>
        </a:accent2>
        <a:accent3>
          <a:srgbClr val="B8C8AE"/>
        </a:accent3>
        <a:accent4>
          <a:srgbClr val="002A00"/>
        </a:accent4>
        <a:accent5>
          <a:srgbClr val="B0ADFF"/>
        </a:accent5>
        <a:accent6>
          <a:srgbClr val="44849D"/>
        </a:accent6>
        <a:hlink>
          <a:srgbClr val="91C5FF"/>
        </a:hlink>
        <a:folHlink>
          <a:srgbClr val="9E91FF"/>
        </a:folHlink>
      </a:clrScheme>
      <a:clrMap bg1="lt1" tx1="dk1" bg2="lt2" tx2="dk2" accent1="accent1" accent2="accent2" accent3="accent3" accent4="accent4" accent5="accent5" accent6="accent6" hlink="hlink" folHlink="folHlink"/>
    </a:extraClrScheme>
    <a:extraClrScheme>
      <a:clrScheme name="Euro Soccer 3">
        <a:dk1>
          <a:srgbClr val="000000"/>
        </a:dk1>
        <a:lt1>
          <a:srgbClr val="659538"/>
        </a:lt1>
        <a:dk2>
          <a:srgbClr val="FFFFFF"/>
        </a:dk2>
        <a:lt2>
          <a:srgbClr val="0099CC"/>
        </a:lt2>
        <a:accent1>
          <a:srgbClr val="009999"/>
        </a:accent1>
        <a:accent2>
          <a:srgbClr val="FF99CC"/>
        </a:accent2>
        <a:accent3>
          <a:srgbClr val="B8C8AE"/>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7.xml><?xml version="1.0" encoding="utf-8"?>
<a:theme xmlns:a="http://schemas.openxmlformats.org/drawingml/2006/main" name="5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9.xml><?xml version="1.0" encoding="utf-8"?>
<a:theme xmlns:a="http://schemas.openxmlformats.org/drawingml/2006/main" name="1_Koi">
  <a:themeElements>
    <a:clrScheme name="Koi 1">
      <a:dk1>
        <a:srgbClr val="272776"/>
      </a:dk1>
      <a:lt1>
        <a:srgbClr val="F3F1E4"/>
      </a:lt1>
      <a:dk2>
        <a:srgbClr val="272776"/>
      </a:dk2>
      <a:lt2>
        <a:srgbClr val="808080"/>
      </a:lt2>
      <a:accent1>
        <a:srgbClr val="B8CFFB"/>
      </a:accent1>
      <a:accent2>
        <a:srgbClr val="DF8F74"/>
      </a:accent2>
      <a:accent3>
        <a:srgbClr val="F8F7EF"/>
      </a:accent3>
      <a:accent4>
        <a:srgbClr val="202064"/>
      </a:accent4>
      <a:accent5>
        <a:srgbClr val="D8E4FD"/>
      </a:accent5>
      <a:accent6>
        <a:srgbClr val="CA8168"/>
      </a:accent6>
      <a:hlink>
        <a:srgbClr val="7F97C2"/>
      </a:hlink>
      <a:folHlink>
        <a:srgbClr val="8BBE82"/>
      </a:folHlink>
    </a:clrScheme>
    <a:fontScheme name="Koi">
      <a:majorFont>
        <a:latin typeface="Helvetica"/>
        <a:ea typeface="ＭＳ Ｐゴシック"/>
        <a:cs typeface="ＭＳ Ｐゴシック"/>
      </a:majorFont>
      <a:minorFont>
        <a:latin typeface="Helvetic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Koi 1">
        <a:dk1>
          <a:srgbClr val="272776"/>
        </a:dk1>
        <a:lt1>
          <a:srgbClr val="F3F1E4"/>
        </a:lt1>
        <a:dk2>
          <a:srgbClr val="272776"/>
        </a:dk2>
        <a:lt2>
          <a:srgbClr val="808080"/>
        </a:lt2>
        <a:accent1>
          <a:srgbClr val="B8CFFB"/>
        </a:accent1>
        <a:accent2>
          <a:srgbClr val="DF8F74"/>
        </a:accent2>
        <a:accent3>
          <a:srgbClr val="F8F7EF"/>
        </a:accent3>
        <a:accent4>
          <a:srgbClr val="202064"/>
        </a:accent4>
        <a:accent5>
          <a:srgbClr val="D8E4FD"/>
        </a:accent5>
        <a:accent6>
          <a:srgbClr val="CA8168"/>
        </a:accent6>
        <a:hlink>
          <a:srgbClr val="7F97C2"/>
        </a:hlink>
        <a:folHlink>
          <a:srgbClr val="8BBE82"/>
        </a:folHlink>
      </a:clrScheme>
      <a:clrMap bg1="lt1" tx1="dk1" bg2="lt2" tx2="dk2" accent1="accent1" accent2="accent2" accent3="accent3" accent4="accent4" accent5="accent5" accent6="accent6" hlink="hlink" folHlink="folHlink"/>
    </a:extraClrScheme>
    <a:extraClrScheme>
      <a:clrScheme name="Koi 2">
        <a:dk1>
          <a:srgbClr val="272776"/>
        </a:dk1>
        <a:lt1>
          <a:srgbClr val="F3F1E4"/>
        </a:lt1>
        <a:dk2>
          <a:srgbClr val="272776"/>
        </a:dk2>
        <a:lt2>
          <a:srgbClr val="808080"/>
        </a:lt2>
        <a:accent1>
          <a:srgbClr val="99CCFF"/>
        </a:accent1>
        <a:accent2>
          <a:srgbClr val="CCCCFF"/>
        </a:accent2>
        <a:accent3>
          <a:srgbClr val="F8F7EF"/>
        </a:accent3>
        <a:accent4>
          <a:srgbClr val="202064"/>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BONES" pitchFamily="-10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BONES" pitchFamily="-105"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2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Post Modern">
  <a:themeElements>
    <a:clrScheme name="Post Modern 1">
      <a:dk1>
        <a:srgbClr val="8383AD"/>
      </a:dk1>
      <a:lt1>
        <a:srgbClr val="FEFED6"/>
      </a:lt1>
      <a:dk2>
        <a:srgbClr val="404176"/>
      </a:dk2>
      <a:lt2>
        <a:srgbClr val="969696"/>
      </a:lt2>
      <a:accent1>
        <a:srgbClr val="BABE90"/>
      </a:accent1>
      <a:accent2>
        <a:srgbClr val="666699"/>
      </a:accent2>
      <a:accent3>
        <a:srgbClr val="FEFEE8"/>
      </a:accent3>
      <a:accent4>
        <a:srgbClr val="6F6F93"/>
      </a:accent4>
      <a:accent5>
        <a:srgbClr val="D9DBC6"/>
      </a:accent5>
      <a:accent6>
        <a:srgbClr val="5C5C8A"/>
      </a:accent6>
      <a:hlink>
        <a:srgbClr val="C09E4A"/>
      </a:hlink>
      <a:folHlink>
        <a:srgbClr val="006666"/>
      </a:folHlink>
    </a:clrScheme>
    <a:fontScheme name="Post Moder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Post Modern 1">
        <a:dk1>
          <a:srgbClr val="8383AD"/>
        </a:dk1>
        <a:lt1>
          <a:srgbClr val="FEFED6"/>
        </a:lt1>
        <a:dk2>
          <a:srgbClr val="404176"/>
        </a:dk2>
        <a:lt2>
          <a:srgbClr val="969696"/>
        </a:lt2>
        <a:accent1>
          <a:srgbClr val="BABE90"/>
        </a:accent1>
        <a:accent2>
          <a:srgbClr val="666699"/>
        </a:accent2>
        <a:accent3>
          <a:srgbClr val="FEFEE8"/>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 Modern 2">
        <a:dk1>
          <a:srgbClr val="8383AD"/>
        </a:dk1>
        <a:lt1>
          <a:srgbClr val="FFFFFF"/>
        </a:lt1>
        <a:dk2>
          <a:srgbClr val="404176"/>
        </a:dk2>
        <a:lt2>
          <a:srgbClr val="969696"/>
        </a:lt2>
        <a:accent1>
          <a:srgbClr val="BABE90"/>
        </a:accent1>
        <a:accent2>
          <a:srgbClr val="666699"/>
        </a:accent2>
        <a:accent3>
          <a:srgbClr val="FFFFFF"/>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 Modern 3">
        <a:dk1>
          <a:srgbClr val="4D4D4D"/>
        </a:dk1>
        <a:lt1>
          <a:srgbClr val="FFFFFF"/>
        </a:lt1>
        <a:dk2>
          <a:srgbClr val="000000"/>
        </a:dk2>
        <a:lt2>
          <a:srgbClr val="969696"/>
        </a:lt2>
        <a:accent1>
          <a:srgbClr val="DDDDDD"/>
        </a:accent1>
        <a:accent2>
          <a:srgbClr val="5F5F5F"/>
        </a:accent2>
        <a:accent3>
          <a:srgbClr val="FFFFFF"/>
        </a:accent3>
        <a:accent4>
          <a:srgbClr val="404040"/>
        </a:accent4>
        <a:accent5>
          <a:srgbClr val="EBEBEB"/>
        </a:accent5>
        <a:accent6>
          <a:srgbClr val="555555"/>
        </a:accent6>
        <a:hlink>
          <a:srgbClr val="C0C0C0"/>
        </a:hlink>
        <a:folHlink>
          <a:srgbClr val="808080"/>
        </a:folHlink>
      </a:clrScheme>
      <a:clrMap bg1="lt1" tx1="dk1" bg2="lt2" tx2="dk2" accent1="accent1" accent2="accent2" accent3="accent3" accent4="accent4" accent5="accent5" accent6="accent6" hlink="hlink" folHlink="folHlink"/>
    </a:extraClrScheme>
    <a:extraClrScheme>
      <a:clrScheme name="Post Modern 4">
        <a:dk1>
          <a:srgbClr val="424262"/>
        </a:dk1>
        <a:lt1>
          <a:srgbClr val="FFFFFF"/>
        </a:lt1>
        <a:dk2>
          <a:srgbClr val="22659C"/>
        </a:dk2>
        <a:lt2>
          <a:srgbClr val="A4AEC2"/>
        </a:lt2>
        <a:accent1>
          <a:srgbClr val="B1C7E7"/>
        </a:accent1>
        <a:accent2>
          <a:srgbClr val="494983"/>
        </a:accent2>
        <a:accent3>
          <a:srgbClr val="FFFFFF"/>
        </a:accent3>
        <a:accent4>
          <a:srgbClr val="373753"/>
        </a:accent4>
        <a:accent5>
          <a:srgbClr val="D5E0F1"/>
        </a:accent5>
        <a:accent6>
          <a:srgbClr val="414176"/>
        </a:accent6>
        <a:hlink>
          <a:srgbClr val="6EADC4"/>
        </a:hlink>
        <a:folHlink>
          <a:srgbClr val="3E688E"/>
        </a:folHlink>
      </a:clrScheme>
      <a:clrMap bg1="lt1" tx1="dk1" bg2="lt2" tx2="dk2" accent1="accent1" accent2="accent2" accent3="accent3" accent4="accent4" accent5="accent5" accent6="accent6" hlink="hlink" folHlink="folHlink"/>
    </a:extraClrScheme>
    <a:extraClrScheme>
      <a:clrScheme name="Post Modern 5">
        <a:dk1>
          <a:srgbClr val="000000"/>
        </a:dk1>
        <a:lt1>
          <a:srgbClr val="FFFFFF"/>
        </a:lt1>
        <a:dk2>
          <a:srgbClr val="404176"/>
        </a:dk2>
        <a:lt2>
          <a:srgbClr val="969696"/>
        </a:lt2>
        <a:accent1>
          <a:srgbClr val="B4CD81"/>
        </a:accent1>
        <a:accent2>
          <a:srgbClr val="717EB5"/>
        </a:accent2>
        <a:accent3>
          <a:srgbClr val="FFFFFF"/>
        </a:accent3>
        <a:accent4>
          <a:srgbClr val="000000"/>
        </a:accent4>
        <a:accent5>
          <a:srgbClr val="D6E3C1"/>
        </a:accent5>
        <a:accent6>
          <a:srgbClr val="6672A4"/>
        </a:accent6>
        <a:hlink>
          <a:srgbClr val="D793C2"/>
        </a:hlink>
        <a:folHlink>
          <a:srgbClr val="826799"/>
        </a:folHlink>
      </a:clrScheme>
      <a:clrMap bg1="lt1" tx1="dk1" bg2="lt2" tx2="dk2" accent1="accent1" accent2="accent2" accent3="accent3" accent4="accent4" accent5="accent5" accent6="accent6" hlink="hlink" folHlink="folHlink"/>
    </a:extraClrScheme>
    <a:extraClrScheme>
      <a:clrScheme name="Post Modern 6">
        <a:dk1>
          <a:srgbClr val="000000"/>
        </a:dk1>
        <a:lt1>
          <a:srgbClr val="FFFFFF"/>
        </a:lt1>
        <a:dk2>
          <a:srgbClr val="000000"/>
        </a:dk2>
        <a:lt2>
          <a:srgbClr val="969696"/>
        </a:lt2>
        <a:accent1>
          <a:srgbClr val="B4CD81"/>
        </a:accent1>
        <a:accent2>
          <a:srgbClr val="DEA45E"/>
        </a:accent2>
        <a:accent3>
          <a:srgbClr val="FFFFFF"/>
        </a:accent3>
        <a:accent4>
          <a:srgbClr val="000000"/>
        </a:accent4>
        <a:accent5>
          <a:srgbClr val="D6E3C1"/>
        </a:accent5>
        <a:accent6>
          <a:srgbClr val="C99454"/>
        </a:accent6>
        <a:hlink>
          <a:srgbClr val="D793C2"/>
        </a:hlink>
        <a:folHlink>
          <a:srgbClr val="A08BB1"/>
        </a:folHlink>
      </a:clrScheme>
      <a:clrMap bg1="lt1" tx1="dk1" bg2="lt2" tx2="dk2" accent1="accent1" accent2="accent2" accent3="accent3" accent4="accent4" accent5="accent5" accent6="accent6" hlink="hlink" folHlink="folHlink"/>
    </a:extraClrScheme>
    <a:extraClrScheme>
      <a:clrScheme name="Post Modern 7">
        <a:dk1>
          <a:srgbClr val="111111"/>
        </a:dk1>
        <a:lt1>
          <a:srgbClr val="FAF5D2"/>
        </a:lt1>
        <a:dk2>
          <a:srgbClr val="4D4D4D"/>
        </a:dk2>
        <a:lt2>
          <a:srgbClr val="D0C59E"/>
        </a:lt2>
        <a:accent1>
          <a:srgbClr val="BABE90"/>
        </a:accent1>
        <a:accent2>
          <a:srgbClr val="666699"/>
        </a:accent2>
        <a:accent3>
          <a:srgbClr val="B2B2B2"/>
        </a:accent3>
        <a:accent4>
          <a:srgbClr val="D6D1B3"/>
        </a:accent4>
        <a:accent5>
          <a:srgbClr val="D9DBC6"/>
        </a:accent5>
        <a:accent6>
          <a:srgbClr val="5C5C8A"/>
        </a:accent6>
        <a:hlink>
          <a:srgbClr val="C09E4A"/>
        </a:hlink>
        <a:folHlink>
          <a:srgbClr val="006666"/>
        </a:folHlink>
      </a:clrScheme>
      <a:clrMap bg1="dk2" tx1="lt1" bg2="dk1" tx2="lt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1_Crumple">
  <a:themeElements>
    <a:clrScheme name="Crumple 1">
      <a:dk1>
        <a:srgbClr val="808080"/>
      </a:dk1>
      <a:lt1>
        <a:srgbClr val="FFFF66"/>
      </a:lt1>
      <a:dk2>
        <a:srgbClr val="A11F1C"/>
      </a:dk2>
      <a:lt2>
        <a:srgbClr val="FFFF66"/>
      </a:lt2>
      <a:accent1>
        <a:srgbClr val="004080"/>
      </a:accent1>
      <a:accent2>
        <a:srgbClr val="408000"/>
      </a:accent2>
      <a:accent3>
        <a:srgbClr val="CDABAB"/>
      </a:accent3>
      <a:accent4>
        <a:srgbClr val="DADA56"/>
      </a:accent4>
      <a:accent5>
        <a:srgbClr val="AAAFC0"/>
      </a:accent5>
      <a:accent6>
        <a:srgbClr val="397300"/>
      </a:accent6>
      <a:hlink>
        <a:srgbClr val="DC6E00"/>
      </a:hlink>
      <a:folHlink>
        <a:srgbClr val="800080"/>
      </a:folHlink>
    </a:clrScheme>
    <a:fontScheme name="Crumple">
      <a:majorFont>
        <a:latin typeface="Trebuchet MS"/>
        <a:ea typeface="Osaka"/>
        <a:cs typeface="Osaka"/>
      </a:majorFont>
      <a:minorFont>
        <a:latin typeface="Trebuchet MS"/>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Crumple 1">
        <a:dk1>
          <a:srgbClr val="808080"/>
        </a:dk1>
        <a:lt1>
          <a:srgbClr val="FFFF66"/>
        </a:lt1>
        <a:dk2>
          <a:srgbClr val="A11F1C"/>
        </a:dk2>
        <a:lt2>
          <a:srgbClr val="FFFF66"/>
        </a:lt2>
        <a:accent1>
          <a:srgbClr val="004080"/>
        </a:accent1>
        <a:accent2>
          <a:srgbClr val="408000"/>
        </a:accent2>
        <a:accent3>
          <a:srgbClr val="CDABAB"/>
        </a:accent3>
        <a:accent4>
          <a:srgbClr val="DADA56"/>
        </a:accent4>
        <a:accent5>
          <a:srgbClr val="AAAFC0"/>
        </a:accent5>
        <a:accent6>
          <a:srgbClr val="397300"/>
        </a:accent6>
        <a:hlink>
          <a:srgbClr val="DC6E00"/>
        </a:hlink>
        <a:folHlink>
          <a:srgbClr val="800080"/>
        </a:folHlink>
      </a:clrScheme>
      <a:clrMap bg1="dk2" tx1="lt1" bg2="dk1" tx2="lt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1_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12"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Gleam">
  <a:themeElements>
    <a:clrScheme name="Gleam 3">
      <a:dk1>
        <a:srgbClr val="808080"/>
      </a:dk1>
      <a:lt1>
        <a:srgbClr val="FFFFFF"/>
      </a:lt1>
      <a:dk2>
        <a:srgbClr val="111F41"/>
      </a:dk2>
      <a:lt2>
        <a:srgbClr val="FFFFFF"/>
      </a:lt2>
      <a:accent1>
        <a:srgbClr val="77A3CD"/>
      </a:accent1>
      <a:accent2>
        <a:srgbClr val="CCCCFF"/>
      </a:accent2>
      <a:accent3>
        <a:srgbClr val="AAABB0"/>
      </a:accent3>
      <a:accent4>
        <a:srgbClr val="DADADA"/>
      </a:accent4>
      <a:accent5>
        <a:srgbClr val="BDCEE3"/>
      </a:accent5>
      <a:accent6>
        <a:srgbClr val="B9B9E7"/>
      </a:accent6>
      <a:hlink>
        <a:srgbClr val="3333CC"/>
      </a:hlink>
      <a:folHlink>
        <a:srgbClr val="AF67FF"/>
      </a:folHlink>
    </a:clrScheme>
    <a:fontScheme name="Gleam">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Gleam 1">
        <a:dk1>
          <a:srgbClr val="003366"/>
        </a:dk1>
        <a:lt1>
          <a:srgbClr val="FFFFFF"/>
        </a:lt1>
        <a:dk2>
          <a:srgbClr val="111F41"/>
        </a:dk2>
        <a:lt2>
          <a:srgbClr val="FFFFFF"/>
        </a:lt2>
        <a:accent1>
          <a:srgbClr val="3366CC"/>
        </a:accent1>
        <a:accent2>
          <a:srgbClr val="00B000"/>
        </a:accent2>
        <a:accent3>
          <a:srgbClr val="AAABB0"/>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leam 2">
        <a:dk1>
          <a:srgbClr val="3E3E5C"/>
        </a:dk1>
        <a:lt1>
          <a:srgbClr val="FFFFFF"/>
        </a:lt1>
        <a:dk2>
          <a:srgbClr val="111F41"/>
        </a:dk2>
        <a:lt2>
          <a:srgbClr val="FFFFFF"/>
        </a:lt2>
        <a:accent1>
          <a:srgbClr val="60597B"/>
        </a:accent1>
        <a:accent2>
          <a:srgbClr val="6666FF"/>
        </a:accent2>
        <a:accent3>
          <a:srgbClr val="AAABB0"/>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leam 3">
        <a:dk1>
          <a:srgbClr val="808080"/>
        </a:dk1>
        <a:lt1>
          <a:srgbClr val="FFFFFF"/>
        </a:lt1>
        <a:dk2>
          <a:srgbClr val="111F41"/>
        </a:dk2>
        <a:lt2>
          <a:srgbClr val="FFFFFF"/>
        </a:lt2>
        <a:accent1>
          <a:srgbClr val="77A3CD"/>
        </a:accent1>
        <a:accent2>
          <a:srgbClr val="CCCCFF"/>
        </a:accent2>
        <a:accent3>
          <a:srgbClr val="AAABB0"/>
        </a:accent3>
        <a:accent4>
          <a:srgbClr val="DADADA"/>
        </a:accent4>
        <a:accent5>
          <a:srgbClr val="BDCEE3"/>
        </a:accent5>
        <a:accent6>
          <a:srgbClr val="B9B9E7"/>
        </a:accent6>
        <a:hlink>
          <a:srgbClr val="3333CC"/>
        </a:hlink>
        <a:folHlink>
          <a:srgbClr val="AF67FF"/>
        </a:folHlink>
      </a:clrScheme>
      <a:clrMap bg1="dk2" tx1="lt1" bg2="dk1" tx2="lt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6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5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Kimono">
  <a:themeElements>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Kimon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22" charset="-5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pitchFamily="22" charset="-52"/>
          </a:defRPr>
        </a:defPPr>
      </a:lstStyle>
    </a:lnDef>
  </a:objectDefaults>
  <a:extraClrSchemeLst>
    <a:extraClrScheme>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Kimono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Kimono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Kimono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Kimono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8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3.xml><?xml version="1.0" encoding="utf-8"?>
<a:theme xmlns:a="http://schemas.openxmlformats.org/drawingml/2006/main" name="9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5.xml><?xml version="1.0" encoding="utf-8"?>
<a:theme xmlns:a="http://schemas.openxmlformats.org/drawingml/2006/main" name="10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1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1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1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New Roman" charset="0"/>
            <a:ea typeface="ＭＳ Ｐゴシック"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12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Communicating Bad News">
  <a:themeElements>
    <a:clrScheme name="Communicating Bad News 1">
      <a:dk1>
        <a:srgbClr val="868686"/>
      </a:dk1>
      <a:lt1>
        <a:srgbClr val="FFCC99"/>
      </a:lt1>
      <a:dk2>
        <a:srgbClr val="000000"/>
      </a:dk2>
      <a:lt2>
        <a:srgbClr val="FF9966"/>
      </a:lt2>
      <a:accent1>
        <a:srgbClr val="009999"/>
      </a:accent1>
      <a:accent2>
        <a:srgbClr val="99CCFF"/>
      </a:accent2>
      <a:accent3>
        <a:srgbClr val="AAAAAA"/>
      </a:accent3>
      <a:accent4>
        <a:srgbClr val="DAAE82"/>
      </a:accent4>
      <a:accent5>
        <a:srgbClr val="AACACA"/>
      </a:accent5>
      <a:accent6>
        <a:srgbClr val="8AB9E7"/>
      </a:accent6>
      <a:hlink>
        <a:srgbClr val="FF6633"/>
      </a:hlink>
      <a:folHlink>
        <a:srgbClr val="CC3300"/>
      </a:folHlink>
    </a:clrScheme>
    <a:fontScheme name="Communicating Bad News">
      <a:majorFont>
        <a:latin typeface="Times New Roman"/>
        <a:ea typeface="ＭＳ Ｐゴシック"/>
        <a:cs typeface=""/>
      </a:majorFont>
      <a:minorFont>
        <a:latin typeface="Helvetic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Communicating Bad News 1">
        <a:dk1>
          <a:srgbClr val="868686"/>
        </a:dk1>
        <a:lt1>
          <a:srgbClr val="FFCC99"/>
        </a:lt1>
        <a:dk2>
          <a:srgbClr val="000000"/>
        </a:dk2>
        <a:lt2>
          <a:srgbClr val="FF9966"/>
        </a:lt2>
        <a:accent1>
          <a:srgbClr val="009999"/>
        </a:accent1>
        <a:accent2>
          <a:srgbClr val="99CCFF"/>
        </a:accent2>
        <a:accent3>
          <a:srgbClr val="AAAAAA"/>
        </a:accent3>
        <a:accent4>
          <a:srgbClr val="DAAE82"/>
        </a:accent4>
        <a:accent5>
          <a:srgbClr val="AACACA"/>
        </a:accent5>
        <a:accent6>
          <a:srgbClr val="8AB9E7"/>
        </a:accent6>
        <a:hlink>
          <a:srgbClr val="FF6633"/>
        </a:hlink>
        <a:folHlink>
          <a:srgbClr val="CC3300"/>
        </a:folHlink>
      </a:clrScheme>
      <a:clrMap bg1="dk2" tx1="lt1" bg2="dk1" tx2="lt2" accent1="accent1" accent2="accent2" accent3="accent3" accent4="accent4" accent5="accent5" accent6="accent6" hlink="hlink" folHlink="folHlink"/>
    </a:extraClrScheme>
    <a:extraClrScheme>
      <a:clrScheme name="Communicating Bad News 2">
        <a:dk1>
          <a:srgbClr val="000000"/>
        </a:dk1>
        <a:lt1>
          <a:srgbClr val="FDE3BA"/>
        </a:lt1>
        <a:dk2>
          <a:srgbClr val="000000"/>
        </a:dk2>
        <a:lt2>
          <a:srgbClr val="FF9933"/>
        </a:lt2>
        <a:accent1>
          <a:srgbClr val="FF6C49"/>
        </a:accent1>
        <a:accent2>
          <a:srgbClr val="99CCFF"/>
        </a:accent2>
        <a:accent3>
          <a:srgbClr val="FEEFD9"/>
        </a:accent3>
        <a:accent4>
          <a:srgbClr val="000000"/>
        </a:accent4>
        <a:accent5>
          <a:srgbClr val="FFBAB1"/>
        </a:accent5>
        <a:accent6>
          <a:srgbClr val="8AB9E7"/>
        </a:accent6>
        <a:hlink>
          <a:srgbClr val="5F5F5F"/>
        </a:hlink>
        <a:folHlink>
          <a:srgbClr val="CBCBCB"/>
        </a:folHlink>
      </a:clrScheme>
      <a:clrMap bg1="lt1" tx1="dk1" bg2="lt2" tx2="dk2" accent1="accent1" accent2="accent2" accent3="accent3" accent4="accent4" accent5="accent5" accent6="accent6" hlink="hlink" folHlink="folHlink"/>
    </a:extraClrScheme>
    <a:extraClrScheme>
      <a:clrScheme name="Communicating Bad News 3">
        <a:dk1>
          <a:srgbClr val="000000"/>
        </a:dk1>
        <a:lt1>
          <a:srgbClr val="FFFFFF"/>
        </a:lt1>
        <a:dk2>
          <a:srgbClr val="000000"/>
        </a:dk2>
        <a:lt2>
          <a:srgbClr val="B2B2B2"/>
        </a:lt2>
        <a:accent1>
          <a:srgbClr val="CBCBCB"/>
        </a:accent1>
        <a:accent2>
          <a:srgbClr val="5F5F5F"/>
        </a:accent2>
        <a:accent3>
          <a:srgbClr val="FFFFFF"/>
        </a:accent3>
        <a:accent4>
          <a:srgbClr val="000000"/>
        </a:accent4>
        <a:accent5>
          <a:srgbClr val="E2E2E2"/>
        </a:accent5>
        <a:accent6>
          <a:srgbClr val="555555"/>
        </a:accent6>
        <a:hlink>
          <a:srgbClr val="969696"/>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Brainstorming Session">
  <a:themeElements>
    <a:clrScheme name="Brainstorming Session 1">
      <a:dk1>
        <a:srgbClr val="FFCC00"/>
      </a:dk1>
      <a:lt1>
        <a:srgbClr val="F8F8F8"/>
      </a:lt1>
      <a:dk2>
        <a:srgbClr val="000000"/>
      </a:dk2>
      <a:lt2>
        <a:srgbClr val="6666FF"/>
      </a:lt2>
      <a:accent1>
        <a:srgbClr val="669900"/>
      </a:accent1>
      <a:accent2>
        <a:srgbClr val="006600"/>
      </a:accent2>
      <a:accent3>
        <a:srgbClr val="AAAAAA"/>
      </a:accent3>
      <a:accent4>
        <a:srgbClr val="D4D4D4"/>
      </a:accent4>
      <a:accent5>
        <a:srgbClr val="B8CAAA"/>
      </a:accent5>
      <a:accent6>
        <a:srgbClr val="005C00"/>
      </a:accent6>
      <a:hlink>
        <a:srgbClr val="0099FF"/>
      </a:hlink>
      <a:folHlink>
        <a:srgbClr val="669900"/>
      </a:folHlink>
    </a:clrScheme>
    <a:fontScheme name="Brainstorming Sess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rainstorming Session 1">
        <a:dk1>
          <a:srgbClr val="FFCC00"/>
        </a:dk1>
        <a:lt1>
          <a:srgbClr val="F8F8F8"/>
        </a:lt1>
        <a:dk2>
          <a:srgbClr val="000000"/>
        </a:dk2>
        <a:lt2>
          <a:srgbClr val="6666FF"/>
        </a:lt2>
        <a:accent1>
          <a:srgbClr val="669900"/>
        </a:accent1>
        <a:accent2>
          <a:srgbClr val="006600"/>
        </a:accent2>
        <a:accent3>
          <a:srgbClr val="AAAAAA"/>
        </a:accent3>
        <a:accent4>
          <a:srgbClr val="D4D4D4"/>
        </a:accent4>
        <a:accent5>
          <a:srgbClr val="B8CAAA"/>
        </a:accent5>
        <a:accent6>
          <a:srgbClr val="005C00"/>
        </a:accent6>
        <a:hlink>
          <a:srgbClr val="0099FF"/>
        </a:hlink>
        <a:folHlink>
          <a:srgbClr val="669900"/>
        </a:folHlink>
      </a:clrScheme>
      <a:clrMap bg1="dk2" tx1="lt1" bg2="dk1" tx2="lt2" accent1="accent1" accent2="accent2" accent3="accent3" accent4="accent4" accent5="accent5" accent6="accent6" hlink="hlink" folHlink="folHlink"/>
    </a:extraClrScheme>
    <a:extraClrScheme>
      <a:clrScheme name="Brainstorming Session 2">
        <a:dk1>
          <a:srgbClr val="868686"/>
        </a:dk1>
        <a:lt1>
          <a:srgbClr val="FFFFFF"/>
        </a:lt1>
        <a:dk2>
          <a:srgbClr val="009999"/>
        </a:dk2>
        <a:lt2>
          <a:srgbClr val="6600FF"/>
        </a:lt2>
        <a:accent1>
          <a:srgbClr val="9999FF"/>
        </a:accent1>
        <a:accent2>
          <a:srgbClr val="CBCBCB"/>
        </a:accent2>
        <a:accent3>
          <a:srgbClr val="FFFFFF"/>
        </a:accent3>
        <a:accent4>
          <a:srgbClr val="727272"/>
        </a:accent4>
        <a:accent5>
          <a:srgbClr val="CACAFF"/>
        </a:accent5>
        <a:accent6>
          <a:srgbClr val="B8B8B8"/>
        </a:accent6>
        <a:hlink>
          <a:srgbClr val="6600FF"/>
        </a:hlink>
        <a:folHlink>
          <a:srgbClr val="009999"/>
        </a:folHlink>
      </a:clrScheme>
      <a:clrMap bg1="lt1" tx1="dk1" bg2="lt2" tx2="dk2" accent1="accent1" accent2="accent2" accent3="accent3" accent4="accent4" accent5="accent5" accent6="accent6" hlink="hlink" folHlink="folHlink"/>
    </a:extraClrScheme>
    <a:extraClrScheme>
      <a:clrScheme name="Brainstorming Session 3">
        <a:dk1>
          <a:srgbClr val="1C1C1C"/>
        </a:dk1>
        <a:lt1>
          <a:srgbClr val="FFFFFF"/>
        </a:lt1>
        <a:dk2>
          <a:srgbClr val="000000"/>
        </a:dk2>
        <a:lt2>
          <a:srgbClr val="969696"/>
        </a:lt2>
        <a:accent1>
          <a:srgbClr val="DDDDDD"/>
        </a:accent1>
        <a:accent2>
          <a:srgbClr val="CBCBCB"/>
        </a:accent2>
        <a:accent3>
          <a:srgbClr val="FFFFFF"/>
        </a:accent3>
        <a:accent4>
          <a:srgbClr val="161616"/>
        </a:accent4>
        <a:accent5>
          <a:srgbClr val="EBEBEB"/>
        </a:accent5>
        <a:accent6>
          <a:srgbClr val="B8B8B8"/>
        </a:accent6>
        <a:hlink>
          <a:srgbClr val="4D4D4D"/>
        </a:hlink>
        <a:folHlink>
          <a:srgbClr val="B2B2B2"/>
        </a:folHlink>
      </a:clrScheme>
      <a:clrMap bg1="lt1" tx1="dk1" bg2="lt2" tx2="dk2" accent1="accent1" accent2="accent2" accent3="accent3" accent4="accent4" accent5="accent5" accent6="accent6" hlink="hlink" folHlink="folHlink"/>
    </a:extraClrScheme>
    <a:extraClrScheme>
      <a:clrScheme name="Brainstorming Session 4">
        <a:dk1>
          <a:srgbClr val="FFCC00"/>
        </a:dk1>
        <a:lt1>
          <a:srgbClr val="FFFFCC"/>
        </a:lt1>
        <a:dk2>
          <a:srgbClr val="000099"/>
        </a:dk2>
        <a:lt2>
          <a:srgbClr val="00CC00"/>
        </a:lt2>
        <a:accent1>
          <a:srgbClr val="3333FF"/>
        </a:accent1>
        <a:accent2>
          <a:srgbClr val="3333CC"/>
        </a:accent2>
        <a:accent3>
          <a:srgbClr val="AAAACA"/>
        </a:accent3>
        <a:accent4>
          <a:srgbClr val="DADAAE"/>
        </a:accent4>
        <a:accent5>
          <a:srgbClr val="ADADFF"/>
        </a:accent5>
        <a:accent6>
          <a:srgbClr val="2D2DB9"/>
        </a:accent6>
        <a:hlink>
          <a:srgbClr val="0099FF"/>
        </a:hlink>
        <a:folHlink>
          <a:srgbClr val="CC9900"/>
        </a:folHlink>
      </a:clrScheme>
      <a:clrMap bg1="dk2" tx1="lt1" bg2="dk1" tx2="lt2" accent1="accent1" accent2="accent2" accent3="accent3" accent4="accent4" accent5="accent5" accent6="accent6" hlink="hlink" folHlink="folHlink"/>
    </a:extraClrScheme>
    <a:extraClrScheme>
      <a:clrScheme name="Brainstorming Session 5">
        <a:dk1>
          <a:srgbClr val="FFFF00"/>
        </a:dk1>
        <a:lt1>
          <a:srgbClr val="FFFFFF"/>
        </a:lt1>
        <a:dk2>
          <a:srgbClr val="FF0033"/>
        </a:dk2>
        <a:lt2>
          <a:srgbClr val="000000"/>
        </a:lt2>
        <a:accent1>
          <a:srgbClr val="330099"/>
        </a:accent1>
        <a:accent2>
          <a:srgbClr val="CC0000"/>
        </a:accent2>
        <a:accent3>
          <a:srgbClr val="FFAAAD"/>
        </a:accent3>
        <a:accent4>
          <a:srgbClr val="DADADA"/>
        </a:accent4>
        <a:accent5>
          <a:srgbClr val="ADAACA"/>
        </a:accent5>
        <a:accent6>
          <a:srgbClr val="B90000"/>
        </a:accent6>
        <a:hlink>
          <a:srgbClr val="0099FF"/>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1_Selling a Product or Service">
  <a:themeElements>
    <a:clrScheme name="Selling a Product or Service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fontScheme name="Selling a Product or Service">
      <a:majorFont>
        <a:latin typeface="Helvetica"/>
        <a:ea typeface="ＭＳ Ｐゴシック"/>
        <a:cs typeface=""/>
      </a:majorFont>
      <a:minorFont>
        <a:latin typeface="Helvetic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Selling a Product or Service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Selling a Product or Service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Selling a Product or Service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Selling a Product or Service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Selling a Product or Service">
  <a:themeElements>
    <a:clrScheme name="Selling a Product or Service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fontScheme name="Selling a Product or Service">
      <a:majorFont>
        <a:latin typeface="Helvetica"/>
        <a:ea typeface="ＭＳ Ｐゴシック"/>
        <a:cs typeface=""/>
      </a:majorFont>
      <a:minorFont>
        <a:latin typeface="Helvetic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Selling a Product or Service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Selling a Product or Service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Selling a Product or Service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Selling a Product or Service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Lst>
</a:theme>
</file>

<file path=ppt/theme/theme65.xml><?xml version="1.0" encoding="utf-8"?>
<a:theme xmlns:a="http://schemas.openxmlformats.org/drawingml/2006/main" name="1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6.xml><?xml version="1.0" encoding="utf-8"?>
<a:theme xmlns:a="http://schemas.openxmlformats.org/drawingml/2006/main" name="1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7.xml><?xml version="1.0" encoding="utf-8"?>
<a:theme xmlns:a="http://schemas.openxmlformats.org/drawingml/2006/main" name="1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1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9.xml><?xml version="1.0" encoding="utf-8"?>
<a:theme xmlns:a="http://schemas.openxmlformats.org/drawingml/2006/main" name="Warp">
  <a:themeElements>
    <a:clrScheme name="Warp 1">
      <a:dk1>
        <a:srgbClr val="000000"/>
      </a:dk1>
      <a:lt1>
        <a:srgbClr val="FFFFFF"/>
      </a:lt1>
      <a:dk2>
        <a:srgbClr val="238D89"/>
      </a:dk2>
      <a:lt2>
        <a:srgbClr val="FF9900"/>
      </a:lt2>
      <a:accent1>
        <a:srgbClr val="C87700"/>
      </a:accent1>
      <a:accent2>
        <a:srgbClr val="643C00"/>
      </a:accent2>
      <a:accent3>
        <a:srgbClr val="ACC5C4"/>
      </a:accent3>
      <a:accent4>
        <a:srgbClr val="DADADA"/>
      </a:accent4>
      <a:accent5>
        <a:srgbClr val="E0BDAA"/>
      </a:accent5>
      <a:accent6>
        <a:srgbClr val="5A3500"/>
      </a:accent6>
      <a:hlink>
        <a:srgbClr val="FF9933"/>
      </a:hlink>
      <a:folHlink>
        <a:srgbClr val="FFBE5F"/>
      </a:folHlink>
    </a:clrScheme>
    <a:fontScheme name="Warp">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Warp 1">
        <a:dk1>
          <a:srgbClr val="000000"/>
        </a:dk1>
        <a:lt1>
          <a:srgbClr val="FFFFFF"/>
        </a:lt1>
        <a:dk2>
          <a:srgbClr val="238D89"/>
        </a:dk2>
        <a:lt2>
          <a:srgbClr val="FF9900"/>
        </a:lt2>
        <a:accent1>
          <a:srgbClr val="C87700"/>
        </a:accent1>
        <a:accent2>
          <a:srgbClr val="643C00"/>
        </a:accent2>
        <a:accent3>
          <a:srgbClr val="ACC5C4"/>
        </a:accent3>
        <a:accent4>
          <a:srgbClr val="DADADA"/>
        </a:accent4>
        <a:accent5>
          <a:srgbClr val="E0BDAA"/>
        </a:accent5>
        <a:accent6>
          <a:srgbClr val="5A3500"/>
        </a:accent6>
        <a:hlink>
          <a:srgbClr val="FF9933"/>
        </a:hlink>
        <a:folHlink>
          <a:srgbClr val="FFBE5F"/>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Crumple">
  <a:themeElements>
    <a:clrScheme name="Crumple 1">
      <a:dk1>
        <a:srgbClr val="808080"/>
      </a:dk1>
      <a:lt1>
        <a:srgbClr val="FFFF66"/>
      </a:lt1>
      <a:dk2>
        <a:srgbClr val="A11F1C"/>
      </a:dk2>
      <a:lt2>
        <a:srgbClr val="FFFF66"/>
      </a:lt2>
      <a:accent1>
        <a:srgbClr val="004080"/>
      </a:accent1>
      <a:accent2>
        <a:srgbClr val="408000"/>
      </a:accent2>
      <a:accent3>
        <a:srgbClr val="CDABAB"/>
      </a:accent3>
      <a:accent4>
        <a:srgbClr val="DADA56"/>
      </a:accent4>
      <a:accent5>
        <a:srgbClr val="AAAFC0"/>
      </a:accent5>
      <a:accent6>
        <a:srgbClr val="397300"/>
      </a:accent6>
      <a:hlink>
        <a:srgbClr val="DC6E00"/>
      </a:hlink>
      <a:folHlink>
        <a:srgbClr val="800080"/>
      </a:folHlink>
    </a:clrScheme>
    <a:fontScheme name="Crumple">
      <a:majorFont>
        <a:latin typeface="Trebuchet MS"/>
        <a:ea typeface="Osaka"/>
        <a:cs typeface="Osaka"/>
      </a:majorFont>
      <a:minorFont>
        <a:latin typeface="Trebuchet MS"/>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Crumple 1">
        <a:dk1>
          <a:srgbClr val="808080"/>
        </a:dk1>
        <a:lt1>
          <a:srgbClr val="FFFF66"/>
        </a:lt1>
        <a:dk2>
          <a:srgbClr val="A11F1C"/>
        </a:dk2>
        <a:lt2>
          <a:srgbClr val="FFFF66"/>
        </a:lt2>
        <a:accent1>
          <a:srgbClr val="004080"/>
        </a:accent1>
        <a:accent2>
          <a:srgbClr val="408000"/>
        </a:accent2>
        <a:accent3>
          <a:srgbClr val="CDABAB"/>
        </a:accent3>
        <a:accent4>
          <a:srgbClr val="DADA56"/>
        </a:accent4>
        <a:accent5>
          <a:srgbClr val="AAAFC0"/>
        </a:accent5>
        <a:accent6>
          <a:srgbClr val="397300"/>
        </a:accent6>
        <a:hlink>
          <a:srgbClr val="DC6E00"/>
        </a:hlink>
        <a:folHlink>
          <a:srgbClr val="800080"/>
        </a:folHlink>
      </a:clrScheme>
      <a:clrMap bg1="dk2" tx1="lt1" bg2="dk1" tx2="lt2" accent1="accent1" accent2="accent2" accent3="accent3" accent4="accent4" accent5="accent5" accent6="accent6" hlink="hlink" folHlink="folHlink"/>
    </a:extraClrScheme>
  </a:extraClrSchemeLst>
</a:theme>
</file>

<file path=ppt/theme/theme70.xml><?xml version="1.0" encoding="utf-8"?>
<a:theme xmlns:a="http://schemas.openxmlformats.org/drawingml/2006/main" name="2_Mountain">
  <a:themeElements>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Mountai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Mountain 2">
        <a:dk1>
          <a:srgbClr val="000000"/>
        </a:dk1>
        <a:lt1>
          <a:srgbClr val="FFFFCC"/>
        </a:lt1>
        <a:dk2>
          <a:srgbClr val="000000"/>
        </a:dk2>
        <a:lt2>
          <a:srgbClr val="000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untain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Mountain 4">
        <a:dk1>
          <a:srgbClr val="000000"/>
        </a:dk1>
        <a:lt1>
          <a:srgbClr val="99FFFF"/>
        </a:lt1>
        <a:dk2>
          <a:srgbClr val="333300"/>
        </a:dk2>
        <a:lt2>
          <a:srgbClr val="99FFFF"/>
        </a:lt2>
        <a:accent1>
          <a:srgbClr val="FFCC66"/>
        </a:accent1>
        <a:accent2>
          <a:srgbClr val="0000FF"/>
        </a:accent2>
        <a:accent3>
          <a:srgbClr val="ADADAA"/>
        </a:accent3>
        <a:accent4>
          <a:srgbClr val="82DADA"/>
        </a:accent4>
        <a:accent5>
          <a:srgbClr val="FFE2B8"/>
        </a:accent5>
        <a:accent6>
          <a:srgbClr val="0000E7"/>
        </a:accent6>
        <a:hlink>
          <a:srgbClr val="CC00CC"/>
        </a:hlink>
        <a:folHlink>
          <a:srgbClr val="C0C0C0"/>
        </a:folHlink>
      </a:clrScheme>
      <a:clrMap bg1="dk2" tx1="lt1" bg2="dk1" tx2="lt2" accent1="accent1" accent2="accent2" accent3="accent3" accent4="accent4" accent5="accent5" accent6="accent6" hlink="hlink" folHlink="folHlink"/>
    </a:extraClrScheme>
    <a:extraClrScheme>
      <a:clrScheme name="Mountain 5">
        <a:dk1>
          <a:srgbClr val="868686"/>
        </a:dk1>
        <a:lt1>
          <a:srgbClr val="FFFF99"/>
        </a:lt1>
        <a:dk2>
          <a:srgbClr val="993300"/>
        </a:dk2>
        <a:lt2>
          <a:srgbClr val="99FFFF"/>
        </a:lt2>
        <a:accent1>
          <a:srgbClr val="CBCBCB"/>
        </a:accent1>
        <a:accent2>
          <a:srgbClr val="0066FF"/>
        </a:accent2>
        <a:accent3>
          <a:srgbClr val="CAADAA"/>
        </a:accent3>
        <a:accent4>
          <a:srgbClr val="DADA82"/>
        </a:accent4>
        <a:accent5>
          <a:srgbClr val="E2E2E2"/>
        </a:accent5>
        <a:accent6>
          <a:srgbClr val="005CE7"/>
        </a:accent6>
        <a:hlink>
          <a:srgbClr val="FF0033"/>
        </a:hlink>
        <a:folHlink>
          <a:srgbClr val="009900"/>
        </a:folHlink>
      </a:clrScheme>
      <a:clrMap bg1="dk2" tx1="lt1" bg2="dk1" tx2="lt2" accent1="accent1" accent2="accent2" accent3="accent3" accent4="accent4" accent5="accent5" accent6="accent6" hlink="hlink" folHlink="folHlink"/>
    </a:extraClrScheme>
  </a:extraClrSchemeLst>
</a:theme>
</file>

<file path=ppt/theme/theme71.xml><?xml version="1.0" encoding="utf-8"?>
<a:theme xmlns:a="http://schemas.openxmlformats.org/drawingml/2006/main" name="3_Mountain">
  <a:themeElements>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Mountai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Mountain 2">
        <a:dk1>
          <a:srgbClr val="000000"/>
        </a:dk1>
        <a:lt1>
          <a:srgbClr val="FFFFCC"/>
        </a:lt1>
        <a:dk2>
          <a:srgbClr val="000000"/>
        </a:dk2>
        <a:lt2>
          <a:srgbClr val="000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untain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Mountain 4">
        <a:dk1>
          <a:srgbClr val="000000"/>
        </a:dk1>
        <a:lt1>
          <a:srgbClr val="99FFFF"/>
        </a:lt1>
        <a:dk2>
          <a:srgbClr val="333300"/>
        </a:dk2>
        <a:lt2>
          <a:srgbClr val="99FFFF"/>
        </a:lt2>
        <a:accent1>
          <a:srgbClr val="FFCC66"/>
        </a:accent1>
        <a:accent2>
          <a:srgbClr val="0000FF"/>
        </a:accent2>
        <a:accent3>
          <a:srgbClr val="ADADAA"/>
        </a:accent3>
        <a:accent4>
          <a:srgbClr val="82DADA"/>
        </a:accent4>
        <a:accent5>
          <a:srgbClr val="FFE2B8"/>
        </a:accent5>
        <a:accent6>
          <a:srgbClr val="0000E7"/>
        </a:accent6>
        <a:hlink>
          <a:srgbClr val="CC00CC"/>
        </a:hlink>
        <a:folHlink>
          <a:srgbClr val="C0C0C0"/>
        </a:folHlink>
      </a:clrScheme>
      <a:clrMap bg1="dk2" tx1="lt1" bg2="dk1" tx2="lt2" accent1="accent1" accent2="accent2" accent3="accent3" accent4="accent4" accent5="accent5" accent6="accent6" hlink="hlink" folHlink="folHlink"/>
    </a:extraClrScheme>
    <a:extraClrScheme>
      <a:clrScheme name="Mountain 5">
        <a:dk1>
          <a:srgbClr val="868686"/>
        </a:dk1>
        <a:lt1>
          <a:srgbClr val="FFFF99"/>
        </a:lt1>
        <a:dk2>
          <a:srgbClr val="993300"/>
        </a:dk2>
        <a:lt2>
          <a:srgbClr val="99FFFF"/>
        </a:lt2>
        <a:accent1>
          <a:srgbClr val="CBCBCB"/>
        </a:accent1>
        <a:accent2>
          <a:srgbClr val="0066FF"/>
        </a:accent2>
        <a:accent3>
          <a:srgbClr val="CAADAA"/>
        </a:accent3>
        <a:accent4>
          <a:srgbClr val="DADA82"/>
        </a:accent4>
        <a:accent5>
          <a:srgbClr val="E2E2E2"/>
        </a:accent5>
        <a:accent6>
          <a:srgbClr val="005CE7"/>
        </a:accent6>
        <a:hlink>
          <a:srgbClr val="FF0033"/>
        </a:hlink>
        <a:folHlink>
          <a:srgbClr val="009900"/>
        </a:folHlink>
      </a:clrScheme>
      <a:clrMap bg1="dk2" tx1="lt1" bg2="dk1" tx2="lt2" accent1="accent1" accent2="accent2" accent3="accent3" accent4="accent4" accent5="accent5" accent6="accent6" hlink="hlink" folHlink="folHlink"/>
    </a:extraClrScheme>
  </a:extraClrSchemeLst>
</a:theme>
</file>

<file path=ppt/theme/theme7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Mountain">
  <a:themeElements>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Mountai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lnDef>
  </a:objectDefaults>
  <a:extraClrSchemeLst>
    <a:extraClrScheme>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Mountain 2">
        <a:dk1>
          <a:srgbClr val="000000"/>
        </a:dk1>
        <a:lt1>
          <a:srgbClr val="FFFFCC"/>
        </a:lt1>
        <a:dk2>
          <a:srgbClr val="000000"/>
        </a:dk2>
        <a:lt2>
          <a:srgbClr val="000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untain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Mountain 4">
        <a:dk1>
          <a:srgbClr val="000000"/>
        </a:dk1>
        <a:lt1>
          <a:srgbClr val="99FFFF"/>
        </a:lt1>
        <a:dk2>
          <a:srgbClr val="333300"/>
        </a:dk2>
        <a:lt2>
          <a:srgbClr val="99FFFF"/>
        </a:lt2>
        <a:accent1>
          <a:srgbClr val="FFCC66"/>
        </a:accent1>
        <a:accent2>
          <a:srgbClr val="0000FF"/>
        </a:accent2>
        <a:accent3>
          <a:srgbClr val="ADADAA"/>
        </a:accent3>
        <a:accent4>
          <a:srgbClr val="82DADA"/>
        </a:accent4>
        <a:accent5>
          <a:srgbClr val="FFE2B8"/>
        </a:accent5>
        <a:accent6>
          <a:srgbClr val="0000E7"/>
        </a:accent6>
        <a:hlink>
          <a:srgbClr val="CC00CC"/>
        </a:hlink>
        <a:folHlink>
          <a:srgbClr val="C0C0C0"/>
        </a:folHlink>
      </a:clrScheme>
      <a:clrMap bg1="dk2" tx1="lt1" bg2="dk1" tx2="lt2" accent1="accent1" accent2="accent2" accent3="accent3" accent4="accent4" accent5="accent5" accent6="accent6" hlink="hlink" folHlink="folHlink"/>
    </a:extraClrScheme>
    <a:extraClrScheme>
      <a:clrScheme name="Mountain 5">
        <a:dk1>
          <a:srgbClr val="868686"/>
        </a:dk1>
        <a:lt1>
          <a:srgbClr val="FFFF99"/>
        </a:lt1>
        <a:dk2>
          <a:srgbClr val="993300"/>
        </a:dk2>
        <a:lt2>
          <a:srgbClr val="99FFFF"/>
        </a:lt2>
        <a:accent1>
          <a:srgbClr val="CBCBCB"/>
        </a:accent1>
        <a:accent2>
          <a:srgbClr val="0066FF"/>
        </a:accent2>
        <a:accent3>
          <a:srgbClr val="CAADAA"/>
        </a:accent3>
        <a:accent4>
          <a:srgbClr val="DADA82"/>
        </a:accent4>
        <a:accent5>
          <a:srgbClr val="E2E2E2"/>
        </a:accent5>
        <a:accent6>
          <a:srgbClr val="005CE7"/>
        </a:accent6>
        <a:hlink>
          <a:srgbClr val="FF0033"/>
        </a:hlink>
        <a:folHlink>
          <a:srgbClr val="00990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Mac HD:Applications:Microsoft Office 2004:Templates:Presentations:Designs:Light Fountain</Template>
  <TotalTime>29391</TotalTime>
  <Words>18296</Words>
  <Application>Microsoft Macintosh PowerPoint</Application>
  <PresentationFormat>On-screen Show (4:3)</PresentationFormat>
  <Paragraphs>1925</Paragraphs>
  <Slides>519</Slides>
  <Notes>379</Notes>
  <HiddenSlides>0</HiddenSlides>
  <MMClips>0</MMClips>
  <ScaleCrop>false</ScaleCrop>
  <HeadingPairs>
    <vt:vector size="8" baseType="variant">
      <vt:variant>
        <vt:lpstr>Fonts Used</vt:lpstr>
      </vt:variant>
      <vt:variant>
        <vt:i4>36</vt:i4>
      </vt:variant>
      <vt:variant>
        <vt:lpstr>Theme</vt:lpstr>
      </vt:variant>
      <vt:variant>
        <vt:i4>72</vt:i4>
      </vt:variant>
      <vt:variant>
        <vt:lpstr>Embedded OLE Servers</vt:lpstr>
      </vt:variant>
      <vt:variant>
        <vt:i4>2</vt:i4>
      </vt:variant>
      <vt:variant>
        <vt:lpstr>Slide Titles</vt:lpstr>
      </vt:variant>
      <vt:variant>
        <vt:i4>519</vt:i4>
      </vt:variant>
    </vt:vector>
  </HeadingPairs>
  <TitlesOfParts>
    <vt:vector size="629" baseType="lpstr">
      <vt:lpstr>Alan Den</vt:lpstr>
      <vt:lpstr>Arail</vt:lpstr>
      <vt:lpstr>BONES</vt:lpstr>
      <vt:lpstr>Candy Sniper</vt:lpstr>
      <vt:lpstr>Crass</vt:lpstr>
      <vt:lpstr>Dark Horse</vt:lpstr>
      <vt:lpstr>ＭＳ Ｐゴシック</vt:lpstr>
      <vt:lpstr>Osaka</vt:lpstr>
      <vt:lpstr>Ready for my Closeup</vt:lpstr>
      <vt:lpstr>Times</vt:lpstr>
      <vt:lpstr>Zapf Dingbats</vt:lpstr>
      <vt:lpstr>Arial</vt:lpstr>
      <vt:lpstr>Arial Black</vt:lpstr>
      <vt:lpstr>Arial Narrow</vt:lpstr>
      <vt:lpstr>Avenir Black</vt:lpstr>
      <vt:lpstr>Bwgrki</vt:lpstr>
      <vt:lpstr>Bwhebb</vt:lpstr>
      <vt:lpstr>Calibri</vt:lpstr>
      <vt:lpstr>Calibri Light</vt:lpstr>
      <vt:lpstr>Capitals</vt:lpstr>
      <vt:lpstr>Chalkboard</vt:lpstr>
      <vt:lpstr>Comic Sans MS</vt:lpstr>
      <vt:lpstr>Edwardian Script ITC</vt:lpstr>
      <vt:lpstr>Futura</vt:lpstr>
      <vt:lpstr>Garamond</vt:lpstr>
      <vt:lpstr>Georgia</vt:lpstr>
      <vt:lpstr>Helvetica</vt:lpstr>
      <vt:lpstr>Lucida Grande</vt:lpstr>
      <vt:lpstr>Lucida Sans Unicode</vt:lpstr>
      <vt:lpstr>Monotype Corsiva</vt:lpstr>
      <vt:lpstr>Papyrus</vt:lpstr>
      <vt:lpstr>Tahoma</vt:lpstr>
      <vt:lpstr>Times New Roman</vt:lpstr>
      <vt:lpstr>Trebuchet MS</vt:lpstr>
      <vt:lpstr>Tw Cen MT</vt:lpstr>
      <vt:lpstr>Wingdings</vt:lpstr>
      <vt:lpstr>Soaring</vt:lpstr>
      <vt:lpstr>Slit</vt:lpstr>
      <vt:lpstr>4_Blank Presentation</vt:lpstr>
      <vt:lpstr>3_Default Design</vt:lpstr>
      <vt:lpstr>1_Kimono</vt:lpstr>
      <vt:lpstr>6_Blank Presentation</vt:lpstr>
      <vt:lpstr>Crumple</vt:lpstr>
      <vt:lpstr>1_Mountain</vt:lpstr>
      <vt:lpstr>10_Default Design</vt:lpstr>
      <vt:lpstr>2_Office Theme</vt:lpstr>
      <vt:lpstr>50_Blank Presentation</vt:lpstr>
      <vt:lpstr>3_Office Theme</vt:lpstr>
      <vt:lpstr>16_Default Design</vt:lpstr>
      <vt:lpstr>1_Blank Presentation</vt:lpstr>
      <vt:lpstr>3_Soaring</vt:lpstr>
      <vt:lpstr>4_Soaring</vt:lpstr>
      <vt:lpstr>5_Soaring</vt:lpstr>
      <vt:lpstr>6_Office Theme</vt:lpstr>
      <vt:lpstr>Default Design</vt:lpstr>
      <vt:lpstr>11_Office Theme</vt:lpstr>
      <vt:lpstr>7_Office Theme</vt:lpstr>
      <vt:lpstr>17_Default Design</vt:lpstr>
      <vt:lpstr>1_Soaring</vt:lpstr>
      <vt:lpstr>7_Blank Presentation</vt:lpstr>
      <vt:lpstr>Blank Presentation</vt:lpstr>
      <vt:lpstr>1_Default Design</vt:lpstr>
      <vt:lpstr>2_Gleam</vt:lpstr>
      <vt:lpstr>2_Northern Lights</vt:lpstr>
      <vt:lpstr>Schmooze</vt:lpstr>
      <vt:lpstr>2_Default Design</vt:lpstr>
      <vt:lpstr>1_Slit</vt:lpstr>
      <vt:lpstr>Mimosa</vt:lpstr>
      <vt:lpstr>2_Crumple</vt:lpstr>
      <vt:lpstr>7_Default Design</vt:lpstr>
      <vt:lpstr>1_Euro Soccer</vt:lpstr>
      <vt:lpstr>Office Theme</vt:lpstr>
      <vt:lpstr>51_Blank Presentation</vt:lpstr>
      <vt:lpstr>Custom Design</vt:lpstr>
      <vt:lpstr>1_Koi</vt:lpstr>
      <vt:lpstr>2_Soaring</vt:lpstr>
      <vt:lpstr>Post Modern</vt:lpstr>
      <vt:lpstr>1_Crumple</vt:lpstr>
      <vt:lpstr>4_Default Design</vt:lpstr>
      <vt:lpstr>5_Default Design</vt:lpstr>
      <vt:lpstr>1_Beam</vt:lpstr>
      <vt:lpstr>Gleam</vt:lpstr>
      <vt:lpstr>6_Soaring</vt:lpstr>
      <vt:lpstr>5_Blank Presentation</vt:lpstr>
      <vt:lpstr>8_Default Design</vt:lpstr>
      <vt:lpstr>8_Blank Presentation</vt:lpstr>
      <vt:lpstr>9_Default Design</vt:lpstr>
      <vt:lpstr>1_Office Theme</vt:lpstr>
      <vt:lpstr>9_Blank Presentation</vt:lpstr>
      <vt:lpstr>4_Office Theme</vt:lpstr>
      <vt:lpstr>10_Blank Presentation</vt:lpstr>
      <vt:lpstr>11_Blank Presentation</vt:lpstr>
      <vt:lpstr>11_Default Design</vt:lpstr>
      <vt:lpstr>12_Default Design</vt:lpstr>
      <vt:lpstr>12_Blank Presentation</vt:lpstr>
      <vt:lpstr>6_Default Design</vt:lpstr>
      <vt:lpstr>Communicating Bad News</vt:lpstr>
      <vt:lpstr>Brainstorming Session</vt:lpstr>
      <vt:lpstr>1_Selling a Product or Service</vt:lpstr>
      <vt:lpstr>Selling a Product or Service</vt:lpstr>
      <vt:lpstr>13_Default Design</vt:lpstr>
      <vt:lpstr>14_Default Design</vt:lpstr>
      <vt:lpstr>15_Default Design</vt:lpstr>
      <vt:lpstr>18_Default Design</vt:lpstr>
      <vt:lpstr>Warp</vt:lpstr>
      <vt:lpstr>2_Mountain</vt:lpstr>
      <vt:lpstr>3_Mountain</vt:lpstr>
      <vt:lpstr>5_Office Theme</vt:lpstr>
      <vt:lpstr>Photo Editor Photo</vt:lpstr>
      <vt:lpstr>Microsoft ClipArt Gallery</vt:lpstr>
      <vt:lpstr>John 12–21</vt:lpstr>
      <vt:lpstr>People both believed and rejected Christ's public revelation of himself as God (1:19–12:50).</vt:lpstr>
      <vt:lpstr>Slides on  John 12</vt:lpstr>
      <vt:lpstr>John 12 Events</vt:lpstr>
      <vt:lpstr>Broken &amp; Spilled Out</vt:lpstr>
      <vt:lpstr>PowerPoint Presentation</vt:lpstr>
      <vt:lpstr>PowerPoint Presentation</vt:lpstr>
      <vt:lpstr>One day a plain village woman, driven by love for her Lord</vt:lpstr>
      <vt:lpstr>Recklessly poured out a valuable essence, disregarding the scorn </vt:lpstr>
      <vt:lpstr>And once it was broken and spilled out A fragrance filled all the room.</vt:lpstr>
      <vt:lpstr>Like a prisoner released from his shackles Like a spirit set free from the tomb</vt:lpstr>
      <vt:lpstr>Broken and spilled out, just for love of you, Jesus</vt:lpstr>
      <vt:lpstr>Life's most precious treasure, lavished on Thee</vt:lpstr>
      <vt:lpstr>Broken and spilled out, and poured at Your feet</vt:lpstr>
      <vt:lpstr>In sweet abandon let me be spilled out and used up for Thee</vt:lpstr>
      <vt:lpstr>Lord, You were God's precious treasure, His loved and His own perfect Son</vt:lpstr>
      <vt:lpstr>Sent here to show me the love of the Father, just for love it was done</vt:lpstr>
      <vt:lpstr>And though You were perfect and holy You gave up Yourself willingly</vt:lpstr>
      <vt:lpstr>You spared no expense for my pardon You were used up and wasted for me</vt:lpstr>
      <vt:lpstr>Broken and spilled out Just for love of me, Jesus––</vt:lpstr>
      <vt:lpstr>God's most precious treasure lavished on me</vt:lpstr>
      <vt:lpstr>Broken and spilled out and poured at my feet. </vt:lpstr>
      <vt:lpstr>In sweet abandon, Lord, You were spilled out  and used up for me</vt:lpstr>
      <vt:lpstr>In sweet abandon, let me be spilled out and used up for Thee</vt:lpstr>
      <vt:lpstr>THE WORD IN PICTURES</vt:lpstr>
      <vt:lpstr>Was Mary Magdalene  the Woman with the Alabaster Jar?</vt:lpstr>
      <vt:lpstr>This was NOT like Luke 7:36-50 with Jesus and the Sinful Woman</vt:lpstr>
      <vt:lpstr>Anointings of Jesus</vt:lpstr>
      <vt:lpstr>The Two Anointings of Jesus</vt:lpstr>
      <vt:lpstr>Palm Sunday</vt:lpstr>
      <vt:lpstr>Palm Sunday</vt:lpstr>
      <vt:lpstr>Palms to Cross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"But despite all the miraculous signs Jesus had done, most of the people still did not believe in him. 38This is exactly what Isaiah the prophet had predicted…"  (John 12:37-38a NLT).</vt:lpstr>
      <vt:lpstr>"But the people couldn’t believe, for as Isaiah also said…"  (John 12:39 NLT).</vt:lpstr>
      <vt:lpstr>Triumphant Entry</vt:lpstr>
      <vt:lpstr>Triumphal Entry</vt:lpstr>
      <vt:lpstr>Triumphal Entry</vt:lpstr>
      <vt:lpstr>The Spirit Leaves &amp; Returns</vt:lpstr>
      <vt:lpstr>The Spirit Leaves &amp; Returns</vt:lpstr>
      <vt:lpstr>The Spirit Leaves &amp; Returns</vt:lpstr>
      <vt:lpstr>The Spirit Leaves &amp; Returns</vt:lpstr>
      <vt:lpstr>The Spirit Leaves &amp; Returns</vt:lpstr>
      <vt:lpstr>The Spirit Leaves &amp; Returns</vt:lpstr>
      <vt:lpstr>Palms to Palms</vt:lpstr>
      <vt:lpstr>What's so good about Good Friday?</vt:lpstr>
      <vt:lpstr>How is Christ's death better than any sacrifice? </vt:lpstr>
      <vt:lpstr>The Four Cups (Exod. 6:6-7)</vt:lpstr>
      <vt:lpstr>Slides on  John 13</vt:lpstr>
      <vt:lpstr>Jesus prepared his disciples to depend on the Holy Spirit (John 13–17).</vt:lpstr>
      <vt:lpstr>Jerusalem from the East, AD 33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Washing of Hands</vt:lpstr>
      <vt:lpstr>Feet instead of hands</vt:lpstr>
      <vt:lpstr>Upper Room Seating</vt:lpstr>
      <vt:lpstr>"U" Shaped Table</vt:lpstr>
      <vt:lpstr>Seating at Jesus' Passover</vt:lpstr>
      <vt:lpstr>Passover Seating</vt:lpstr>
      <vt:lpstr>The Head of the Table</vt:lpstr>
      <vt:lpstr>Dirty Saints</vt:lpstr>
      <vt:lpstr>Why get dirty for others?</vt:lpstr>
      <vt:lpstr>I.  Getting dirty shows your love.</vt:lpstr>
      <vt:lpstr>Love Exemplified</vt:lpstr>
      <vt:lpstr>II.  Getting dirty shows your humility.</vt:lpstr>
      <vt:lpstr>Jesus showed humility</vt:lpstr>
      <vt:lpstr>Jesus washed the feet of Judas too!</vt:lpstr>
      <vt:lpstr>Jesus retained his authority but took on a servant’s role</vt:lpstr>
      <vt:lpstr>“Lord, are you going to wash my feet?” (13:6)</vt:lpstr>
      <vt:lpstr>“Then wash my hands and head as well, not just my feet!” (13:9)</vt:lpstr>
      <vt:lpstr>Humble service curbs pride</vt:lpstr>
      <vt:lpstr>“When a man forgets himself, he usually does something everybody else remembers.” </vt:lpstr>
      <vt:lpstr>III. Getting dirty shows you imitate Christ.</vt:lpstr>
      <vt:lpstr>“I have given you an example to follow. Do as I have done to you” (John 13:15)</vt:lpstr>
      <vt:lpstr>Main Idea</vt:lpstr>
      <vt:lpstr>Why Get Dirty?</vt:lpstr>
      <vt:lpstr>Slides on  John 14</vt:lpstr>
      <vt:lpstr>Confusion</vt:lpstr>
      <vt:lpstr>I. Life: Realize that Jesus is preparing a wonderful life in heaven for you (John 14:1-4). </vt:lpstr>
      <vt:lpstr>“Don’t let your hearts be troubled. Trust in God, and trust also in me” (John 14:1 NLT)</vt:lpstr>
      <vt:lpstr>Your Heart</vt:lpstr>
      <vt:lpstr>“Don’t let your hearts be troubled. Trust in God, and trust also in me” (John 14:1 NLT)</vt:lpstr>
      <vt:lpstr>John 14:2 Mansions (KJV)</vt:lpstr>
      <vt:lpstr>In my Father’s house are many rooms;  if it were not so, I would have told you.  I am going there to prepare a place for you.</vt:lpstr>
      <vt:lpstr>Marriage Backgrounds in Jewish Literature</vt:lpstr>
      <vt:lpstr>The First Century Wedding Procession</vt:lpstr>
      <vt:lpstr>“We will be caught up (“raptured”) in the clouds to meet the Lord in the air”  (1 Thess. 4:17)</vt:lpstr>
      <vt:lpstr>I. Life: Realize that Jesus is preparing a wonderful life in heaven for you (John 14:1-4). </vt:lpstr>
      <vt:lpstr>II. Way: Trust Christ as the only way you can reach God (14:5-14). </vt:lpstr>
      <vt:lpstr>John 14:6</vt:lpstr>
      <vt:lpstr>Dr. Steve McSwain</vt:lpstr>
      <vt:lpstr>Dr. Steve McSwain</vt:lpstr>
      <vt:lpstr>Other texts say the same...</vt:lpstr>
      <vt:lpstr>Other texts say the same...</vt:lpstr>
      <vt:lpstr>Is there really only one way?</vt:lpstr>
      <vt:lpstr>The ONE Way</vt:lpstr>
      <vt:lpstr>Lee Strobel</vt:lpstr>
      <vt:lpstr>I. Life: Realize that Jesus is preparing a wonderful life in heaven for you (John 14:1-4). </vt:lpstr>
      <vt:lpstr>II. Way: Trust Christ as the only way you can reach God (14:5-14). </vt:lpstr>
      <vt:lpstr>The Holy Spirit!</vt:lpstr>
      <vt:lpstr>III. Truth: Submit to the Spirit's teaching (14:15-31).</vt:lpstr>
      <vt:lpstr>Spirit Ministries  (John 14:15-31)</vt:lpstr>
      <vt:lpstr>The Spirit Advocate</vt:lpstr>
      <vt:lpstr>John 14:15-17</vt:lpstr>
      <vt:lpstr>The Paraclete (John 14:16)</vt:lpstr>
      <vt:lpstr>"…those who do not have the Spirit of Christ living in them do not belong to him at all… The Spirit of God, who raised Jesus from the dead, lives in you"  (Romans 8:9, 11)</vt:lpstr>
      <vt:lpstr>Spirit Ministries  (John 14:15-31)</vt:lpstr>
      <vt:lpstr>John 14:27 NIV</vt:lpstr>
      <vt:lpstr>Confusion</vt:lpstr>
      <vt:lpstr>How can you replace your confusion with Christ's comfort?</vt:lpstr>
      <vt:lpstr>Slides on  John 15</vt:lpstr>
      <vt:lpstr>Jerusalem from the East, AD 33</vt:lpstr>
      <vt:lpstr>The Branch Metaphor in John 15…</vt:lpstr>
      <vt:lpstr>I am the Vine</vt:lpstr>
      <vt:lpstr>What is the "fruit"?</vt:lpstr>
      <vt:lpstr>The pruning metaphor is not easy to understand...</vt:lpstr>
      <vt:lpstr>John 15:2</vt:lpstr>
      <vt:lpstr>But what is the branch thrown away and burned in verse 6?</vt:lpstr>
      <vt:lpstr>A Closer Look at John 15:1-6</vt:lpstr>
      <vt:lpstr>A Closer Look at John 15:1-6</vt:lpstr>
      <vt:lpstr>A Suggested John 15 Sermon</vt:lpstr>
      <vt:lpstr>What is your  "fruit that will last"?</vt:lpstr>
      <vt:lpstr>Interpretations of John 15:1-6 </vt:lpstr>
      <vt:lpstr>PowerPoint Presentation</vt:lpstr>
      <vt:lpstr>PowerPoint Presentation</vt:lpstr>
      <vt:lpstr>PowerPoint Presentation</vt:lpstr>
      <vt:lpstr>PowerPoint Presentation</vt:lpstr>
      <vt:lpstr>PowerPoint Presentation</vt:lpstr>
      <vt:lpstr>Slides on  John 16</vt:lpstr>
      <vt:lpstr>John 16:5-33</vt:lpstr>
      <vt:lpstr>Preparing the Disciples in Christ's Last Discourse (John 13:31–16:33)</vt:lpstr>
      <vt:lpstr>Upper Room Seating</vt:lpstr>
      <vt:lpstr>How could the disciples cope without Jesus with them anymore?</vt:lpstr>
      <vt:lpstr>The Holy Spirit!</vt:lpstr>
      <vt:lpstr>Key Ministries of  the Spirit (16:5-15)</vt:lpstr>
      <vt:lpstr>How does the Spirit convict unbelievers (16:8-11)?</vt:lpstr>
      <vt:lpstr>Key Ministries of  the Spirit (16:5-15)</vt:lpstr>
      <vt:lpstr>The Spirit Speaks Through the Word</vt:lpstr>
      <vt:lpstr>How does the Spirit teach  believers God's Word (16:12-15)?</vt:lpstr>
      <vt:lpstr>How can you be more open to the Spirit's teaching ministry in your life?</vt:lpstr>
      <vt:lpstr>Slides on  John 17</vt:lpstr>
      <vt:lpstr>Overview of John’s Gospel</vt:lpstr>
      <vt:lpstr>Jerusalem from the East, AD 33</vt:lpstr>
      <vt:lpstr>Christ’s Prayer in John 17</vt:lpstr>
      <vt:lpstr>Widening Circle of Christ's Prayer</vt:lpstr>
      <vt:lpstr>A Pattern for Prayer</vt:lpstr>
      <vt:lpstr>PowerPoint Presentation</vt:lpstr>
      <vt:lpstr>A Pattern for Prayer</vt:lpstr>
      <vt:lpstr>Widening Circle of Christ's Prayer</vt:lpstr>
      <vt:lpstr>“The time has come.  Glorify your Son…” (17:1)</vt:lpstr>
      <vt:lpstr>Our Father in Heaven</vt:lpstr>
      <vt:lpstr>Hallowed Be Your Name</vt:lpstr>
      <vt:lpstr>Your Kingdom Come</vt:lpstr>
      <vt:lpstr>Your Will Be Done</vt:lpstr>
      <vt:lpstr>PowerPoint Presentation</vt:lpstr>
      <vt:lpstr>A Pattern for Prayer</vt:lpstr>
      <vt:lpstr>Widening Circle of Christ's Prayer</vt:lpstr>
      <vt:lpstr>Widening Circle of Your Prayers</vt:lpstr>
      <vt:lpstr>Light represents good over darkness (= evil)</vt:lpstr>
      <vt:lpstr>Solid food is for those who are mature, who through training have the skill to recognize the difference between right and wrong.</vt:lpstr>
      <vt:lpstr>Light dispels darkness every time!</vt:lpstr>
      <vt:lpstr> "I’m not asking you to take them out of the world, but to keep them safe from the evil one"  (John 17:15)</vt:lpstr>
      <vt:lpstr>PowerPoint Presentation</vt:lpstr>
      <vt:lpstr>Widening Circle of Christ's Prayer</vt:lpstr>
      <vt:lpstr>What was most important to Jesus as he anticipated the cross?</vt:lpstr>
      <vt:lpstr>Jesus prayed for our unity (John 17)</vt:lpstr>
      <vt:lpstr>What is Unity?</vt:lpstr>
      <vt:lpstr>Uniformity</vt:lpstr>
      <vt:lpstr>Why Unity?</vt:lpstr>
      <vt:lpstr>I. Unity grows the church (20-23). </vt:lpstr>
      <vt:lpstr>"My prayer is not for them alone. I pray also for those who will believe in me through their message"  (17:20 NIV)</vt:lpstr>
      <vt:lpstr>"that all of them may be one, Father, just as you are in me and I am in you"  (17:21a NIV)</vt:lpstr>
      <vt:lpstr>The Trinity</vt:lpstr>
      <vt:lpstr>PowerPoint Presentation</vt:lpstr>
      <vt:lpstr>Interview of a Catholic Leader</vt:lpstr>
      <vt:lpstr>The City-State of Singapore</vt:lpstr>
      <vt:lpstr>Multi-cultural • Multi-ethnic • Multi-religious</vt:lpstr>
      <vt:lpstr>Unity</vt:lpstr>
      <vt:lpstr>I. Unity grows the church (20-23). </vt:lpstr>
      <vt:lpstr>II.  We'll be united in heaven forever —so let's start agreeing now (24). </vt:lpstr>
      <vt:lpstr>"Father, I want those you have given me to be with me where I am, and to see my glory, the glory you have given me because you loved me before the creation of the world" (17:24 NIV).</vt:lpstr>
      <vt:lpstr>Finding Directions in Heaven?</vt:lpstr>
      <vt:lpstr>SINGAPORE BIBLE COLLEGE</vt:lpstr>
      <vt:lpstr>SBC Schools</vt:lpstr>
      <vt:lpstr>Church Unity</vt:lpstr>
      <vt:lpstr>What does 2 Cor. 6:14-7:1 mean?</vt:lpstr>
      <vt:lpstr>What does 2 Cor. 6:14-7:1 mean?</vt:lpstr>
      <vt:lpstr>What does 2 Cor. 6:14-7:1 mean?</vt:lpstr>
      <vt:lpstr>What does 2 Cor. 6:14-7:1 mean?</vt:lpstr>
      <vt:lpstr>World Council of Churches</vt:lpstr>
      <vt:lpstr>Unity</vt:lpstr>
      <vt:lpstr>I. Unity grows the church (20-23). </vt:lpstr>
      <vt:lpstr>II.  We'll be united in heaven forever —so let's start agreeing now (24). </vt:lpstr>
      <vt:lpstr>III.   Unity shows love that attracts unbelievers (25-26).</vt:lpstr>
      <vt:lpstr>"Righteous Father, though the world does not know you, I know you, and they know that you have sent me. 26I have made you known to them, and will continue to make you known in order that the love you have for me may be in them and that I myself may be in them" (17:25-26 NIV).</vt:lpstr>
      <vt:lpstr>Two Boys</vt:lpstr>
      <vt:lpstr>Unity</vt:lpstr>
      <vt:lpstr>Main Idea</vt:lpstr>
      <vt:lpstr>Mahatma Gandhi (1869-1948)</vt:lpstr>
      <vt:lpstr>"In essentials, unity;  In non-essentials, liberty;  In all things, charity."</vt:lpstr>
      <vt:lpstr>The Great Redwood Sequoias</vt:lpstr>
      <vt:lpstr>The Great Redwood Sequoias</vt:lpstr>
      <vt:lpstr>The Great Redwood Sequoias</vt:lpstr>
      <vt:lpstr>The Great Redwood Sequoias</vt:lpstr>
      <vt:lpstr>PowerPoint Presentation</vt:lpstr>
      <vt:lpstr>PowerPoint Presentation</vt:lpstr>
      <vt:lpstr>Slides on  John 18</vt:lpstr>
      <vt:lpstr>II. Eternal life comes by believing that Jesus died and rose for you (John 18–21). </vt:lpstr>
      <vt:lpstr>God’s plan was for Jesus to die and rise back to life for you (John 18–20).</vt:lpstr>
      <vt:lpstr>Jerusalem from the East, AD 33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PowerPoint Presentation</vt:lpstr>
      <vt:lpstr>Slides on  John 19</vt:lpstr>
      <vt:lpstr>Passion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3 Types of Crosses</vt:lpstr>
      <vt:lpstr>Christ's Atoning Death</vt:lpstr>
      <vt:lpstr>Gordon's Calvary</vt:lpstr>
      <vt:lpstr>The Garden Tomb</vt:lpstr>
      <vt:lpstr>What's So Good About  Good Friday?</vt:lpstr>
      <vt:lpstr>Good Friday is good because on this day Jesus Christ paid for your sin.</vt:lpstr>
      <vt:lpstr>Slides on  John 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A Prophetic Weekend</vt:lpstr>
      <vt:lpstr>How can we explain the empty tomb?</vt:lpstr>
      <vt:lpstr>What would it take to turn the despondent Peter around?</vt:lpstr>
      <vt:lpstr>The empty tomb did it!</vt:lpstr>
      <vt:lpstr>Why did John write about Jesus' miracles?</vt:lpstr>
      <vt:lpstr>Jesus' resurrection proved He is God who can give us eternal life (John 20).</vt:lpstr>
      <vt:lpstr>Distinguishing Terms</vt:lpstr>
      <vt:lpstr>Distinguishing Terms</vt:lpstr>
      <vt:lpstr>Textual Variants of John 20:31</vt:lpstr>
      <vt:lpstr>Slides on  John 21</vt:lpstr>
      <vt:lpstr>Jesus taught his adequacy for all who believe (John 21).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How does Jesus restore us after we really mess things up?</vt:lpstr>
      <vt:lpstr>A Regretful Peter</vt:lpstr>
      <vt:lpstr>A Resurrected Savior</vt:lpstr>
      <vt:lpstr>The Sea of Tiberias (John 21)</vt:lpstr>
      <vt:lpstr>Movements</vt:lpstr>
      <vt:lpstr>I. Admit you need Christ even where you feel competent (21:1-14).</vt:lpstr>
      <vt:lpstr>“Have you caught anything?”</vt:lpstr>
      <vt:lpstr>“No.”  “Cast your net on the right side.”  “Whoa!”</vt:lpstr>
      <vt:lpstr>John: “It's the Lord!”  Peter: “Jump!”</vt:lpstr>
      <vt:lpstr>What's the point of this miracle?</vt:lpstr>
      <vt:lpstr>Fish Déjà Vu</vt:lpstr>
      <vt:lpstr>Do you admit that you need Christ even in your area of competence?</vt:lpstr>
      <vt:lpstr>“Have you sold anything?”  "No, Lord"</vt:lpstr>
      <vt:lpstr>What's your area of competence?</vt:lpstr>
      <vt:lpstr>I. Admit you need Christ even where you feel competent (21:1-14).</vt:lpstr>
      <vt:lpstr>II. Show your love for Christ by loving people (21:15-17).</vt:lpstr>
      <vt:lpstr>“Do you love me more than these?”</vt:lpstr>
      <vt:lpstr>Three Questions</vt:lpstr>
      <vt:lpstr>Three Reinstatements</vt:lpstr>
      <vt:lpstr>"Feed my sheep."</vt:lpstr>
      <vt:lpstr>Teaching Responsibility</vt:lpstr>
      <vt:lpstr>Don’t feed sheep junk food!</vt:lpstr>
      <vt:lpstr>Don’t abuse sheep!</vt:lpstr>
      <vt:lpstr>"Feed my sheep."</vt:lpstr>
      <vt:lpstr>How to get Peter out of his tunnel…</vt:lpstr>
      <vt:lpstr>Do You Agape Others?</vt:lpstr>
      <vt:lpstr>Loving people is loving Christ</vt:lpstr>
      <vt:lpstr>Categories of Gifts (1 Peter 4:11)</vt:lpstr>
      <vt:lpstr>I. Admit you need Christ even where you feel competent (21:1-14).</vt:lpstr>
      <vt:lpstr>II. Show your love for Christ by loving people (21:15-17).</vt:lpstr>
      <vt:lpstr>III. Don't worry about Christ’s plan for others (21:18-23).</vt:lpstr>
      <vt:lpstr>“…When you are old, you will stretch out your hands, and someone else will dress you and lead you where you do not want to go” (21:18)</vt:lpstr>
      <vt:lpstr>Peter asked Jesus, “What about him, Lord?"  (John 21:21).</vt:lpstr>
      <vt:lpstr>Jesus replied, “If I want him to remain alive until I return, what is that to you? As for you, follow me" (John 21:22).</vt:lpstr>
      <vt:lpstr>Jesus also commands us not to question his calling for others </vt:lpstr>
      <vt:lpstr>How does Jesus restore us?</vt:lpstr>
      <vt:lpstr>Jesus restores us to the calling He has for us!</vt:lpstr>
      <vt:lpstr>How do you find the calling He has for you?</vt:lpstr>
      <vt:lpstr>I. Admit you need Christ even where you feel competent (21:1-14).</vt:lpstr>
      <vt:lpstr>II. Show your love for Christ by loving people (21:15-17).</vt:lpstr>
      <vt:lpstr>III. Don't worry about Christ’s plan for others (21:18-23).</vt:lpstr>
      <vt:lpstr>John's Conclusion (21:24-25)</vt:lpstr>
      <vt:lpstr>Believe in Jesus</vt:lpstr>
      <vt:lpstr>Textual Variants of John 20:31</vt:lpstr>
      <vt:lpstr>"Follow me"</vt:lpstr>
      <vt:lpstr>How can you obtain eternal life? </vt:lpstr>
      <vt:lpstr>I.  Eternal life in Jesus received a mixed response (John 1–17).</vt:lpstr>
      <vt:lpstr>II. Eternal life comes by believing that Jesus died and rose for you (John 18–21). </vt:lpstr>
      <vt:lpstr>Main Idea</vt:lpstr>
      <vt:lpstr>The Divine Code</vt:lpstr>
      <vt:lpstr>Jesus rose to give you new life!</vt:lpstr>
      <vt:lpstr>How can you know Him?</vt:lpstr>
      <vt:lpstr>Black</vt:lpstr>
      <vt:lpstr>NT Preaching  •  BibleStudyDownloads.org</vt:lpstr>
      <vt:lpstr>The Means and the End…</vt:lpstr>
      <vt:lpstr>Structure of the Book of John</vt:lpstr>
      <vt:lpstr>Structure of the Book of John</vt:lpstr>
      <vt:lpstr>Structure of the Book of John</vt:lpstr>
      <vt:lpstr>Structure of the Book of John</vt:lpstr>
      <vt:lpstr>Structure of the Book of John</vt:lpstr>
      <vt:lpstr>Revelation By Words and Works</vt:lpstr>
      <vt:lpstr>The 9 miracles: eternal life teaching &amp; application </vt:lpstr>
      <vt:lpstr>The 9 miracles: eternal life teaching &amp; application </vt:lpstr>
      <vt:lpstr>The 9 miracles: eternal life teaching &amp; application </vt:lpstr>
      <vt:lpstr>The 9 miracles: eternal life teaching &amp; application </vt:lpstr>
      <vt:lpstr>PowerPoint Presentation</vt:lpstr>
      <vt:lpstr>Here I Am, Lord</vt:lpstr>
      <vt:lpstr>Here I Am, Lord</vt:lpstr>
      <vt:lpstr>Here I Am, Lord</vt:lpstr>
      <vt:lpstr>Black</vt:lpstr>
      <vt:lpstr>NT Survey link at biblestudydownloads.org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Yeong</dc:creator>
  <cp:lastModifiedBy>Rick Griffith</cp:lastModifiedBy>
  <cp:revision>432</cp:revision>
  <dcterms:created xsi:type="dcterms:W3CDTF">2010-03-08T05:49:12Z</dcterms:created>
  <dcterms:modified xsi:type="dcterms:W3CDTF">2026-06-16T16:58:53Z</dcterms:modified>
</cp:coreProperties>
</file>